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8" r:id="rId13"/>
    <p:sldId id="269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3D229A-8350-420F-A87C-7F19CDF6B07B}" type="doc">
      <dgm:prSet loTypeId="urn:microsoft.com/office/officeart/2005/8/layout/hierarchy5" loCatId="hierarchy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8EA576FB-8513-432C-8540-F55D7643229E}">
      <dgm:prSet phldrT="[Текст]" custT="1"/>
      <dgm:spPr/>
      <dgm:t>
        <a:bodyPr/>
        <a:lstStyle/>
        <a:p>
          <a:r>
            <a:rPr lang="uk-UA" sz="7200" dirty="0" smtClean="0"/>
            <a:t>Казка</a:t>
          </a:r>
          <a:endParaRPr lang="ru-RU" sz="7200" dirty="0"/>
        </a:p>
      </dgm:t>
    </dgm:pt>
    <dgm:pt modelId="{DC28D50E-5C4B-437B-A26F-5F1D1851416C}" type="parTrans" cxnId="{0D07F81A-BD07-41BE-8E16-D550B500A19D}">
      <dgm:prSet/>
      <dgm:spPr/>
      <dgm:t>
        <a:bodyPr/>
        <a:lstStyle/>
        <a:p>
          <a:endParaRPr lang="ru-RU"/>
        </a:p>
      </dgm:t>
    </dgm:pt>
    <dgm:pt modelId="{29DEB719-1B07-4A76-85F1-C1C117E860F2}" type="sibTrans" cxnId="{0D07F81A-BD07-41BE-8E16-D550B500A19D}">
      <dgm:prSet/>
      <dgm:spPr/>
      <dgm:t>
        <a:bodyPr/>
        <a:lstStyle/>
        <a:p>
          <a:endParaRPr lang="ru-RU"/>
        </a:p>
      </dgm:t>
    </dgm:pt>
    <dgm:pt modelId="{7F7BC8DE-D393-4130-9145-EB6A0430D50F}">
      <dgm:prSet phldrT="[Текст]"/>
      <dgm:spPr/>
      <dgm:t>
        <a:bodyPr/>
        <a:lstStyle/>
        <a:p>
          <a:r>
            <a:rPr lang="uk-UA" dirty="0" smtClean="0"/>
            <a:t>Народна</a:t>
          </a:r>
          <a:endParaRPr lang="ru-RU" dirty="0"/>
        </a:p>
      </dgm:t>
    </dgm:pt>
    <dgm:pt modelId="{CF0A0EF6-C603-443A-9381-6F6661AFA23C}" type="parTrans" cxnId="{7687F3C7-DF79-4B7F-A8EF-D60C72D64219}">
      <dgm:prSet/>
      <dgm:spPr>
        <a:ln w="28575"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09946129-055C-4DDE-A45B-765229323588}" type="sibTrans" cxnId="{7687F3C7-DF79-4B7F-A8EF-D60C72D64219}">
      <dgm:prSet/>
      <dgm:spPr/>
      <dgm:t>
        <a:bodyPr/>
        <a:lstStyle/>
        <a:p>
          <a:endParaRPr lang="ru-RU"/>
        </a:p>
      </dgm:t>
    </dgm:pt>
    <dgm:pt modelId="{EF677141-B77C-4CC9-A24F-F2CCBEB4675A}">
      <dgm:prSet phldrT="[Текст]"/>
      <dgm:spPr/>
      <dgm:t>
        <a:bodyPr/>
        <a:lstStyle/>
        <a:p>
          <a:r>
            <a:rPr lang="uk-UA" dirty="0" smtClean="0"/>
            <a:t>Літературна</a:t>
          </a:r>
          <a:endParaRPr lang="ru-RU" dirty="0"/>
        </a:p>
      </dgm:t>
    </dgm:pt>
    <dgm:pt modelId="{9AE599C5-BEAE-4B3D-88B9-936A2F72FCC8}" type="parTrans" cxnId="{AF827D59-B665-43C6-A16E-E9ADA663E99A}">
      <dgm:prSet/>
      <dgm:spPr>
        <a:ln w="28575"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77D4953D-EA11-40B5-8AFC-5733A165004F}" type="sibTrans" cxnId="{AF827D59-B665-43C6-A16E-E9ADA663E99A}">
      <dgm:prSet/>
      <dgm:spPr/>
      <dgm:t>
        <a:bodyPr/>
        <a:lstStyle/>
        <a:p>
          <a:endParaRPr lang="ru-RU"/>
        </a:p>
      </dgm:t>
    </dgm:pt>
    <dgm:pt modelId="{C121BBD0-BC41-43A1-96C3-484FF4629453}" type="pres">
      <dgm:prSet presAssocID="{813D229A-8350-420F-A87C-7F19CDF6B07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6D35A5-8492-4EE2-87BC-7769E0E1EFF6}" type="pres">
      <dgm:prSet presAssocID="{813D229A-8350-420F-A87C-7F19CDF6B07B}" presName="hierFlow" presStyleCnt="0"/>
      <dgm:spPr/>
    </dgm:pt>
    <dgm:pt modelId="{126E27A2-9E3F-4433-9218-3AE2875D1402}" type="pres">
      <dgm:prSet presAssocID="{813D229A-8350-420F-A87C-7F19CDF6B07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E8AC25E-30AA-42DF-B732-757CCBCEF98C}" type="pres">
      <dgm:prSet presAssocID="{8EA576FB-8513-432C-8540-F55D7643229E}" presName="Name17" presStyleCnt="0"/>
      <dgm:spPr/>
    </dgm:pt>
    <dgm:pt modelId="{ABE16769-7C12-4DB7-9371-5F8B40F2700B}" type="pres">
      <dgm:prSet presAssocID="{8EA576FB-8513-432C-8540-F55D7643229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EB6650-8F46-4123-9BC3-46AB177BC7D7}" type="pres">
      <dgm:prSet presAssocID="{8EA576FB-8513-432C-8540-F55D7643229E}" presName="hierChild2" presStyleCnt="0"/>
      <dgm:spPr/>
    </dgm:pt>
    <dgm:pt modelId="{649C36CC-8C3C-4B9F-92E0-21823217FBCC}" type="pres">
      <dgm:prSet presAssocID="{CF0A0EF6-C603-443A-9381-6F6661AFA23C}" presName="Name25" presStyleLbl="parChTrans1D2" presStyleIdx="0" presStyleCnt="2"/>
      <dgm:spPr/>
      <dgm:t>
        <a:bodyPr/>
        <a:lstStyle/>
        <a:p>
          <a:endParaRPr lang="ru-RU"/>
        </a:p>
      </dgm:t>
    </dgm:pt>
    <dgm:pt modelId="{5184E3AF-772E-4602-BA6C-ADB8773DA574}" type="pres">
      <dgm:prSet presAssocID="{CF0A0EF6-C603-443A-9381-6F6661AFA23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E8EA40E-12F6-4C11-925D-718AC25FB48E}" type="pres">
      <dgm:prSet presAssocID="{7F7BC8DE-D393-4130-9145-EB6A0430D50F}" presName="Name30" presStyleCnt="0"/>
      <dgm:spPr/>
    </dgm:pt>
    <dgm:pt modelId="{558A53B4-ECA0-4ACC-A775-382546BD2AA3}" type="pres">
      <dgm:prSet presAssocID="{7F7BC8DE-D393-4130-9145-EB6A0430D50F}" presName="level2Shape" presStyleLbl="node2" presStyleIdx="0" presStyleCnt="2"/>
      <dgm:spPr/>
      <dgm:t>
        <a:bodyPr/>
        <a:lstStyle/>
        <a:p>
          <a:endParaRPr lang="ru-RU"/>
        </a:p>
      </dgm:t>
    </dgm:pt>
    <dgm:pt modelId="{48AD3CBE-14AF-4D48-9D73-79BB6504C3E8}" type="pres">
      <dgm:prSet presAssocID="{7F7BC8DE-D393-4130-9145-EB6A0430D50F}" presName="hierChild3" presStyleCnt="0"/>
      <dgm:spPr/>
    </dgm:pt>
    <dgm:pt modelId="{A6CDE74D-1777-40EC-B4FD-48E2F4305B4A}" type="pres">
      <dgm:prSet presAssocID="{9AE599C5-BEAE-4B3D-88B9-936A2F72FCC8}" presName="Name25" presStyleLbl="parChTrans1D2" presStyleIdx="1" presStyleCnt="2"/>
      <dgm:spPr/>
      <dgm:t>
        <a:bodyPr/>
        <a:lstStyle/>
        <a:p>
          <a:endParaRPr lang="ru-RU"/>
        </a:p>
      </dgm:t>
    </dgm:pt>
    <dgm:pt modelId="{9196706E-C60C-4031-BC2F-57A2D05BB9C0}" type="pres">
      <dgm:prSet presAssocID="{9AE599C5-BEAE-4B3D-88B9-936A2F72FCC8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5DEE1C0-427A-4A0C-8972-057036278844}" type="pres">
      <dgm:prSet presAssocID="{EF677141-B77C-4CC9-A24F-F2CCBEB4675A}" presName="Name30" presStyleCnt="0"/>
      <dgm:spPr/>
    </dgm:pt>
    <dgm:pt modelId="{896CE2E4-F4FD-43BE-8BAA-40C70551BE3C}" type="pres">
      <dgm:prSet presAssocID="{EF677141-B77C-4CC9-A24F-F2CCBEB4675A}" presName="level2Shape" presStyleLbl="node2" presStyleIdx="1" presStyleCnt="2"/>
      <dgm:spPr/>
      <dgm:t>
        <a:bodyPr/>
        <a:lstStyle/>
        <a:p>
          <a:endParaRPr lang="ru-RU"/>
        </a:p>
      </dgm:t>
    </dgm:pt>
    <dgm:pt modelId="{CCB3B113-7276-45CF-902D-B59396C50131}" type="pres">
      <dgm:prSet presAssocID="{EF677141-B77C-4CC9-A24F-F2CCBEB4675A}" presName="hierChild3" presStyleCnt="0"/>
      <dgm:spPr/>
    </dgm:pt>
    <dgm:pt modelId="{FCD4D5E1-4F97-4A54-9FE4-C1B557644FE3}" type="pres">
      <dgm:prSet presAssocID="{813D229A-8350-420F-A87C-7F19CDF6B07B}" presName="bgShapesFlow" presStyleCnt="0"/>
      <dgm:spPr/>
    </dgm:pt>
  </dgm:ptLst>
  <dgm:cxnLst>
    <dgm:cxn modelId="{A73BF478-E675-49D2-BD78-5BB039E78ABD}" type="presOf" srcId="{EF677141-B77C-4CC9-A24F-F2CCBEB4675A}" destId="{896CE2E4-F4FD-43BE-8BAA-40C70551BE3C}" srcOrd="0" destOrd="0" presId="urn:microsoft.com/office/officeart/2005/8/layout/hierarchy5"/>
    <dgm:cxn modelId="{66E6B83A-9C3C-4A2F-951E-90C73006129D}" type="presOf" srcId="{813D229A-8350-420F-A87C-7F19CDF6B07B}" destId="{C121BBD0-BC41-43A1-96C3-484FF4629453}" srcOrd="0" destOrd="0" presId="urn:microsoft.com/office/officeart/2005/8/layout/hierarchy5"/>
    <dgm:cxn modelId="{A368883A-EE71-42D0-BEE9-3ED45E50F7E3}" type="presOf" srcId="{CF0A0EF6-C603-443A-9381-6F6661AFA23C}" destId="{649C36CC-8C3C-4B9F-92E0-21823217FBCC}" srcOrd="0" destOrd="0" presId="urn:microsoft.com/office/officeart/2005/8/layout/hierarchy5"/>
    <dgm:cxn modelId="{086CF21A-4799-4EE4-88C6-2FA505EF8711}" type="presOf" srcId="{8EA576FB-8513-432C-8540-F55D7643229E}" destId="{ABE16769-7C12-4DB7-9371-5F8B40F2700B}" srcOrd="0" destOrd="0" presId="urn:microsoft.com/office/officeart/2005/8/layout/hierarchy5"/>
    <dgm:cxn modelId="{0D07F81A-BD07-41BE-8E16-D550B500A19D}" srcId="{813D229A-8350-420F-A87C-7F19CDF6B07B}" destId="{8EA576FB-8513-432C-8540-F55D7643229E}" srcOrd="0" destOrd="0" parTransId="{DC28D50E-5C4B-437B-A26F-5F1D1851416C}" sibTransId="{29DEB719-1B07-4A76-85F1-C1C117E860F2}"/>
    <dgm:cxn modelId="{AF827D59-B665-43C6-A16E-E9ADA663E99A}" srcId="{8EA576FB-8513-432C-8540-F55D7643229E}" destId="{EF677141-B77C-4CC9-A24F-F2CCBEB4675A}" srcOrd="1" destOrd="0" parTransId="{9AE599C5-BEAE-4B3D-88B9-936A2F72FCC8}" sibTransId="{77D4953D-EA11-40B5-8AFC-5733A165004F}"/>
    <dgm:cxn modelId="{9A9190A8-7230-4ADC-9963-12EE39D72648}" type="presOf" srcId="{9AE599C5-BEAE-4B3D-88B9-936A2F72FCC8}" destId="{A6CDE74D-1777-40EC-B4FD-48E2F4305B4A}" srcOrd="0" destOrd="0" presId="urn:microsoft.com/office/officeart/2005/8/layout/hierarchy5"/>
    <dgm:cxn modelId="{E05509EB-034E-4439-B866-5108A72143B6}" type="presOf" srcId="{CF0A0EF6-C603-443A-9381-6F6661AFA23C}" destId="{5184E3AF-772E-4602-BA6C-ADB8773DA574}" srcOrd="1" destOrd="0" presId="urn:microsoft.com/office/officeart/2005/8/layout/hierarchy5"/>
    <dgm:cxn modelId="{DBF87A99-41E5-4171-B24A-68B03B6AED06}" type="presOf" srcId="{7F7BC8DE-D393-4130-9145-EB6A0430D50F}" destId="{558A53B4-ECA0-4ACC-A775-382546BD2AA3}" srcOrd="0" destOrd="0" presId="urn:microsoft.com/office/officeart/2005/8/layout/hierarchy5"/>
    <dgm:cxn modelId="{7687F3C7-DF79-4B7F-A8EF-D60C72D64219}" srcId="{8EA576FB-8513-432C-8540-F55D7643229E}" destId="{7F7BC8DE-D393-4130-9145-EB6A0430D50F}" srcOrd="0" destOrd="0" parTransId="{CF0A0EF6-C603-443A-9381-6F6661AFA23C}" sibTransId="{09946129-055C-4DDE-A45B-765229323588}"/>
    <dgm:cxn modelId="{D1EAD30A-C15F-46B3-932D-7F0B0893A593}" type="presOf" srcId="{9AE599C5-BEAE-4B3D-88B9-936A2F72FCC8}" destId="{9196706E-C60C-4031-BC2F-57A2D05BB9C0}" srcOrd="1" destOrd="0" presId="urn:microsoft.com/office/officeart/2005/8/layout/hierarchy5"/>
    <dgm:cxn modelId="{015F7E16-087E-4DE3-8934-891A6CA2A3BC}" type="presParOf" srcId="{C121BBD0-BC41-43A1-96C3-484FF4629453}" destId="{6A6D35A5-8492-4EE2-87BC-7769E0E1EFF6}" srcOrd="0" destOrd="0" presId="urn:microsoft.com/office/officeart/2005/8/layout/hierarchy5"/>
    <dgm:cxn modelId="{A7F537FD-C02B-4C72-9C0A-12ADF0CD3CC8}" type="presParOf" srcId="{6A6D35A5-8492-4EE2-87BC-7769E0E1EFF6}" destId="{126E27A2-9E3F-4433-9218-3AE2875D1402}" srcOrd="0" destOrd="0" presId="urn:microsoft.com/office/officeart/2005/8/layout/hierarchy5"/>
    <dgm:cxn modelId="{6866163A-1309-4B48-B1AD-FA90CD56CE13}" type="presParOf" srcId="{126E27A2-9E3F-4433-9218-3AE2875D1402}" destId="{0E8AC25E-30AA-42DF-B732-757CCBCEF98C}" srcOrd="0" destOrd="0" presId="urn:microsoft.com/office/officeart/2005/8/layout/hierarchy5"/>
    <dgm:cxn modelId="{02867BE4-A143-4282-A909-3A0E2FA570F8}" type="presParOf" srcId="{0E8AC25E-30AA-42DF-B732-757CCBCEF98C}" destId="{ABE16769-7C12-4DB7-9371-5F8B40F2700B}" srcOrd="0" destOrd="0" presId="urn:microsoft.com/office/officeart/2005/8/layout/hierarchy5"/>
    <dgm:cxn modelId="{1790751C-9AE8-4ED6-8E66-30846F3FA761}" type="presParOf" srcId="{0E8AC25E-30AA-42DF-B732-757CCBCEF98C}" destId="{E8EB6650-8F46-4123-9BC3-46AB177BC7D7}" srcOrd="1" destOrd="0" presId="urn:microsoft.com/office/officeart/2005/8/layout/hierarchy5"/>
    <dgm:cxn modelId="{B7A7108A-9517-413A-A3BB-E9910B0A1FAD}" type="presParOf" srcId="{E8EB6650-8F46-4123-9BC3-46AB177BC7D7}" destId="{649C36CC-8C3C-4B9F-92E0-21823217FBCC}" srcOrd="0" destOrd="0" presId="urn:microsoft.com/office/officeart/2005/8/layout/hierarchy5"/>
    <dgm:cxn modelId="{911B7EEA-1D30-4DEE-85E1-E52766AB3764}" type="presParOf" srcId="{649C36CC-8C3C-4B9F-92E0-21823217FBCC}" destId="{5184E3AF-772E-4602-BA6C-ADB8773DA574}" srcOrd="0" destOrd="0" presId="urn:microsoft.com/office/officeart/2005/8/layout/hierarchy5"/>
    <dgm:cxn modelId="{6D36068B-7404-4990-87FA-A287FCBC9D4B}" type="presParOf" srcId="{E8EB6650-8F46-4123-9BC3-46AB177BC7D7}" destId="{CE8EA40E-12F6-4C11-925D-718AC25FB48E}" srcOrd="1" destOrd="0" presId="urn:microsoft.com/office/officeart/2005/8/layout/hierarchy5"/>
    <dgm:cxn modelId="{60ADFE10-56F3-4337-83C6-7863ADD414A4}" type="presParOf" srcId="{CE8EA40E-12F6-4C11-925D-718AC25FB48E}" destId="{558A53B4-ECA0-4ACC-A775-382546BD2AA3}" srcOrd="0" destOrd="0" presId="urn:microsoft.com/office/officeart/2005/8/layout/hierarchy5"/>
    <dgm:cxn modelId="{31DCA8CD-CB5D-4254-A965-200186E3962A}" type="presParOf" srcId="{CE8EA40E-12F6-4C11-925D-718AC25FB48E}" destId="{48AD3CBE-14AF-4D48-9D73-79BB6504C3E8}" srcOrd="1" destOrd="0" presId="urn:microsoft.com/office/officeart/2005/8/layout/hierarchy5"/>
    <dgm:cxn modelId="{38684F5D-4D6B-48B1-84DD-1D1CFFE13AF0}" type="presParOf" srcId="{E8EB6650-8F46-4123-9BC3-46AB177BC7D7}" destId="{A6CDE74D-1777-40EC-B4FD-48E2F4305B4A}" srcOrd="2" destOrd="0" presId="urn:microsoft.com/office/officeart/2005/8/layout/hierarchy5"/>
    <dgm:cxn modelId="{E9B16F4D-124B-45F5-BA3D-6EAA055BFF48}" type="presParOf" srcId="{A6CDE74D-1777-40EC-B4FD-48E2F4305B4A}" destId="{9196706E-C60C-4031-BC2F-57A2D05BB9C0}" srcOrd="0" destOrd="0" presId="urn:microsoft.com/office/officeart/2005/8/layout/hierarchy5"/>
    <dgm:cxn modelId="{C3893B64-E91E-42BC-B72C-1B788C53CBA5}" type="presParOf" srcId="{E8EB6650-8F46-4123-9BC3-46AB177BC7D7}" destId="{25DEE1C0-427A-4A0C-8972-057036278844}" srcOrd="3" destOrd="0" presId="urn:microsoft.com/office/officeart/2005/8/layout/hierarchy5"/>
    <dgm:cxn modelId="{ED798B14-BB73-4305-ADDE-EF78CCDAB50C}" type="presParOf" srcId="{25DEE1C0-427A-4A0C-8972-057036278844}" destId="{896CE2E4-F4FD-43BE-8BAA-40C70551BE3C}" srcOrd="0" destOrd="0" presId="urn:microsoft.com/office/officeart/2005/8/layout/hierarchy5"/>
    <dgm:cxn modelId="{CC269F9E-2738-4AF6-9CA5-7D36134DF7C7}" type="presParOf" srcId="{25DEE1C0-427A-4A0C-8972-057036278844}" destId="{CCB3B113-7276-45CF-902D-B59396C50131}" srcOrd="1" destOrd="0" presId="urn:microsoft.com/office/officeart/2005/8/layout/hierarchy5"/>
    <dgm:cxn modelId="{2284ABDE-82B8-4FB4-A60A-65E5DBFF3280}" type="presParOf" srcId="{C121BBD0-BC41-43A1-96C3-484FF4629453}" destId="{FCD4D5E1-4F97-4A54-9FE4-C1B557644FE3}" srcOrd="1" destOrd="0" presId="urn:microsoft.com/office/officeart/2005/8/layout/hierarchy5"/>
  </dgm:cxnLst>
  <dgm:bg/>
  <dgm:whole>
    <a:ln w="22225" cmpd="sng"/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3295D7-8592-426B-9247-2504FBD3E3A3}" type="doc">
      <dgm:prSet loTypeId="urn:microsoft.com/office/officeart/2005/8/layout/orgChart1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341C338-6567-4123-9FF8-C0F24C7FFA3D}">
      <dgm:prSet phldrT="[Текст]"/>
      <dgm:spPr/>
      <dgm:t>
        <a:bodyPr/>
        <a:lstStyle/>
        <a:p>
          <a:r>
            <a:rPr lang="uk-UA" dirty="0" smtClean="0"/>
            <a:t>Казки</a:t>
          </a:r>
          <a:endParaRPr lang="ru-RU" dirty="0"/>
        </a:p>
      </dgm:t>
    </dgm:pt>
    <dgm:pt modelId="{A33F6CD9-D212-40B8-B5A9-36D360B2EA46}" type="parTrans" cxnId="{3EA5CD82-A27E-4230-98FE-4F4084EE3190}">
      <dgm:prSet/>
      <dgm:spPr/>
      <dgm:t>
        <a:bodyPr/>
        <a:lstStyle/>
        <a:p>
          <a:endParaRPr lang="ru-RU"/>
        </a:p>
      </dgm:t>
    </dgm:pt>
    <dgm:pt modelId="{8525296F-C36A-4EC3-A74B-1476A9361BAB}" type="sibTrans" cxnId="{3EA5CD82-A27E-4230-98FE-4F4084EE3190}">
      <dgm:prSet/>
      <dgm:spPr/>
      <dgm:t>
        <a:bodyPr/>
        <a:lstStyle/>
        <a:p>
          <a:endParaRPr lang="ru-RU"/>
        </a:p>
      </dgm:t>
    </dgm:pt>
    <dgm:pt modelId="{5881DDD5-0D28-4F21-94E9-33C9519872A3}">
      <dgm:prSet phldrT="[Текст]"/>
      <dgm:spPr/>
      <dgm:t>
        <a:bodyPr/>
        <a:lstStyle/>
        <a:p>
          <a:r>
            <a:rPr lang="uk-UA" dirty="0" smtClean="0"/>
            <a:t>Побутові</a:t>
          </a:r>
          <a:endParaRPr lang="ru-RU" dirty="0"/>
        </a:p>
      </dgm:t>
    </dgm:pt>
    <dgm:pt modelId="{896DCAD2-C747-4D20-AE13-7304FA4BCD9F}" type="parTrans" cxnId="{8F1CE2E0-661C-48F0-A9B6-EDFD4F71D1A3}">
      <dgm:prSet/>
      <dgm:spPr/>
      <dgm:t>
        <a:bodyPr/>
        <a:lstStyle/>
        <a:p>
          <a:endParaRPr lang="ru-RU"/>
        </a:p>
      </dgm:t>
    </dgm:pt>
    <dgm:pt modelId="{47540AB3-FBB5-4113-8F97-A5F44500EDF9}" type="sibTrans" cxnId="{8F1CE2E0-661C-48F0-A9B6-EDFD4F71D1A3}">
      <dgm:prSet/>
      <dgm:spPr/>
      <dgm:t>
        <a:bodyPr/>
        <a:lstStyle/>
        <a:p>
          <a:endParaRPr lang="ru-RU"/>
        </a:p>
      </dgm:t>
    </dgm:pt>
    <dgm:pt modelId="{5BB30C27-B4B7-4179-B5C5-4F442B2A497F}">
      <dgm:prSet phldrT="[Текст]"/>
      <dgm:spPr/>
      <dgm:t>
        <a:bodyPr/>
        <a:lstStyle/>
        <a:p>
          <a:r>
            <a:rPr lang="uk-UA" dirty="0" smtClean="0"/>
            <a:t>Про тварин</a:t>
          </a:r>
          <a:endParaRPr lang="ru-RU" dirty="0"/>
        </a:p>
      </dgm:t>
    </dgm:pt>
    <dgm:pt modelId="{9F624EDA-CE80-4EB1-8A7F-48743C389722}" type="parTrans" cxnId="{8DFEC59C-EB20-47DC-9550-C3F304D2EB4C}">
      <dgm:prSet/>
      <dgm:spPr/>
      <dgm:t>
        <a:bodyPr/>
        <a:lstStyle/>
        <a:p>
          <a:endParaRPr lang="ru-RU"/>
        </a:p>
      </dgm:t>
    </dgm:pt>
    <dgm:pt modelId="{9D8D85C0-8EF6-416C-B067-FF04A334B26B}" type="sibTrans" cxnId="{8DFEC59C-EB20-47DC-9550-C3F304D2EB4C}">
      <dgm:prSet/>
      <dgm:spPr/>
      <dgm:t>
        <a:bodyPr/>
        <a:lstStyle/>
        <a:p>
          <a:endParaRPr lang="ru-RU"/>
        </a:p>
      </dgm:t>
    </dgm:pt>
    <dgm:pt modelId="{97E9E677-2F8E-490C-B49E-747C6DF2BCA3}">
      <dgm:prSet phldrT="[Текст]"/>
      <dgm:spPr/>
      <dgm:t>
        <a:bodyPr/>
        <a:lstStyle/>
        <a:p>
          <a:r>
            <a:rPr lang="uk-UA" dirty="0" smtClean="0"/>
            <a:t>Чарівні</a:t>
          </a:r>
          <a:endParaRPr lang="ru-RU" dirty="0"/>
        </a:p>
      </dgm:t>
    </dgm:pt>
    <dgm:pt modelId="{30A9C518-EE41-48F6-B0DD-C8AE3BB4DD0E}" type="parTrans" cxnId="{9923408E-2EBB-42E2-97DE-AC428A3B82F1}">
      <dgm:prSet/>
      <dgm:spPr/>
      <dgm:t>
        <a:bodyPr/>
        <a:lstStyle/>
        <a:p>
          <a:endParaRPr lang="ru-RU"/>
        </a:p>
      </dgm:t>
    </dgm:pt>
    <dgm:pt modelId="{466D6DD2-E2B9-42DB-B70E-74C3653667C9}" type="sibTrans" cxnId="{9923408E-2EBB-42E2-97DE-AC428A3B82F1}">
      <dgm:prSet/>
      <dgm:spPr/>
      <dgm:t>
        <a:bodyPr/>
        <a:lstStyle/>
        <a:p>
          <a:endParaRPr lang="ru-RU"/>
        </a:p>
      </dgm:t>
    </dgm:pt>
    <dgm:pt modelId="{98D1B517-7207-4D50-B2A8-BD53B6DE679B}" type="pres">
      <dgm:prSet presAssocID="{F63295D7-8592-426B-9247-2504FBD3E3A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80AD3CF-6097-441C-AED0-C204DC17CF78}" type="pres">
      <dgm:prSet presAssocID="{9341C338-6567-4123-9FF8-C0F24C7FFA3D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E0786C4E-FB6E-4541-9495-36220C22E41F}" type="pres">
      <dgm:prSet presAssocID="{9341C338-6567-4123-9FF8-C0F24C7FFA3D}" presName="rootComposite1" presStyleCnt="0"/>
      <dgm:spPr/>
      <dgm:t>
        <a:bodyPr/>
        <a:lstStyle/>
        <a:p>
          <a:endParaRPr lang="ru-RU"/>
        </a:p>
      </dgm:t>
    </dgm:pt>
    <dgm:pt modelId="{EB17FE7D-E838-4649-8256-98D7BF33A0C0}" type="pres">
      <dgm:prSet presAssocID="{9341C338-6567-4123-9FF8-C0F24C7FFA3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C47A18-F0F0-4A2D-B11A-4DFBA4E82A25}" type="pres">
      <dgm:prSet presAssocID="{9341C338-6567-4123-9FF8-C0F24C7FFA3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E809368-45E2-42E0-95B7-C7AB8EA70A21}" type="pres">
      <dgm:prSet presAssocID="{9341C338-6567-4123-9FF8-C0F24C7FFA3D}" presName="hierChild2" presStyleCnt="0"/>
      <dgm:spPr/>
      <dgm:t>
        <a:bodyPr/>
        <a:lstStyle/>
        <a:p>
          <a:endParaRPr lang="ru-RU"/>
        </a:p>
      </dgm:t>
    </dgm:pt>
    <dgm:pt modelId="{B87CFE92-ECF9-4226-AF51-75C2C7C0AE68}" type="pres">
      <dgm:prSet presAssocID="{896DCAD2-C747-4D20-AE13-7304FA4BCD9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F23FF89-41D3-476A-96CE-E7A068208335}" type="pres">
      <dgm:prSet presAssocID="{5881DDD5-0D28-4F21-94E9-33C9519872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DBA9AD-39DF-4D53-B593-CDDACD24F983}" type="pres">
      <dgm:prSet presAssocID="{5881DDD5-0D28-4F21-94E9-33C9519872A3}" presName="rootComposite" presStyleCnt="0"/>
      <dgm:spPr/>
      <dgm:t>
        <a:bodyPr/>
        <a:lstStyle/>
        <a:p>
          <a:endParaRPr lang="ru-RU"/>
        </a:p>
      </dgm:t>
    </dgm:pt>
    <dgm:pt modelId="{0E39DC0F-9FD3-445F-BA44-C67A6DB93D2E}" type="pres">
      <dgm:prSet presAssocID="{5881DDD5-0D28-4F21-94E9-33C9519872A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2B0F8F-B176-4A2D-B214-DDDC64574CF6}" type="pres">
      <dgm:prSet presAssocID="{5881DDD5-0D28-4F21-94E9-33C9519872A3}" presName="rootConnector" presStyleLbl="node2" presStyleIdx="0" presStyleCnt="3"/>
      <dgm:spPr/>
      <dgm:t>
        <a:bodyPr/>
        <a:lstStyle/>
        <a:p>
          <a:endParaRPr lang="ru-RU"/>
        </a:p>
      </dgm:t>
    </dgm:pt>
    <dgm:pt modelId="{D5C98FEB-6ECC-42AE-90C9-78C6EDA8CA77}" type="pres">
      <dgm:prSet presAssocID="{5881DDD5-0D28-4F21-94E9-33C9519872A3}" presName="hierChild4" presStyleCnt="0"/>
      <dgm:spPr/>
      <dgm:t>
        <a:bodyPr/>
        <a:lstStyle/>
        <a:p>
          <a:endParaRPr lang="ru-RU"/>
        </a:p>
      </dgm:t>
    </dgm:pt>
    <dgm:pt modelId="{0A43DEE8-4205-4188-A57E-2CFC04CC0803}" type="pres">
      <dgm:prSet presAssocID="{5881DDD5-0D28-4F21-94E9-33C9519872A3}" presName="hierChild5" presStyleCnt="0"/>
      <dgm:spPr/>
      <dgm:t>
        <a:bodyPr/>
        <a:lstStyle/>
        <a:p>
          <a:endParaRPr lang="ru-RU"/>
        </a:p>
      </dgm:t>
    </dgm:pt>
    <dgm:pt modelId="{D7954D21-2359-4C83-96D9-DFC535A2220B}" type="pres">
      <dgm:prSet presAssocID="{9F624EDA-CE80-4EB1-8A7F-48743C389722}" presName="Name37" presStyleLbl="parChTrans1D2" presStyleIdx="1" presStyleCnt="3"/>
      <dgm:spPr/>
      <dgm:t>
        <a:bodyPr/>
        <a:lstStyle/>
        <a:p>
          <a:endParaRPr lang="ru-RU"/>
        </a:p>
      </dgm:t>
    </dgm:pt>
    <dgm:pt modelId="{88FA784A-89F0-4739-810D-668DA02F6D5D}" type="pres">
      <dgm:prSet presAssocID="{5BB30C27-B4B7-4179-B5C5-4F442B2A497F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1C8EBA3-7641-4886-9320-8CC6EA59848F}" type="pres">
      <dgm:prSet presAssocID="{5BB30C27-B4B7-4179-B5C5-4F442B2A497F}" presName="rootComposite" presStyleCnt="0"/>
      <dgm:spPr/>
      <dgm:t>
        <a:bodyPr/>
        <a:lstStyle/>
        <a:p>
          <a:endParaRPr lang="ru-RU"/>
        </a:p>
      </dgm:t>
    </dgm:pt>
    <dgm:pt modelId="{439FBA2B-3CDB-43C2-9EC8-B8194ADF95F7}" type="pres">
      <dgm:prSet presAssocID="{5BB30C27-B4B7-4179-B5C5-4F442B2A497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5EBFE4-26C5-4D7F-B5D4-EF12EFCF5818}" type="pres">
      <dgm:prSet presAssocID="{5BB30C27-B4B7-4179-B5C5-4F442B2A497F}" presName="rootConnector" presStyleLbl="node2" presStyleIdx="1" presStyleCnt="3"/>
      <dgm:spPr/>
      <dgm:t>
        <a:bodyPr/>
        <a:lstStyle/>
        <a:p>
          <a:endParaRPr lang="ru-RU"/>
        </a:p>
      </dgm:t>
    </dgm:pt>
    <dgm:pt modelId="{DB53C21D-08C8-49A2-9D30-E68F84F3DB13}" type="pres">
      <dgm:prSet presAssocID="{5BB30C27-B4B7-4179-B5C5-4F442B2A497F}" presName="hierChild4" presStyleCnt="0"/>
      <dgm:spPr/>
      <dgm:t>
        <a:bodyPr/>
        <a:lstStyle/>
        <a:p>
          <a:endParaRPr lang="ru-RU"/>
        </a:p>
      </dgm:t>
    </dgm:pt>
    <dgm:pt modelId="{9DC7EBE3-20A1-4987-B9D3-0ECB5FA55159}" type="pres">
      <dgm:prSet presAssocID="{5BB30C27-B4B7-4179-B5C5-4F442B2A497F}" presName="hierChild5" presStyleCnt="0"/>
      <dgm:spPr/>
      <dgm:t>
        <a:bodyPr/>
        <a:lstStyle/>
        <a:p>
          <a:endParaRPr lang="ru-RU"/>
        </a:p>
      </dgm:t>
    </dgm:pt>
    <dgm:pt modelId="{264DFFFB-3E03-4690-8EEB-586BAD143F4B}" type="pres">
      <dgm:prSet presAssocID="{30A9C518-EE41-48F6-B0DD-C8AE3BB4DD0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97C6455-76ED-4C47-8808-B4DD5B2A043D}" type="pres">
      <dgm:prSet presAssocID="{97E9E677-2F8E-490C-B49E-747C6DF2BC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77D9CFE-1702-4E64-A2C9-C6F149F98F18}" type="pres">
      <dgm:prSet presAssocID="{97E9E677-2F8E-490C-B49E-747C6DF2BCA3}" presName="rootComposite" presStyleCnt="0"/>
      <dgm:spPr/>
      <dgm:t>
        <a:bodyPr/>
        <a:lstStyle/>
        <a:p>
          <a:endParaRPr lang="ru-RU"/>
        </a:p>
      </dgm:t>
    </dgm:pt>
    <dgm:pt modelId="{AE4257F0-D8B3-40BF-A4E6-E63CEFC44040}" type="pres">
      <dgm:prSet presAssocID="{97E9E677-2F8E-490C-B49E-747C6DF2BCA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DB3CF0-BC92-46CF-8ED5-AE20419B3E08}" type="pres">
      <dgm:prSet presAssocID="{97E9E677-2F8E-490C-B49E-747C6DF2BCA3}" presName="rootConnector" presStyleLbl="node2" presStyleIdx="2" presStyleCnt="3"/>
      <dgm:spPr/>
      <dgm:t>
        <a:bodyPr/>
        <a:lstStyle/>
        <a:p>
          <a:endParaRPr lang="ru-RU"/>
        </a:p>
      </dgm:t>
    </dgm:pt>
    <dgm:pt modelId="{F1B78F12-5A69-47E4-B6FC-E11FDBEB2560}" type="pres">
      <dgm:prSet presAssocID="{97E9E677-2F8E-490C-B49E-747C6DF2BCA3}" presName="hierChild4" presStyleCnt="0"/>
      <dgm:spPr/>
      <dgm:t>
        <a:bodyPr/>
        <a:lstStyle/>
        <a:p>
          <a:endParaRPr lang="ru-RU"/>
        </a:p>
      </dgm:t>
    </dgm:pt>
    <dgm:pt modelId="{4669D703-3402-45D6-862E-C3A0583C6C1D}" type="pres">
      <dgm:prSet presAssocID="{97E9E677-2F8E-490C-B49E-747C6DF2BCA3}" presName="hierChild5" presStyleCnt="0"/>
      <dgm:spPr/>
      <dgm:t>
        <a:bodyPr/>
        <a:lstStyle/>
        <a:p>
          <a:endParaRPr lang="ru-RU"/>
        </a:p>
      </dgm:t>
    </dgm:pt>
    <dgm:pt modelId="{A66F23D6-F2F2-4593-A488-E8C48C48E6D7}" type="pres">
      <dgm:prSet presAssocID="{9341C338-6567-4123-9FF8-C0F24C7FFA3D}" presName="hierChild3" presStyleCnt="0"/>
      <dgm:spPr/>
      <dgm:t>
        <a:bodyPr/>
        <a:lstStyle/>
        <a:p>
          <a:endParaRPr lang="ru-RU"/>
        </a:p>
      </dgm:t>
    </dgm:pt>
  </dgm:ptLst>
  <dgm:cxnLst>
    <dgm:cxn modelId="{9923408E-2EBB-42E2-97DE-AC428A3B82F1}" srcId="{9341C338-6567-4123-9FF8-C0F24C7FFA3D}" destId="{97E9E677-2F8E-490C-B49E-747C6DF2BCA3}" srcOrd="2" destOrd="0" parTransId="{30A9C518-EE41-48F6-B0DD-C8AE3BB4DD0E}" sibTransId="{466D6DD2-E2B9-42DB-B70E-74C3653667C9}"/>
    <dgm:cxn modelId="{18496BBF-B2FF-4D9A-B6CF-A04C0B17FE3E}" type="presOf" srcId="{F63295D7-8592-426B-9247-2504FBD3E3A3}" destId="{98D1B517-7207-4D50-B2A8-BD53B6DE679B}" srcOrd="0" destOrd="0" presId="urn:microsoft.com/office/officeart/2005/8/layout/orgChart1"/>
    <dgm:cxn modelId="{99DC321D-D508-49DA-B049-041A9E398616}" type="presOf" srcId="{97E9E677-2F8E-490C-B49E-747C6DF2BCA3}" destId="{FCDB3CF0-BC92-46CF-8ED5-AE20419B3E08}" srcOrd="1" destOrd="0" presId="urn:microsoft.com/office/officeart/2005/8/layout/orgChart1"/>
    <dgm:cxn modelId="{8DFEC59C-EB20-47DC-9550-C3F304D2EB4C}" srcId="{9341C338-6567-4123-9FF8-C0F24C7FFA3D}" destId="{5BB30C27-B4B7-4179-B5C5-4F442B2A497F}" srcOrd="1" destOrd="0" parTransId="{9F624EDA-CE80-4EB1-8A7F-48743C389722}" sibTransId="{9D8D85C0-8EF6-416C-B067-FF04A334B26B}"/>
    <dgm:cxn modelId="{C8D084F1-014B-4017-952E-7CE0DDF637A8}" type="presOf" srcId="{97E9E677-2F8E-490C-B49E-747C6DF2BCA3}" destId="{AE4257F0-D8B3-40BF-A4E6-E63CEFC44040}" srcOrd="0" destOrd="0" presId="urn:microsoft.com/office/officeart/2005/8/layout/orgChart1"/>
    <dgm:cxn modelId="{E7EF3073-0687-41BD-94BC-666A12E93D99}" type="presOf" srcId="{5881DDD5-0D28-4F21-94E9-33C9519872A3}" destId="{F12B0F8F-B176-4A2D-B214-DDDC64574CF6}" srcOrd="1" destOrd="0" presId="urn:microsoft.com/office/officeart/2005/8/layout/orgChart1"/>
    <dgm:cxn modelId="{5A8BFF0B-95F8-4D15-BECC-FCE0BA6E4D5A}" type="presOf" srcId="{9341C338-6567-4123-9FF8-C0F24C7FFA3D}" destId="{EB17FE7D-E838-4649-8256-98D7BF33A0C0}" srcOrd="0" destOrd="0" presId="urn:microsoft.com/office/officeart/2005/8/layout/orgChart1"/>
    <dgm:cxn modelId="{1C6D52F0-F26C-4405-B4E1-B69E7651EA8C}" type="presOf" srcId="{9F624EDA-CE80-4EB1-8A7F-48743C389722}" destId="{D7954D21-2359-4C83-96D9-DFC535A2220B}" srcOrd="0" destOrd="0" presId="urn:microsoft.com/office/officeart/2005/8/layout/orgChart1"/>
    <dgm:cxn modelId="{8F1CE2E0-661C-48F0-A9B6-EDFD4F71D1A3}" srcId="{9341C338-6567-4123-9FF8-C0F24C7FFA3D}" destId="{5881DDD5-0D28-4F21-94E9-33C9519872A3}" srcOrd="0" destOrd="0" parTransId="{896DCAD2-C747-4D20-AE13-7304FA4BCD9F}" sibTransId="{47540AB3-FBB5-4113-8F97-A5F44500EDF9}"/>
    <dgm:cxn modelId="{5001D48C-3EEF-4170-9F56-5FE9E6EAF1FC}" type="presOf" srcId="{30A9C518-EE41-48F6-B0DD-C8AE3BB4DD0E}" destId="{264DFFFB-3E03-4690-8EEB-586BAD143F4B}" srcOrd="0" destOrd="0" presId="urn:microsoft.com/office/officeart/2005/8/layout/orgChart1"/>
    <dgm:cxn modelId="{DAAE07E6-3E8C-454B-A128-DF14F988A774}" type="presOf" srcId="{5881DDD5-0D28-4F21-94E9-33C9519872A3}" destId="{0E39DC0F-9FD3-445F-BA44-C67A6DB93D2E}" srcOrd="0" destOrd="0" presId="urn:microsoft.com/office/officeart/2005/8/layout/orgChart1"/>
    <dgm:cxn modelId="{FB0AA508-769B-4F6A-B230-16B4EF535E5C}" type="presOf" srcId="{5BB30C27-B4B7-4179-B5C5-4F442B2A497F}" destId="{439FBA2B-3CDB-43C2-9EC8-B8194ADF95F7}" srcOrd="0" destOrd="0" presId="urn:microsoft.com/office/officeart/2005/8/layout/orgChart1"/>
    <dgm:cxn modelId="{3EA5CD82-A27E-4230-98FE-4F4084EE3190}" srcId="{F63295D7-8592-426B-9247-2504FBD3E3A3}" destId="{9341C338-6567-4123-9FF8-C0F24C7FFA3D}" srcOrd="0" destOrd="0" parTransId="{A33F6CD9-D212-40B8-B5A9-36D360B2EA46}" sibTransId="{8525296F-C36A-4EC3-A74B-1476A9361BAB}"/>
    <dgm:cxn modelId="{9B3CA82B-11D1-4FA5-8AEC-F7F4595B2A82}" type="presOf" srcId="{896DCAD2-C747-4D20-AE13-7304FA4BCD9F}" destId="{B87CFE92-ECF9-4226-AF51-75C2C7C0AE68}" srcOrd="0" destOrd="0" presId="urn:microsoft.com/office/officeart/2005/8/layout/orgChart1"/>
    <dgm:cxn modelId="{443F44AA-6001-4057-9192-B43AFEA78D3C}" type="presOf" srcId="{5BB30C27-B4B7-4179-B5C5-4F442B2A497F}" destId="{5B5EBFE4-26C5-4D7F-B5D4-EF12EFCF5818}" srcOrd="1" destOrd="0" presId="urn:microsoft.com/office/officeart/2005/8/layout/orgChart1"/>
    <dgm:cxn modelId="{0CAF4B82-5BA3-4D30-8F4D-78825EF7C901}" type="presOf" srcId="{9341C338-6567-4123-9FF8-C0F24C7FFA3D}" destId="{26C47A18-F0F0-4A2D-B11A-4DFBA4E82A25}" srcOrd="1" destOrd="0" presId="urn:microsoft.com/office/officeart/2005/8/layout/orgChart1"/>
    <dgm:cxn modelId="{19BF506D-C3C1-4597-9B70-09E5F2C9FF2A}" type="presParOf" srcId="{98D1B517-7207-4D50-B2A8-BD53B6DE679B}" destId="{480AD3CF-6097-441C-AED0-C204DC17CF78}" srcOrd="0" destOrd="0" presId="urn:microsoft.com/office/officeart/2005/8/layout/orgChart1"/>
    <dgm:cxn modelId="{9A48D6E9-80A1-49D0-9983-415B05691CDC}" type="presParOf" srcId="{480AD3CF-6097-441C-AED0-C204DC17CF78}" destId="{E0786C4E-FB6E-4541-9495-36220C22E41F}" srcOrd="0" destOrd="0" presId="urn:microsoft.com/office/officeart/2005/8/layout/orgChart1"/>
    <dgm:cxn modelId="{49E7C89B-3F44-479B-925C-63292D3772E5}" type="presParOf" srcId="{E0786C4E-FB6E-4541-9495-36220C22E41F}" destId="{EB17FE7D-E838-4649-8256-98D7BF33A0C0}" srcOrd="0" destOrd="0" presId="urn:microsoft.com/office/officeart/2005/8/layout/orgChart1"/>
    <dgm:cxn modelId="{A6DF2C7A-276B-4142-A680-82C33F4D5C3A}" type="presParOf" srcId="{E0786C4E-FB6E-4541-9495-36220C22E41F}" destId="{26C47A18-F0F0-4A2D-B11A-4DFBA4E82A25}" srcOrd="1" destOrd="0" presId="urn:microsoft.com/office/officeart/2005/8/layout/orgChart1"/>
    <dgm:cxn modelId="{624F666A-EF2A-4FE1-8518-50DF89A3CA24}" type="presParOf" srcId="{480AD3CF-6097-441C-AED0-C204DC17CF78}" destId="{1E809368-45E2-42E0-95B7-C7AB8EA70A21}" srcOrd="1" destOrd="0" presId="urn:microsoft.com/office/officeart/2005/8/layout/orgChart1"/>
    <dgm:cxn modelId="{C5430D84-3372-4937-8FCA-A2C63C25F653}" type="presParOf" srcId="{1E809368-45E2-42E0-95B7-C7AB8EA70A21}" destId="{B87CFE92-ECF9-4226-AF51-75C2C7C0AE68}" srcOrd="0" destOrd="0" presId="urn:microsoft.com/office/officeart/2005/8/layout/orgChart1"/>
    <dgm:cxn modelId="{2520ABDC-0723-4F64-B8F7-898D281D07DE}" type="presParOf" srcId="{1E809368-45E2-42E0-95B7-C7AB8EA70A21}" destId="{8F23FF89-41D3-476A-96CE-E7A068208335}" srcOrd="1" destOrd="0" presId="urn:microsoft.com/office/officeart/2005/8/layout/orgChart1"/>
    <dgm:cxn modelId="{83EC495E-DC5E-4AB6-A6FC-53F3E6EC8D07}" type="presParOf" srcId="{8F23FF89-41D3-476A-96CE-E7A068208335}" destId="{8FDBA9AD-39DF-4D53-B593-CDDACD24F983}" srcOrd="0" destOrd="0" presId="urn:microsoft.com/office/officeart/2005/8/layout/orgChart1"/>
    <dgm:cxn modelId="{A1E57562-DD64-4566-AF28-E4A9BCE8350A}" type="presParOf" srcId="{8FDBA9AD-39DF-4D53-B593-CDDACD24F983}" destId="{0E39DC0F-9FD3-445F-BA44-C67A6DB93D2E}" srcOrd="0" destOrd="0" presId="urn:microsoft.com/office/officeart/2005/8/layout/orgChart1"/>
    <dgm:cxn modelId="{35C1FAE8-0669-478D-8246-C783CAC1110B}" type="presParOf" srcId="{8FDBA9AD-39DF-4D53-B593-CDDACD24F983}" destId="{F12B0F8F-B176-4A2D-B214-DDDC64574CF6}" srcOrd="1" destOrd="0" presId="urn:microsoft.com/office/officeart/2005/8/layout/orgChart1"/>
    <dgm:cxn modelId="{E2665382-448C-4B36-8D87-DCFEF6DDFC65}" type="presParOf" srcId="{8F23FF89-41D3-476A-96CE-E7A068208335}" destId="{D5C98FEB-6ECC-42AE-90C9-78C6EDA8CA77}" srcOrd="1" destOrd="0" presId="urn:microsoft.com/office/officeart/2005/8/layout/orgChart1"/>
    <dgm:cxn modelId="{02BFCE47-DBD2-45F5-9315-EE3D03A11D3E}" type="presParOf" srcId="{8F23FF89-41D3-476A-96CE-E7A068208335}" destId="{0A43DEE8-4205-4188-A57E-2CFC04CC0803}" srcOrd="2" destOrd="0" presId="urn:microsoft.com/office/officeart/2005/8/layout/orgChart1"/>
    <dgm:cxn modelId="{F106FC89-DE5F-47C2-9261-4A331D19C4C0}" type="presParOf" srcId="{1E809368-45E2-42E0-95B7-C7AB8EA70A21}" destId="{D7954D21-2359-4C83-96D9-DFC535A2220B}" srcOrd="2" destOrd="0" presId="urn:microsoft.com/office/officeart/2005/8/layout/orgChart1"/>
    <dgm:cxn modelId="{9BFE45E8-4EA3-41AA-A38E-5DC8067B7481}" type="presParOf" srcId="{1E809368-45E2-42E0-95B7-C7AB8EA70A21}" destId="{88FA784A-89F0-4739-810D-668DA02F6D5D}" srcOrd="3" destOrd="0" presId="urn:microsoft.com/office/officeart/2005/8/layout/orgChart1"/>
    <dgm:cxn modelId="{D3EE286D-3165-4C9E-A1C7-A063735733F5}" type="presParOf" srcId="{88FA784A-89F0-4739-810D-668DA02F6D5D}" destId="{D1C8EBA3-7641-4886-9320-8CC6EA59848F}" srcOrd="0" destOrd="0" presId="urn:microsoft.com/office/officeart/2005/8/layout/orgChart1"/>
    <dgm:cxn modelId="{23D5AB91-6F53-4744-83AB-4091B2ECD884}" type="presParOf" srcId="{D1C8EBA3-7641-4886-9320-8CC6EA59848F}" destId="{439FBA2B-3CDB-43C2-9EC8-B8194ADF95F7}" srcOrd="0" destOrd="0" presId="urn:microsoft.com/office/officeart/2005/8/layout/orgChart1"/>
    <dgm:cxn modelId="{BB076536-F459-402C-9253-15E5C573F20E}" type="presParOf" srcId="{D1C8EBA3-7641-4886-9320-8CC6EA59848F}" destId="{5B5EBFE4-26C5-4D7F-B5D4-EF12EFCF5818}" srcOrd="1" destOrd="0" presId="urn:microsoft.com/office/officeart/2005/8/layout/orgChart1"/>
    <dgm:cxn modelId="{193639A3-7326-48D2-8AE4-35F51283B810}" type="presParOf" srcId="{88FA784A-89F0-4739-810D-668DA02F6D5D}" destId="{DB53C21D-08C8-49A2-9D30-E68F84F3DB13}" srcOrd="1" destOrd="0" presId="urn:microsoft.com/office/officeart/2005/8/layout/orgChart1"/>
    <dgm:cxn modelId="{B0BCE426-A15D-408F-9925-47167993249B}" type="presParOf" srcId="{88FA784A-89F0-4739-810D-668DA02F6D5D}" destId="{9DC7EBE3-20A1-4987-B9D3-0ECB5FA55159}" srcOrd="2" destOrd="0" presId="urn:microsoft.com/office/officeart/2005/8/layout/orgChart1"/>
    <dgm:cxn modelId="{29406E2F-D0E2-4D3E-B7DF-F92263BA8BB8}" type="presParOf" srcId="{1E809368-45E2-42E0-95B7-C7AB8EA70A21}" destId="{264DFFFB-3E03-4690-8EEB-586BAD143F4B}" srcOrd="4" destOrd="0" presId="urn:microsoft.com/office/officeart/2005/8/layout/orgChart1"/>
    <dgm:cxn modelId="{B430F784-E23C-4B68-84CA-761FE8BAB354}" type="presParOf" srcId="{1E809368-45E2-42E0-95B7-C7AB8EA70A21}" destId="{197C6455-76ED-4C47-8808-B4DD5B2A043D}" srcOrd="5" destOrd="0" presId="urn:microsoft.com/office/officeart/2005/8/layout/orgChart1"/>
    <dgm:cxn modelId="{29FAEFEB-A7A4-4B76-BDF4-3BD68885DB34}" type="presParOf" srcId="{197C6455-76ED-4C47-8808-B4DD5B2A043D}" destId="{F77D9CFE-1702-4E64-A2C9-C6F149F98F18}" srcOrd="0" destOrd="0" presId="urn:microsoft.com/office/officeart/2005/8/layout/orgChart1"/>
    <dgm:cxn modelId="{CAD45A86-CAB8-41CB-BC8B-17FF88483FAF}" type="presParOf" srcId="{F77D9CFE-1702-4E64-A2C9-C6F149F98F18}" destId="{AE4257F0-D8B3-40BF-A4E6-E63CEFC44040}" srcOrd="0" destOrd="0" presId="urn:microsoft.com/office/officeart/2005/8/layout/orgChart1"/>
    <dgm:cxn modelId="{727D7302-0731-4C14-A937-CAC1B4FE8A18}" type="presParOf" srcId="{F77D9CFE-1702-4E64-A2C9-C6F149F98F18}" destId="{FCDB3CF0-BC92-46CF-8ED5-AE20419B3E08}" srcOrd="1" destOrd="0" presId="urn:microsoft.com/office/officeart/2005/8/layout/orgChart1"/>
    <dgm:cxn modelId="{D10BE4C6-6925-4896-9491-B1F3B8B35ABD}" type="presParOf" srcId="{197C6455-76ED-4C47-8808-B4DD5B2A043D}" destId="{F1B78F12-5A69-47E4-B6FC-E11FDBEB2560}" srcOrd="1" destOrd="0" presId="urn:microsoft.com/office/officeart/2005/8/layout/orgChart1"/>
    <dgm:cxn modelId="{08A084A8-8415-4957-84E6-666B53ABB5A4}" type="presParOf" srcId="{197C6455-76ED-4C47-8808-B4DD5B2A043D}" destId="{4669D703-3402-45D6-862E-C3A0583C6C1D}" srcOrd="2" destOrd="0" presId="urn:microsoft.com/office/officeart/2005/8/layout/orgChart1"/>
    <dgm:cxn modelId="{4BFA723B-2D71-4969-A248-8E21653FFEEF}" type="presParOf" srcId="{480AD3CF-6097-441C-AED0-C204DC17CF78}" destId="{A66F23D6-F2F2-4593-A488-E8C48C48E6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E16769-7C12-4DB7-9371-5F8B40F2700B}">
      <dsp:nvSpPr>
        <dsp:cNvPr id="0" name=""/>
        <dsp:cNvSpPr/>
      </dsp:nvSpPr>
      <dsp:spPr>
        <a:xfrm>
          <a:off x="0" y="139700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7200" kern="1200" dirty="0" smtClean="0"/>
            <a:t>Казка</a:t>
          </a:r>
          <a:endParaRPr lang="ru-RU" sz="7200" kern="1200" dirty="0"/>
        </a:p>
      </dsp:txBody>
      <dsp:txXfrm>
        <a:off x="0" y="1397000"/>
        <a:ext cx="2539999" cy="1269999"/>
      </dsp:txXfrm>
    </dsp:sp>
    <dsp:sp modelId="{649C36CC-8C3C-4B9F-92E0-21823217FBCC}">
      <dsp:nvSpPr>
        <dsp:cNvPr id="0" name=""/>
        <dsp:cNvSpPr/>
      </dsp:nvSpPr>
      <dsp:spPr>
        <a:xfrm rot="19457599">
          <a:off x="2422396" y="1638750"/>
          <a:ext cx="1251207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251207" y="28125"/>
              </a:lnTo>
            </a:path>
          </a:pathLst>
        </a:custGeom>
        <a:noFill/>
        <a:ln w="28575" cap="flat" cmpd="sng" algn="ctr">
          <a:solidFill>
            <a:srgbClr val="FFC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3016719" y="1635594"/>
        <a:ext cx="62560" cy="62560"/>
      </dsp:txXfrm>
    </dsp:sp>
    <dsp:sp modelId="{558A53B4-ECA0-4ACC-A775-382546BD2AA3}">
      <dsp:nvSpPr>
        <dsp:cNvPr id="0" name=""/>
        <dsp:cNvSpPr/>
      </dsp:nvSpPr>
      <dsp:spPr>
        <a:xfrm>
          <a:off x="3555999" y="66675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dirty="0" smtClean="0"/>
            <a:t>Народна</a:t>
          </a:r>
          <a:endParaRPr lang="ru-RU" sz="3700" kern="1200" dirty="0"/>
        </a:p>
      </dsp:txBody>
      <dsp:txXfrm>
        <a:off x="3555999" y="666750"/>
        <a:ext cx="2539999" cy="1269999"/>
      </dsp:txXfrm>
    </dsp:sp>
    <dsp:sp modelId="{A6CDE74D-1777-40EC-B4FD-48E2F4305B4A}">
      <dsp:nvSpPr>
        <dsp:cNvPr id="0" name=""/>
        <dsp:cNvSpPr/>
      </dsp:nvSpPr>
      <dsp:spPr>
        <a:xfrm rot="2142401">
          <a:off x="2422396" y="2368999"/>
          <a:ext cx="1251207" cy="56250"/>
        </a:xfrm>
        <a:custGeom>
          <a:avLst/>
          <a:gdLst/>
          <a:ahLst/>
          <a:cxnLst/>
          <a:rect l="0" t="0" r="0" b="0"/>
          <a:pathLst>
            <a:path>
              <a:moveTo>
                <a:pt x="0" y="28125"/>
              </a:moveTo>
              <a:lnTo>
                <a:pt x="1251207" y="28125"/>
              </a:lnTo>
            </a:path>
          </a:pathLst>
        </a:custGeom>
        <a:noFill/>
        <a:ln w="28575" cap="flat" cmpd="sng" algn="ctr">
          <a:solidFill>
            <a:srgbClr val="FFC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3016719" y="2365844"/>
        <a:ext cx="62560" cy="62560"/>
      </dsp:txXfrm>
    </dsp:sp>
    <dsp:sp modelId="{896CE2E4-F4FD-43BE-8BAA-40C70551BE3C}">
      <dsp:nvSpPr>
        <dsp:cNvPr id="0" name=""/>
        <dsp:cNvSpPr/>
      </dsp:nvSpPr>
      <dsp:spPr>
        <a:xfrm>
          <a:off x="3555999" y="2127250"/>
          <a:ext cx="2539999" cy="1269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700" kern="1200" dirty="0" smtClean="0"/>
            <a:t>Літературна</a:t>
          </a:r>
          <a:endParaRPr lang="ru-RU" sz="3700" kern="1200" dirty="0"/>
        </a:p>
      </dsp:txBody>
      <dsp:txXfrm>
        <a:off x="3555999" y="2127250"/>
        <a:ext cx="2539999" cy="12699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4DFFFB-3E03-4690-8EEB-586BAD143F4B}">
      <dsp:nvSpPr>
        <dsp:cNvPr id="0" name=""/>
        <dsp:cNvSpPr/>
      </dsp:nvSpPr>
      <dsp:spPr>
        <a:xfrm>
          <a:off x="3048000" y="2007594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54D21-2359-4C83-96D9-DFC535A2220B}">
      <dsp:nvSpPr>
        <dsp:cNvPr id="0" name=""/>
        <dsp:cNvSpPr/>
      </dsp:nvSpPr>
      <dsp:spPr>
        <a:xfrm>
          <a:off x="3002280" y="2007594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CFE92-ECF9-4226-AF51-75C2C7C0AE68}">
      <dsp:nvSpPr>
        <dsp:cNvPr id="0" name=""/>
        <dsp:cNvSpPr/>
      </dsp:nvSpPr>
      <dsp:spPr>
        <a:xfrm>
          <a:off x="891517" y="2007594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17FE7D-E838-4649-8256-98D7BF33A0C0}">
      <dsp:nvSpPr>
        <dsp:cNvPr id="0" name=""/>
        <dsp:cNvSpPr/>
      </dsp:nvSpPr>
      <dsp:spPr>
        <a:xfrm>
          <a:off x="2156891" y="1116485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Казки</a:t>
          </a:r>
          <a:endParaRPr lang="ru-RU" sz="3000" kern="1200" dirty="0"/>
        </a:p>
      </dsp:txBody>
      <dsp:txXfrm>
        <a:off x="2156891" y="1116485"/>
        <a:ext cx="1782216" cy="891108"/>
      </dsp:txXfrm>
    </dsp:sp>
    <dsp:sp modelId="{0E39DC0F-9FD3-445F-BA44-C67A6DB93D2E}">
      <dsp:nvSpPr>
        <dsp:cNvPr id="0" name=""/>
        <dsp:cNvSpPr/>
      </dsp:nvSpPr>
      <dsp:spPr>
        <a:xfrm>
          <a:off x="409" y="2381859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Побутові</a:t>
          </a:r>
          <a:endParaRPr lang="ru-RU" sz="3000" kern="1200" dirty="0"/>
        </a:p>
      </dsp:txBody>
      <dsp:txXfrm>
        <a:off x="409" y="2381859"/>
        <a:ext cx="1782216" cy="891108"/>
      </dsp:txXfrm>
    </dsp:sp>
    <dsp:sp modelId="{439FBA2B-3CDB-43C2-9EC8-B8194ADF95F7}">
      <dsp:nvSpPr>
        <dsp:cNvPr id="0" name=""/>
        <dsp:cNvSpPr/>
      </dsp:nvSpPr>
      <dsp:spPr>
        <a:xfrm>
          <a:off x="2156891" y="2381859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Про тварин</a:t>
          </a:r>
          <a:endParaRPr lang="ru-RU" sz="3000" kern="1200" dirty="0"/>
        </a:p>
      </dsp:txBody>
      <dsp:txXfrm>
        <a:off x="2156891" y="2381859"/>
        <a:ext cx="1782216" cy="891108"/>
      </dsp:txXfrm>
    </dsp:sp>
    <dsp:sp modelId="{AE4257F0-D8B3-40BF-A4E6-E63CEFC44040}">
      <dsp:nvSpPr>
        <dsp:cNvPr id="0" name=""/>
        <dsp:cNvSpPr/>
      </dsp:nvSpPr>
      <dsp:spPr>
        <a:xfrm>
          <a:off x="4313373" y="2381859"/>
          <a:ext cx="1782216" cy="8911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Чарівні</a:t>
          </a:r>
          <a:endParaRPr lang="ru-RU" sz="3000" kern="1200" dirty="0"/>
        </a:p>
      </dsp:txBody>
      <dsp:txXfrm>
        <a:off x="4313373" y="2381859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8464B-AC1F-4A7F-A115-C967953DC18B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3A22C-7A61-4C99-917C-83529FCA57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3A22C-7A61-4C99-917C-83529FCA57C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B41AC-43F3-47DB-8CE0-A2023078446A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E1E7-ACC6-4AC8-B34F-DF10ACE2F9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76;&#1080;&#1090;&#1103;&#1095;%20-%20&#1088;&#1072;&#1079;,%20&#1076;&#1074;&#1072;%20%5bmp3google.ru%5d.mp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gi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Bookman Old Style" pitchFamily="18" charset="0"/>
              </a:rPr>
              <a:t>Чарівні казки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/>
              <a:t>Українська народна казка</a:t>
            </a:r>
            <a:endParaRPr lang="ru-RU" b="1" dirty="0"/>
          </a:p>
        </p:txBody>
      </p:sp>
      <p:pic>
        <p:nvPicPr>
          <p:cNvPr id="4" name="Рисунок 3" descr="kryvenka-kachechka-23022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643050"/>
            <a:ext cx="4000528" cy="494802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714488"/>
            <a:ext cx="8229600" cy="1143000"/>
          </a:xfrm>
        </p:spPr>
        <p:txBody>
          <a:bodyPr/>
          <a:lstStyle/>
          <a:p>
            <a:r>
              <a:rPr lang="uk-UA" b="1" dirty="0" err="1" smtClean="0"/>
              <a:t>Фізкультхвилинка</a:t>
            </a:r>
            <a:endParaRPr lang="ru-RU" b="1" dirty="0"/>
          </a:p>
        </p:txBody>
      </p:sp>
      <p:pic>
        <p:nvPicPr>
          <p:cNvPr id="4" name="дитяч - раз, два [mp3google.ru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51920" y="3501008"/>
            <a:ext cx="1366846" cy="1366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772400" cy="1470025"/>
          </a:xfrm>
        </p:spPr>
        <p:txBody>
          <a:bodyPr>
            <a:normAutofit/>
          </a:bodyPr>
          <a:lstStyle/>
          <a:p>
            <a:r>
              <a:rPr lang="uk-UA" sz="6600" b="1" dirty="0" err="1" smtClean="0"/>
              <a:t>Прислів</a:t>
            </a:r>
            <a:r>
              <a:rPr lang="el-GR" sz="6600" b="1" dirty="0" smtClean="0"/>
              <a:t>΄</a:t>
            </a:r>
            <a:r>
              <a:rPr lang="uk-UA" sz="6600" b="1" dirty="0" smtClean="0"/>
              <a:t>я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643182"/>
            <a:ext cx="8358246" cy="1752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uk-UA" sz="4800" b="1" dirty="0" smtClean="0">
                <a:solidFill>
                  <a:srgbClr val="002060"/>
                </a:solidFill>
                <a:latin typeface="Monotype Corsiva" pitchFamily="66" charset="0"/>
              </a:rPr>
              <a:t>Руки малі, та до роботи вдалі.</a:t>
            </a:r>
          </a:p>
          <a:p>
            <a:pPr algn="just">
              <a:buFont typeface="Wingdings" pitchFamily="2" charset="2"/>
              <a:buChar char="v"/>
            </a:pPr>
            <a:r>
              <a:rPr lang="uk-UA" sz="4800" b="1" dirty="0" smtClean="0">
                <a:solidFill>
                  <a:srgbClr val="002060"/>
                </a:solidFill>
                <a:latin typeface="Monotype Corsiva" pitchFamily="66" charset="0"/>
              </a:rPr>
              <a:t>Добре роби - добре і буде.</a:t>
            </a:r>
          </a:p>
          <a:p>
            <a:pPr algn="just">
              <a:buFont typeface="Wingdings" pitchFamily="2" charset="2"/>
              <a:buChar char="v"/>
            </a:pPr>
            <a:r>
              <a:rPr lang="uk-UA" sz="4800" b="1" dirty="0" smtClean="0">
                <a:solidFill>
                  <a:srgbClr val="002060"/>
                </a:solidFill>
                <a:latin typeface="Monotype Corsiva" pitchFamily="66" charset="0"/>
              </a:rPr>
              <a:t>За добро добром платять.</a:t>
            </a:r>
          </a:p>
          <a:p>
            <a:pPr algn="just"/>
            <a:endParaRPr lang="uk-UA" sz="48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4800" b="1" dirty="0" smtClean="0">
                <a:solidFill>
                  <a:srgbClr val="00B050"/>
                </a:solidFill>
                <a:latin typeface="Monotype Corsiva" pitchFamily="66" charset="0"/>
              </a:rPr>
              <a:t>Доброта</a:t>
            </a:r>
            <a:r>
              <a:rPr lang="uk-UA" sz="4800" dirty="0" smtClean="0"/>
              <a:t> – це стан душі людини, що спонукає творити добро.</a:t>
            </a:r>
          </a:p>
          <a:p>
            <a:pPr algn="just">
              <a:buNone/>
            </a:pPr>
            <a:r>
              <a:rPr lang="uk-UA" sz="4800" b="1" dirty="0" smtClean="0">
                <a:solidFill>
                  <a:srgbClr val="00B0F0"/>
                </a:solidFill>
                <a:latin typeface="Monotype Corsiva" pitchFamily="66" charset="0"/>
              </a:rPr>
              <a:t>Добро</a:t>
            </a:r>
            <a:r>
              <a:rPr lang="uk-UA" sz="4800" dirty="0" smtClean="0">
                <a:solidFill>
                  <a:srgbClr val="00B0F0"/>
                </a:solidFill>
              </a:rPr>
              <a:t> </a:t>
            </a:r>
            <a:r>
              <a:rPr lang="uk-UA" sz="4800" dirty="0" smtClean="0"/>
              <a:t>– це безкорислива допомога, за яку людина не чекає винагороди.</a:t>
            </a:r>
            <a:endParaRPr lang="ru-RU" sz="4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70C0"/>
                </a:solidFill>
              </a:rPr>
              <a:t>З</a:t>
            </a:r>
            <a:r>
              <a:rPr lang="el-GR" b="1" dirty="0" smtClean="0">
                <a:solidFill>
                  <a:srgbClr val="0070C0"/>
                </a:solidFill>
              </a:rPr>
              <a:t>΄</a:t>
            </a:r>
            <a:r>
              <a:rPr lang="uk-UA" b="1" dirty="0" smtClean="0">
                <a:solidFill>
                  <a:srgbClr val="0070C0"/>
                </a:solidFill>
              </a:rPr>
              <a:t>єднай частини </a:t>
            </a:r>
            <a:r>
              <a:rPr lang="uk-UA" b="1" dirty="0" err="1" smtClean="0">
                <a:solidFill>
                  <a:srgbClr val="0070C0"/>
                </a:solidFill>
              </a:rPr>
              <a:t>прислів</a:t>
            </a:r>
            <a:r>
              <a:rPr lang="el-GR" b="1" dirty="0" smtClean="0">
                <a:solidFill>
                  <a:srgbClr val="0070C0"/>
                </a:solidFill>
              </a:rPr>
              <a:t>΄</a:t>
            </a:r>
            <a:r>
              <a:rPr lang="uk-UA" b="1" dirty="0" smtClean="0">
                <a:solidFill>
                  <a:srgbClr val="0070C0"/>
                </a:solidFill>
              </a:rPr>
              <a:t>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Autofit/>
          </a:bodyPr>
          <a:lstStyle/>
          <a:p>
            <a:r>
              <a:rPr lang="uk-UA" sz="3600" dirty="0" smtClean="0"/>
              <a:t>Хто людям добра бажає,  -  … </a:t>
            </a:r>
          </a:p>
          <a:p>
            <a:r>
              <a:rPr lang="uk-UA" sz="3600" dirty="0" smtClean="0"/>
              <a:t>Перший крок до добра - …</a:t>
            </a:r>
          </a:p>
          <a:p>
            <a:r>
              <a:rPr lang="uk-UA" sz="3600" dirty="0" smtClean="0"/>
              <a:t>Робиш добро - …, робиш зло - …</a:t>
            </a:r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929066"/>
            <a:ext cx="76438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Слова для довідок:</a:t>
            </a:r>
          </a:p>
          <a:p>
            <a:r>
              <a:rPr lang="uk-UA" sz="3200" i="1" dirty="0" smtClean="0">
                <a:solidFill>
                  <a:srgbClr val="00B050"/>
                </a:solidFill>
              </a:rPr>
              <a:t>не кайся; той і собі має; не роби зла; </a:t>
            </a:r>
            <a:r>
              <a:rPr lang="uk-UA" sz="3200" i="1" dirty="0" err="1" smtClean="0">
                <a:solidFill>
                  <a:srgbClr val="00B050"/>
                </a:solidFill>
              </a:rPr>
              <a:t>зла</a:t>
            </a:r>
            <a:r>
              <a:rPr lang="uk-UA" sz="3200" i="1" dirty="0" smtClean="0">
                <a:solidFill>
                  <a:srgbClr val="00B050"/>
                </a:solidFill>
              </a:rPr>
              <a:t> й сподівайся</a:t>
            </a:r>
            <a:endParaRPr lang="ru-RU" sz="32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err="1" smtClean="0">
                <a:solidFill>
                  <a:srgbClr val="0070C0"/>
                </a:solidFill>
              </a:rPr>
              <a:t>Продовжіть</a:t>
            </a:r>
            <a:r>
              <a:rPr lang="uk-UA" b="1" dirty="0" smtClean="0">
                <a:solidFill>
                  <a:srgbClr val="0070C0"/>
                </a:solidFill>
              </a:rPr>
              <a:t> твердження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59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6000" b="1" dirty="0" smtClean="0">
                <a:solidFill>
                  <a:srgbClr val="002060"/>
                </a:solidFill>
                <a:latin typeface="Monotype Corsiva" pitchFamily="66" charset="0"/>
              </a:rPr>
              <a:t>На мою думку  … </a:t>
            </a:r>
          </a:p>
          <a:p>
            <a:pPr lvl="1">
              <a:buFont typeface="Wingdings" pitchFamily="2" charset="2"/>
              <a:buChar char="Ø"/>
            </a:pPr>
            <a:r>
              <a:rPr lang="uk-UA" sz="4400" dirty="0" smtClean="0"/>
              <a:t>Кожен має право: захистити, допомогти, поділитися.</a:t>
            </a:r>
          </a:p>
          <a:p>
            <a:pPr lvl="1">
              <a:buFont typeface="Wingdings" pitchFamily="2" charset="2"/>
              <a:buChar char="Ø"/>
            </a:pPr>
            <a:r>
              <a:rPr lang="uk-UA" sz="4400" dirty="0" smtClean="0"/>
              <a:t>На зло відповідай добром.</a:t>
            </a:r>
            <a:endParaRPr lang="ru-RU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0070C0"/>
                </a:solidFill>
                <a:latin typeface="Monotype Corsiva" pitchFamily="66" charset="0"/>
              </a:rPr>
              <a:t>Домашнє завдання</a:t>
            </a:r>
            <a:endParaRPr lang="ru-RU" sz="6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1685924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arenR"/>
            </a:pPr>
            <a:r>
              <a:rPr lang="uk-UA" sz="3600" dirty="0" smtClean="0"/>
              <a:t>с.50-53 – переказувати казку.</a:t>
            </a:r>
          </a:p>
          <a:p>
            <a:pPr marL="742950" indent="-742950">
              <a:buFont typeface="+mj-lt"/>
              <a:buAutoNum type="arabicParenR"/>
            </a:pPr>
            <a:r>
              <a:rPr lang="uk-UA" sz="3600" dirty="0" smtClean="0"/>
              <a:t>Намалювати малюнок.</a:t>
            </a:r>
          </a:p>
          <a:p>
            <a:pPr marL="742950" indent="-742950">
              <a:buFont typeface="+mj-lt"/>
              <a:buAutoNum type="arabicParenR"/>
            </a:pPr>
            <a:r>
              <a:rPr lang="uk-UA" sz="3600" dirty="0" smtClean="0"/>
              <a:t>Скласти план до казки.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14291"/>
            <a:ext cx="5915012" cy="1071570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002060"/>
                </a:solidFill>
              </a:rPr>
              <a:t>Скоромовка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428736"/>
            <a:ext cx="6143668" cy="4071966"/>
          </a:xfrm>
        </p:spPr>
        <p:txBody>
          <a:bodyPr>
            <a:noAutofit/>
          </a:bodyPr>
          <a:lstStyle/>
          <a:p>
            <a:pPr algn="just"/>
            <a:r>
              <a:rPr lang="uk-UA" sz="4000" b="1" dirty="0" smtClean="0">
                <a:solidFill>
                  <a:srgbClr val="0070C0"/>
                </a:solidFill>
              </a:rPr>
              <a:t>Чубатий качур </a:t>
            </a:r>
            <a:r>
              <a:rPr lang="uk-UA" sz="4000" b="1" dirty="0" err="1" smtClean="0">
                <a:solidFill>
                  <a:srgbClr val="0070C0"/>
                </a:solidFill>
              </a:rPr>
              <a:t>кряче</a:t>
            </a:r>
            <a:r>
              <a:rPr lang="uk-UA" sz="4000" b="1" dirty="0" smtClean="0">
                <a:solidFill>
                  <a:srgbClr val="0070C0"/>
                </a:solidFill>
              </a:rPr>
              <a:t> качці:</a:t>
            </a:r>
          </a:p>
          <a:p>
            <a:pPr algn="just">
              <a:buFontTx/>
              <a:buChar char="-"/>
            </a:pPr>
            <a:r>
              <a:rPr lang="uk-UA" sz="4000" b="1" dirty="0" smtClean="0">
                <a:solidFill>
                  <a:srgbClr val="0070C0"/>
                </a:solidFill>
              </a:rPr>
              <a:t>Ти чудо бачила чи ні?</a:t>
            </a:r>
          </a:p>
          <a:p>
            <a:pPr algn="just">
              <a:buFontTx/>
              <a:buChar char="-"/>
            </a:pPr>
            <a:r>
              <a:rPr lang="uk-UA" sz="4000" b="1" dirty="0" smtClean="0">
                <a:solidFill>
                  <a:srgbClr val="0070C0"/>
                </a:solidFill>
              </a:rPr>
              <a:t>До річки човен мчав на тачці,</a:t>
            </a:r>
          </a:p>
          <a:p>
            <a:pPr algn="just">
              <a:buFontTx/>
              <a:buChar char="-"/>
            </a:pPr>
            <a:r>
              <a:rPr lang="uk-UA" sz="4000" b="1" dirty="0" smtClean="0">
                <a:solidFill>
                  <a:srgbClr val="0070C0"/>
                </a:solidFill>
              </a:rPr>
              <a:t>По річці – тачка на човні!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9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785818" cy="642942"/>
          </a:xfrm>
        </p:spPr>
        <p:txBody>
          <a:bodyPr>
            <a:normAutofit/>
          </a:bodyPr>
          <a:lstStyle/>
          <a:p>
            <a:r>
              <a:rPr lang="uk-UA" sz="3200" dirty="0" err="1" smtClean="0"/>
              <a:t>Каз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7158" y="1142984"/>
            <a:ext cx="785818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22233" y="963595"/>
            <a:ext cx="50006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1"/>
          <p:cNvSpPr txBox="1">
            <a:spLocks/>
          </p:cNvSpPr>
          <p:nvPr/>
        </p:nvSpPr>
        <p:spPr>
          <a:xfrm>
            <a:off x="1571604" y="642918"/>
            <a:ext cx="57150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1000100" y="928670"/>
            <a:ext cx="571504" cy="5103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930116" y="1070752"/>
            <a:ext cx="71438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1"/>
          <p:cNvSpPr txBox="1">
            <a:spLocks/>
          </p:cNvSpPr>
          <p:nvPr/>
        </p:nvSpPr>
        <p:spPr>
          <a:xfrm>
            <a:off x="1928794" y="1357298"/>
            <a:ext cx="85725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гад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2786050" y="1142984"/>
            <a:ext cx="92869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500430" y="2000240"/>
            <a:ext cx="57150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286248" y="2571744"/>
            <a:ext cx="121444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ній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643306" y="3286124"/>
            <a:ext cx="1214446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щось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500562" y="3929066"/>
            <a:ext cx="100013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714612" y="4143380"/>
            <a:ext cx="1143008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чаль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428992" y="4786322"/>
            <a:ext cx="57150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2800" dirty="0" smtClean="0">
                <a:latin typeface="+mj-lt"/>
                <a:ea typeface="+mj-ea"/>
                <a:cs typeface="+mj-cs"/>
              </a:rPr>
              <a:t>не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1928794" y="5000636"/>
            <a:ext cx="107157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зро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500298" y="5572140"/>
            <a:ext cx="57150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зу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500034" y="5643578"/>
            <a:ext cx="1000132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мій.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643174" y="1357298"/>
            <a:ext cx="357190" cy="3476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3250397" y="1750207"/>
            <a:ext cx="571504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1893869" y="1179497"/>
            <a:ext cx="500066" cy="2841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000496" y="2357430"/>
            <a:ext cx="785818" cy="35719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3714744" y="4286256"/>
            <a:ext cx="928694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357686" y="3714752"/>
            <a:ext cx="500066" cy="42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10800000" flipV="1">
            <a:off x="4071934" y="3000372"/>
            <a:ext cx="500066" cy="4286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6200000" flipH="1">
            <a:off x="3214678" y="4643446"/>
            <a:ext cx="428628" cy="2857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 flipV="1">
            <a:off x="2786050" y="5214950"/>
            <a:ext cx="785818" cy="714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2357422" y="5500702"/>
            <a:ext cx="357190" cy="2143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>
            <a:off x="1428728" y="6000768"/>
            <a:ext cx="121444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00298" y="1285860"/>
          <a:ext cx="6096000" cy="4389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571612"/>
            <a:ext cx="6415078" cy="1470025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solidFill>
                  <a:schemeClr val="accent6">
                    <a:lumMod val="50000"/>
                  </a:schemeClr>
                </a:solidFill>
                <a:latin typeface="Abetka Kirnarskoho" pitchFamily="2" charset="-52"/>
              </a:rPr>
              <a:t>Загадка</a:t>
            </a:r>
            <a:endParaRPr lang="ru-RU" sz="7200" b="1" dirty="0">
              <a:solidFill>
                <a:schemeClr val="accent6">
                  <a:lumMod val="50000"/>
                </a:schemeClr>
              </a:solidFill>
              <a:latin typeface="Abetka Kirnarskoho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</p:spPr>
        <p:txBody>
          <a:bodyPr/>
          <a:lstStyle/>
          <a:p>
            <a:r>
              <a:rPr lang="uk-UA" b="1" dirty="0" err="1" smtClean="0">
                <a:solidFill>
                  <a:srgbClr val="002060"/>
                </a:solidFill>
              </a:rPr>
              <a:t>лаваПла</a:t>
            </a:r>
            <a:r>
              <a:rPr lang="uk-UA" b="1" dirty="0" smtClean="0">
                <a:solidFill>
                  <a:srgbClr val="002060"/>
                </a:solidFill>
              </a:rPr>
              <a:t>, </a:t>
            </a:r>
            <a:r>
              <a:rPr lang="uk-UA" b="1" dirty="0" err="1" smtClean="0">
                <a:solidFill>
                  <a:srgbClr val="002060"/>
                </a:solidFill>
              </a:rPr>
              <a:t>ласякупа</a:t>
            </a:r>
            <a:r>
              <a:rPr lang="uk-UA" b="1" dirty="0" smtClean="0">
                <a:solidFill>
                  <a:srgbClr val="002060"/>
                </a:solidFill>
              </a:rPr>
              <a:t>, </a:t>
            </a:r>
            <a:r>
              <a:rPr lang="uk-UA" b="1" dirty="0" err="1" smtClean="0">
                <a:solidFill>
                  <a:srgbClr val="002060"/>
                </a:solidFill>
              </a:rPr>
              <a:t>коньсуюке</a:t>
            </a:r>
            <a:r>
              <a:rPr lang="uk-UA" b="1" dirty="0" smtClean="0">
                <a:solidFill>
                  <a:srgbClr val="002060"/>
                </a:solidFill>
              </a:rPr>
              <a:t>, </a:t>
            </a:r>
            <a:r>
              <a:rPr lang="uk-UA" b="1" dirty="0" err="1" smtClean="0">
                <a:solidFill>
                  <a:srgbClr val="002060"/>
                </a:solidFill>
              </a:rPr>
              <a:t>лазосяста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2214554"/>
            <a:ext cx="4705358" cy="37147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1071546"/>
            <a:ext cx="3070908" cy="92333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uk-UA" sz="5400" b="1" dirty="0" smtClean="0">
                <a:solidFill>
                  <a:srgbClr val="C00000"/>
                </a:solidFill>
                <a:latin typeface="Bookman Old Style" pitchFamily="18" charset="0"/>
              </a:rPr>
              <a:t>Качка</a:t>
            </a:r>
            <a:endParaRPr lang="ru-RU" sz="5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785794"/>
          </a:xfrm>
        </p:spPr>
        <p:txBody>
          <a:bodyPr/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Словникова робота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nozhnaia_prialka_s.jpg"/>
          <p:cNvPicPr>
            <a:picLocks noChangeAspect="1"/>
          </p:cNvPicPr>
          <p:nvPr/>
        </p:nvPicPr>
        <p:blipFill>
          <a:blip r:embed="rId2" cstate="print"/>
          <a:srcRect l="-1686" r="18546"/>
          <a:stretch>
            <a:fillRect/>
          </a:stretch>
        </p:blipFill>
        <p:spPr>
          <a:xfrm>
            <a:off x="4835620" y="1071546"/>
            <a:ext cx="3522594" cy="543740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1214422"/>
            <a:ext cx="35719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Починок</a:t>
            </a:r>
          </a:p>
          <a:p>
            <a:r>
              <a:rPr lang="uk-UA" sz="4000" dirty="0" smtClean="0"/>
              <a:t>Кужілочка</a:t>
            </a:r>
          </a:p>
          <a:p>
            <a:r>
              <a:rPr lang="uk-UA" sz="4000" dirty="0" smtClean="0"/>
              <a:t>Веретенце</a:t>
            </a:r>
          </a:p>
          <a:p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4000504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err="1" smtClean="0"/>
              <a:t>Іва-діва</a:t>
            </a:r>
            <a:endParaRPr lang="uk-UA" sz="4000" dirty="0" smtClean="0"/>
          </a:p>
          <a:p>
            <a:r>
              <a:rPr lang="uk-UA" sz="4000" dirty="0" smtClean="0"/>
              <a:t>Полинули</a:t>
            </a:r>
          </a:p>
          <a:p>
            <a:r>
              <a:rPr lang="uk-UA" sz="4000" dirty="0" smtClean="0"/>
              <a:t>Жалували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/>
              <a:t>Мета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uk-UA" dirty="0" smtClean="0"/>
              <a:t>Вдосконалювати знання учнів про чарівні казки</a:t>
            </a:r>
          </a:p>
          <a:p>
            <a:pPr algn="just">
              <a:buFont typeface="Wingdings" pitchFamily="2" charset="2"/>
              <a:buChar char="v"/>
            </a:pPr>
            <a:r>
              <a:rPr lang="uk-UA" dirty="0" smtClean="0"/>
              <a:t>Вчити аналізувати казку</a:t>
            </a:r>
          </a:p>
          <a:p>
            <a:pPr algn="just">
              <a:buFont typeface="Wingdings" pitchFamily="2" charset="2"/>
              <a:buChar char="v"/>
            </a:pPr>
            <a:r>
              <a:rPr lang="uk-UA" dirty="0" smtClean="0"/>
              <a:t>Розвивати навички читання в голос і мовчки, висловлювати і доводити свою думку</a:t>
            </a:r>
          </a:p>
          <a:p>
            <a:pPr algn="just">
              <a:buFont typeface="Wingdings" pitchFamily="2" charset="2"/>
              <a:buChar char="v"/>
            </a:pPr>
            <a:r>
              <a:rPr lang="uk-UA" dirty="0" smtClean="0"/>
              <a:t>Поповнювати словниковий запас учнів</a:t>
            </a:r>
          </a:p>
          <a:p>
            <a:pPr algn="just">
              <a:buFont typeface="Wingdings" pitchFamily="2" charset="2"/>
              <a:buChar char="v"/>
            </a:pPr>
            <a:r>
              <a:rPr lang="uk-UA" dirty="0" smtClean="0"/>
              <a:t>Виховувати почуття доброти, співчуття, поваги</a:t>
            </a:r>
          </a:p>
          <a:p>
            <a:pPr algn="just">
              <a:buFont typeface="Wingdings" pitchFamily="2" charset="2"/>
              <a:buChar char="v"/>
            </a:pPr>
            <a:r>
              <a:rPr lang="uk-UA" dirty="0" smtClean="0"/>
              <a:t>Викликати бажання творити добро і уникати злих вчинків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248</Words>
  <Application>Microsoft Office PowerPoint</Application>
  <PresentationFormat>Экран (4:3)</PresentationFormat>
  <Paragraphs>67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Чарівні казки</vt:lpstr>
      <vt:lpstr>Скоромовка</vt:lpstr>
      <vt:lpstr>Каз</vt:lpstr>
      <vt:lpstr>Слайд 4</vt:lpstr>
      <vt:lpstr>Слайд 5</vt:lpstr>
      <vt:lpstr>Загадка</vt:lpstr>
      <vt:lpstr>Слайд 7</vt:lpstr>
      <vt:lpstr>Словникова робота</vt:lpstr>
      <vt:lpstr>Мета</vt:lpstr>
      <vt:lpstr>Українська народна казка</vt:lpstr>
      <vt:lpstr>Фізкультхвилинка</vt:lpstr>
      <vt:lpstr>Прислів΄я</vt:lpstr>
      <vt:lpstr>Слайд 13</vt:lpstr>
      <vt:lpstr>З΄єднай частини прислів΄я</vt:lpstr>
      <vt:lpstr>Продовжіть твердження</vt:lpstr>
      <vt:lpstr>Домашнє завдання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Чарівні казки</dc:title>
  <dc:creator>User</dc:creator>
  <cp:lastModifiedBy>Пользователь Windows</cp:lastModifiedBy>
  <cp:revision>26</cp:revision>
  <dcterms:created xsi:type="dcterms:W3CDTF">2017-11-24T07:44:12Z</dcterms:created>
  <dcterms:modified xsi:type="dcterms:W3CDTF">2017-11-30T08:17:23Z</dcterms:modified>
</cp:coreProperties>
</file>