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7" r:id="rId9"/>
    <p:sldId id="268" r:id="rId10"/>
    <p:sldId id="269" r:id="rId11"/>
    <p:sldId id="265" r:id="rId12"/>
    <p:sldId id="270" r:id="rId13"/>
    <p:sldId id="263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04664"/>
            <a:ext cx="6990928" cy="1512168"/>
          </a:xfrm>
        </p:spPr>
        <p:txBody>
          <a:bodyPr/>
          <a:lstStyle/>
          <a:p>
            <a:r>
              <a:rPr lang="uk-UA" dirty="0" smtClean="0"/>
              <a:t>Навчальний проект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348880"/>
            <a:ext cx="7854696" cy="3960440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chemeClr val="tx2">
                    <a:lumMod val="10000"/>
                  </a:schemeClr>
                </a:solidFill>
              </a:rPr>
              <a:t>Річки рідного краю. Їх стан та охорона</a:t>
            </a:r>
            <a:endParaRPr lang="ru-RU" sz="66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07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F:\Ворскла\Ворскла фото\ContentImageHandler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80" y="682346"/>
            <a:ext cx="3297531" cy="203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Картинки по запросу шлюзи-регулятори р. Ворск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284984"/>
            <a:ext cx="424847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Картинки по запросу шлюзи-регулятори р. Ворск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776" y="591441"/>
            <a:ext cx="3960438" cy="271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F:\Ворскла\Ворскла фото\____14181_729x54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9" t="6040" r="4072" b="10287"/>
          <a:stretch/>
        </p:blipFill>
        <p:spPr bwMode="auto">
          <a:xfrm>
            <a:off x="5203429" y="3789040"/>
            <a:ext cx="347778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78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96144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   </a:t>
            </a:r>
            <a:r>
              <a:rPr lang="uk-UA" sz="6000" b="1" dirty="0" smtClean="0"/>
              <a:t>Екскурсія</a:t>
            </a:r>
            <a:endParaRPr lang="ru-RU" sz="5400" dirty="0"/>
          </a:p>
        </p:txBody>
      </p:sp>
      <p:pic>
        <p:nvPicPr>
          <p:cNvPr id="6146" name="Picture 2" descr="F:\Наташа\IMG_342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0" t="7846"/>
          <a:stretch/>
        </p:blipFill>
        <p:spPr bwMode="auto">
          <a:xfrm>
            <a:off x="5148064" y="908720"/>
            <a:ext cx="3564738" cy="309634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Наташа\IMG_34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3" t="4531" r="13908" b="14517"/>
          <a:stretch/>
        </p:blipFill>
        <p:spPr bwMode="auto">
          <a:xfrm>
            <a:off x="179512" y="1844824"/>
            <a:ext cx="3456384" cy="3283528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Наташа\IMG_34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9" r="6060" b="3494"/>
          <a:stretch/>
        </p:blipFill>
        <p:spPr bwMode="auto">
          <a:xfrm>
            <a:off x="3347864" y="3605630"/>
            <a:ext cx="3456384" cy="304544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460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366" y="3123129"/>
            <a:ext cx="4167336" cy="316835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4" t="7924" r="28175" b="6816"/>
          <a:stretch/>
        </p:blipFill>
        <p:spPr bwMode="auto">
          <a:xfrm>
            <a:off x="395536" y="3123129"/>
            <a:ext cx="3960440" cy="32780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0" r="8178"/>
          <a:stretch/>
        </p:blipFill>
        <p:spPr bwMode="auto">
          <a:xfrm>
            <a:off x="971600" y="641619"/>
            <a:ext cx="6594764" cy="230425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762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1370416"/>
          </a:xfrm>
        </p:spPr>
        <p:txBody>
          <a:bodyPr/>
          <a:lstStyle/>
          <a:p>
            <a:r>
              <a:rPr lang="uk-UA" sz="5400" b="1" dirty="0" smtClean="0"/>
              <a:t> </a:t>
            </a:r>
            <a:r>
              <a:rPr lang="uk-UA" sz="6000" b="1" dirty="0" smtClean="0"/>
              <a:t>Малюнки </a:t>
            </a:r>
            <a:r>
              <a:rPr lang="uk-UA" sz="6000" b="1" dirty="0"/>
              <a:t>учнів</a:t>
            </a:r>
            <a:endParaRPr lang="ru-RU" sz="5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35163"/>
            <a:ext cx="6120679" cy="4518173"/>
          </a:xfrm>
        </p:spPr>
      </p:pic>
    </p:spTree>
    <p:extLst>
      <p:ext uri="{BB962C8B-B14F-4D97-AF65-F5344CB8AC3E}">
        <p14:creationId xmlns:p14="http://schemas.microsoft.com/office/powerpoint/2010/main" val="2425960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131" y="692696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b="1" dirty="0" smtClean="0"/>
              <a:t>    Екологічні дослідження</a:t>
            </a:r>
            <a:endParaRPr lang="ru-RU" sz="5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22" y="1988840"/>
            <a:ext cx="3728446" cy="2304256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78643"/>
            <a:ext cx="3696072" cy="2314453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09120"/>
            <a:ext cx="3456384" cy="2008782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 descr="Картинки по запросу рибалки річки Ворскла полтав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93096"/>
            <a:ext cx="3696072" cy="2448272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Картинки по запросу сміття на пляжах річки Ворскла полтав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1" t="13253" r="12285"/>
          <a:stretch/>
        </p:blipFill>
        <p:spPr bwMode="auto">
          <a:xfrm>
            <a:off x="3131840" y="3153022"/>
            <a:ext cx="2840182" cy="24209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13400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108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5770984" cy="122413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Оберігайте водойми!</a:t>
            </a:r>
            <a:endParaRPr lang="ru-RU" sz="6000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3"/>
          <a:stretch/>
        </p:blipFill>
        <p:spPr bwMode="auto">
          <a:xfrm>
            <a:off x="6245905" y="-3390"/>
            <a:ext cx="2736304" cy="3240361"/>
          </a:xfrm>
          <a:prstGeom prst="flowChartPunchedTap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C:\Users\admin\Desktop\мої документи\ЗОШ №15 фото\клас\DSCF19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6768752" cy="4389437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66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0776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sz="6000" dirty="0" smtClean="0">
                <a:solidFill>
                  <a:srgbClr val="002060"/>
                </a:solidFill>
              </a:rPr>
              <a:t>І.Проблема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888432"/>
          </a:xfrm>
        </p:spPr>
        <p:txBody>
          <a:bodyPr>
            <a:normAutofit fontScale="85000" lnSpcReduction="20000"/>
          </a:bodyPr>
          <a:lstStyle/>
          <a:p>
            <a:r>
              <a:rPr lang="uk-UA" sz="5700" dirty="0" smtClean="0">
                <a:solidFill>
                  <a:schemeClr val="accent1">
                    <a:lumMod val="75000"/>
                  </a:schemeClr>
                </a:solidFill>
              </a:rPr>
              <a:t>Стан та охорона водойм рідного краю.</a:t>
            </a:r>
          </a:p>
          <a:p>
            <a:pPr marL="0" indent="0">
              <a:buNone/>
            </a:pPr>
            <a:r>
              <a:rPr lang="uk-UA" sz="5400" i="1" dirty="0"/>
              <a:t>Проблемні запитання:</a:t>
            </a:r>
          </a:p>
          <a:p>
            <a:pPr marL="0" indent="0">
              <a:buNone/>
            </a:pPr>
            <a:r>
              <a:rPr lang="uk-UA" sz="4400" dirty="0"/>
              <a:t> - чому потрібно </a:t>
            </a:r>
            <a:r>
              <a:rPr lang="uk-UA" sz="4400" dirty="0" smtClean="0"/>
              <a:t>охороняти водойми?</a:t>
            </a:r>
            <a:endParaRPr lang="uk-UA" sz="4400" dirty="0"/>
          </a:p>
          <a:p>
            <a:pPr marL="0" indent="0">
              <a:buNone/>
            </a:pPr>
            <a:r>
              <a:rPr lang="uk-UA" sz="4400" dirty="0"/>
              <a:t> - яких </a:t>
            </a:r>
            <a:r>
              <a:rPr lang="uk-UA" sz="4400" dirty="0" smtClean="0"/>
              <a:t>правил </a:t>
            </a:r>
            <a:r>
              <a:rPr lang="uk-UA" sz="4400" dirty="0"/>
              <a:t>потрібно дотримуватись </a:t>
            </a:r>
            <a:r>
              <a:rPr lang="uk-UA" sz="4400" dirty="0" smtClean="0"/>
              <a:t>щоб </a:t>
            </a:r>
            <a:r>
              <a:rPr lang="uk-UA" sz="4400" dirty="0" err="1" smtClean="0"/>
              <a:t>зберігти</a:t>
            </a:r>
            <a:r>
              <a:rPr lang="uk-UA" sz="4400" dirty="0" smtClean="0"/>
              <a:t> річки?</a:t>
            </a:r>
            <a:endParaRPr lang="uk-UA" sz="4400" dirty="0"/>
          </a:p>
          <a:p>
            <a:endParaRPr lang="ru-RU" sz="4400" dirty="0"/>
          </a:p>
        </p:txBody>
      </p:sp>
      <p:pic>
        <p:nvPicPr>
          <p:cNvPr id="2050" name="Picture 2" descr="C:\Users\admin\Desktop\проект Вода\ворскла\163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119" y="620688"/>
            <a:ext cx="410445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75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07288" cy="1442424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sz="6000" dirty="0" err="1" smtClean="0"/>
              <a:t>ІІ.Планування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132856"/>
            <a:ext cx="5904656" cy="4218816"/>
          </a:xfrm>
        </p:spPr>
        <p:txBody>
          <a:bodyPr>
            <a:noAutofit/>
          </a:bodyPr>
          <a:lstStyle/>
          <a:p>
            <a:r>
              <a:rPr lang="uk-UA" sz="4000" dirty="0" smtClean="0"/>
              <a:t>Пошук інформації про річки рідного краю.</a:t>
            </a:r>
          </a:p>
          <a:p>
            <a:r>
              <a:rPr lang="uk-UA" sz="4000" dirty="0" smtClean="0"/>
              <a:t>Створення продукту. Підготовка до презентації.</a:t>
            </a:r>
          </a:p>
          <a:p>
            <a:r>
              <a:rPr lang="uk-UA" sz="4000" dirty="0" smtClean="0"/>
              <a:t>Презентація проекту</a:t>
            </a:r>
            <a:r>
              <a:rPr lang="uk-UA" sz="3200" dirty="0" smtClean="0"/>
              <a:t>.</a:t>
            </a:r>
            <a:endParaRPr lang="ru-RU" sz="3200" dirty="0"/>
          </a:p>
        </p:txBody>
      </p:sp>
      <p:pic>
        <p:nvPicPr>
          <p:cNvPr id="1026" name="Picture 2" descr="C:\Users\admin\Desktop\проект Вода\ворскла\1200px-Vorskla_River_near_New_Sanzary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0" t="13236"/>
          <a:stretch/>
        </p:blipFill>
        <p:spPr bwMode="auto">
          <a:xfrm>
            <a:off x="6012160" y="2348880"/>
            <a:ext cx="2818028" cy="3561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856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04088"/>
            <a:ext cx="8712968" cy="164479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6700" dirty="0" smtClean="0"/>
              <a:t>ІІІ. Пошук інформації та </a:t>
            </a:r>
            <a:r>
              <a:rPr lang="uk-UA" sz="6700" dirty="0" smtClean="0">
                <a:solidFill>
                  <a:schemeClr val="accent2">
                    <a:lumMod val="50000"/>
                  </a:schemeClr>
                </a:solidFill>
              </a:rPr>
              <a:t>систематизація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348879"/>
            <a:ext cx="6048672" cy="4248473"/>
          </a:xfrm>
        </p:spPr>
        <p:txBody>
          <a:bodyPr>
            <a:noAutofit/>
          </a:bodyPr>
          <a:lstStyle/>
          <a:p>
            <a:r>
              <a:rPr lang="uk-UA" sz="3600" dirty="0"/>
              <a:t>Опрацювання додаткової літератури</a:t>
            </a:r>
            <a:r>
              <a:rPr lang="uk-UA" sz="3600" dirty="0" smtClean="0"/>
              <a:t>.</a:t>
            </a:r>
          </a:p>
          <a:p>
            <a:r>
              <a:rPr lang="uk-UA" sz="3600" dirty="0"/>
              <a:t>Екскурсії</a:t>
            </a:r>
            <a:r>
              <a:rPr lang="uk-UA" sz="3600" dirty="0" smtClean="0"/>
              <a:t>.</a:t>
            </a:r>
            <a:endParaRPr lang="uk-UA" sz="3600" dirty="0"/>
          </a:p>
          <a:p>
            <a:r>
              <a:rPr lang="uk-UA" sz="3600" dirty="0" smtClean="0"/>
              <a:t>Малюнки  </a:t>
            </a:r>
            <a:r>
              <a:rPr lang="uk-UA" sz="3600" dirty="0"/>
              <a:t>учнів про </a:t>
            </a:r>
            <a:r>
              <a:rPr lang="uk-UA" sz="3600" dirty="0" smtClean="0"/>
              <a:t>воду.</a:t>
            </a:r>
          </a:p>
          <a:p>
            <a:r>
              <a:rPr lang="uk-UA" sz="3600" dirty="0" smtClean="0"/>
              <a:t>Виготовлення </a:t>
            </a:r>
            <a:r>
              <a:rPr lang="uk-UA" sz="3600" dirty="0"/>
              <a:t>пам’яток про правила поведінки </a:t>
            </a:r>
            <a:r>
              <a:rPr lang="uk-UA" sz="3600" dirty="0" smtClean="0"/>
              <a:t>біля річки.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6216" y="6021288"/>
            <a:ext cx="2304256" cy="333636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863" y="3140968"/>
            <a:ext cx="285750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734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2520280"/>
          </a:xfrm>
        </p:spPr>
        <p:txBody>
          <a:bodyPr>
            <a:normAutofit/>
          </a:bodyPr>
          <a:lstStyle/>
          <a:p>
            <a:r>
              <a:rPr lang="uk-UA" sz="5400" dirty="0">
                <a:solidFill>
                  <a:schemeClr val="accent2">
                    <a:lumMod val="50000"/>
                  </a:schemeClr>
                </a:solidFill>
              </a:rPr>
              <a:t>І</a:t>
            </a:r>
            <a:r>
              <a:rPr lang="en-US" sz="5400" dirty="0">
                <a:solidFill>
                  <a:schemeClr val="accent2">
                    <a:lumMod val="50000"/>
                  </a:schemeClr>
                </a:solidFill>
              </a:rPr>
              <a:t>V</a:t>
            </a:r>
            <a:r>
              <a:rPr lang="uk-UA" sz="5400" dirty="0">
                <a:solidFill>
                  <a:schemeClr val="accent2">
                    <a:lumMod val="50000"/>
                  </a:schemeClr>
                </a:solidFill>
              </a:rPr>
              <a:t>. Продукт, створений у процесі вирішення поставленої проблеми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3068960"/>
            <a:ext cx="5544616" cy="3384376"/>
          </a:xfrm>
        </p:spPr>
        <p:txBody>
          <a:bodyPr/>
          <a:lstStyle/>
          <a:p>
            <a:r>
              <a:rPr lang="uk-UA" sz="3600" dirty="0"/>
              <a:t>Вірші, загадки, </a:t>
            </a:r>
            <a:r>
              <a:rPr lang="uk-UA" sz="3600" dirty="0" smtClean="0"/>
              <a:t>прислів’я</a:t>
            </a:r>
            <a:r>
              <a:rPr lang="uk-UA" sz="3600" dirty="0"/>
              <a:t>, цікаві історії, малюнки, пам’ятки про правила поведінки </a:t>
            </a:r>
            <a:r>
              <a:rPr lang="uk-UA" sz="3600" dirty="0" smtClean="0"/>
              <a:t>біля річки, </a:t>
            </a:r>
            <a:r>
              <a:rPr lang="uk-UA" sz="3600" dirty="0"/>
              <a:t>тощо.</a:t>
            </a:r>
            <a:endParaRPr lang="ru-RU" sz="36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56176" y="5229200"/>
            <a:ext cx="2530624" cy="11257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12976"/>
            <a:ext cx="3024335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5263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6000" dirty="0" smtClean="0">
                <a:solidFill>
                  <a:schemeClr val="accent2">
                    <a:lumMod val="50000"/>
                  </a:schemeClr>
                </a:solidFill>
              </a:rPr>
              <a:t>V</a:t>
            </a:r>
            <a:r>
              <a:rPr lang="uk-UA" sz="6000" dirty="0">
                <a:solidFill>
                  <a:schemeClr val="accent2">
                    <a:lumMod val="50000"/>
                  </a:schemeClr>
                </a:solidFill>
              </a:rPr>
              <a:t>. Презентація </a:t>
            </a:r>
            <a:r>
              <a:rPr lang="uk-UA" sz="6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6000" dirty="0">
                <a:solidFill>
                  <a:schemeClr val="accent2">
                    <a:lumMod val="50000"/>
                  </a:schemeClr>
                </a:solidFill>
              </a:rPr>
              <a:t>проекту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488832" cy="4464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Картинки по запросу відпочинок біля річки Ворскла картинки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467544" y="1966489"/>
            <a:ext cx="7704856" cy="146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uk-UA" sz="6600" dirty="0" smtClean="0">
                <a:solidFill>
                  <a:srgbClr val="002060"/>
                </a:solidFill>
              </a:rPr>
              <a:t>         </a:t>
            </a:r>
            <a:r>
              <a:rPr lang="uk-UA" sz="6600" dirty="0" err="1" smtClean="0">
                <a:solidFill>
                  <a:srgbClr val="002060"/>
                </a:solidFill>
              </a:rPr>
              <a:t>р.Ворскла</a:t>
            </a:r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5" name="AutoShape 7" descr="Картинки по запросу відпочинок біля річки Ворскл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195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507288" cy="1224136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   Пошук </a:t>
            </a:r>
            <a:r>
              <a:rPr lang="uk-UA" sz="6000" b="1" dirty="0"/>
              <a:t>інформації</a:t>
            </a:r>
            <a:endParaRPr lang="ru-RU" sz="5400" dirty="0"/>
          </a:p>
        </p:txBody>
      </p:sp>
      <p:pic>
        <p:nvPicPr>
          <p:cNvPr id="4" name="Picture 4" descr="C:\Users\Наталья\Desktop\стану природи другом\DSCF17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3933057"/>
            <a:ext cx="3782183" cy="2664296"/>
          </a:xfrm>
          <a:prstGeom prst="flowChartPunchedTap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Наталья\Desktop\стану природи другом\DSCF17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/>
          <a:stretch/>
        </p:blipFill>
        <p:spPr bwMode="auto">
          <a:xfrm>
            <a:off x="755576" y="4210856"/>
            <a:ext cx="3312368" cy="2242479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Наталья\Desktop\стану природи другом\DSCF17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556792"/>
            <a:ext cx="3672408" cy="2626889"/>
          </a:xfrm>
          <a:prstGeom prst="flowChartPunchedTap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Наталья\Desktop\вчитель року\фото\201610251037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83"/>
          <a:stretch/>
        </p:blipFill>
        <p:spPr bwMode="auto">
          <a:xfrm>
            <a:off x="755576" y="1678086"/>
            <a:ext cx="3312368" cy="2448272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635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637169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dirty="0" smtClean="0"/>
              <a:t>      Прісна вода – 3%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604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18540"/>
            <a:ext cx="8280920" cy="457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969" y="703213"/>
            <a:ext cx="864096" cy="10908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1183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3672408" cy="308365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admin\Desktop\проект Вода\ворскла\44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692696"/>
            <a:ext cx="4680520" cy="273630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dmin\Desktop\проект Вода\ворскла\bajdarki vorskla_02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4752528" cy="308365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dmin\Desktop\проект Вода\ворскла\1564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0" r="15923"/>
          <a:stretch/>
        </p:blipFill>
        <p:spPr bwMode="auto">
          <a:xfrm>
            <a:off x="111531" y="476672"/>
            <a:ext cx="2880320" cy="273630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Картинки по запросу рослинний світ р. Ворскл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97117"/>
            <a:ext cx="2333625" cy="196215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Картинки по запросу тваринний світ р. Ворскл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646" y="2978192"/>
            <a:ext cx="2067500" cy="19338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355" y="3789040"/>
            <a:ext cx="2524125" cy="180975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2448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353</TotalTime>
  <Words>143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Навчальний проект</vt:lpstr>
      <vt:lpstr> І.Проблема</vt:lpstr>
      <vt:lpstr> ІІ.Планування</vt:lpstr>
      <vt:lpstr> ІІІ. Пошук інформації та систематизація</vt:lpstr>
      <vt:lpstr>ІV. Продукт, створений у процесі вирішення поставленої проблеми</vt:lpstr>
      <vt:lpstr> V. Презентація  проекту</vt:lpstr>
      <vt:lpstr>   Пошук інформації</vt:lpstr>
      <vt:lpstr>      Прісна вода – 3%</vt:lpstr>
      <vt:lpstr>Презентация PowerPoint</vt:lpstr>
      <vt:lpstr>Презентация PowerPoint</vt:lpstr>
      <vt:lpstr>   Екскурсія</vt:lpstr>
      <vt:lpstr>Презентация PowerPoint</vt:lpstr>
      <vt:lpstr> Малюнки учнів</vt:lpstr>
      <vt:lpstr>    Екологічні дослідження</vt:lpstr>
      <vt:lpstr> Оберігайте водойми!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Навчальний проект</dc:title>
  <dc:creator>admin</dc:creator>
  <cp:lastModifiedBy>admin</cp:lastModifiedBy>
  <cp:revision>21</cp:revision>
  <dcterms:created xsi:type="dcterms:W3CDTF">2017-04-09T08:42:03Z</dcterms:created>
  <dcterms:modified xsi:type="dcterms:W3CDTF">2017-04-09T14:46:30Z</dcterms:modified>
</cp:coreProperties>
</file>