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73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D29A84-1F59-4C10-9798-5BBEB1963031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A37D68-A806-4E1A-B4B7-47F721BB2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29A84-1F59-4C10-9798-5BBEB1963031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37D68-A806-4E1A-B4B7-47F721BB2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29A84-1F59-4C10-9798-5BBEB1963031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37D68-A806-4E1A-B4B7-47F721BB2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29A84-1F59-4C10-9798-5BBEB1963031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37D68-A806-4E1A-B4B7-47F721BB25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29A84-1F59-4C10-9798-5BBEB1963031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37D68-A806-4E1A-B4B7-47F721BB25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29A84-1F59-4C10-9798-5BBEB1963031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37D68-A806-4E1A-B4B7-47F721BB25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29A84-1F59-4C10-9798-5BBEB1963031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37D68-A806-4E1A-B4B7-47F721BB2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29A84-1F59-4C10-9798-5BBEB1963031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37D68-A806-4E1A-B4B7-47F721BB25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29A84-1F59-4C10-9798-5BBEB1963031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37D68-A806-4E1A-B4B7-47F721BB2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0D29A84-1F59-4C10-9798-5BBEB1963031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37D68-A806-4E1A-B4B7-47F721BB2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D29A84-1F59-4C10-9798-5BBEB1963031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A37D68-A806-4E1A-B4B7-47F721BB25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0D29A84-1F59-4C10-9798-5BBEB1963031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5A37D68-A806-4E1A-B4B7-47F721BB2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сели на край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скамьи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Стояла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великолепная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погода. Прохожий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 минутку остановился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чтобы прочесть название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улицы. 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температуре ниже нуля вода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становится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льдом. Ребята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едут в лагерь,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расположенный около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моря.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Замените выделенные слова в предложениях словами с префиксами пре-, при-. Полученные слова запишите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Составляем алгоритм: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Определяю, перед каким согласным приставка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 глухим – пишу С; (с, 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к,х,ч,ш,щ,ф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 звонким – пишу З;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в,з,д,р,м,г,н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Жидкость без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Дорога без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Движение без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шума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Замените словосочетания словами с приставками без- или бес-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 слова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разжечь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возьмите приставку.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думать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корень.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читать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суффикс.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окончание -  из слова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Составь слово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715040"/>
          </a:xfrm>
        </p:spPr>
        <p:txBody>
          <a:bodyPr numCol="1">
            <a:normAutofit lnSpcReduction="10000"/>
          </a:bodyPr>
          <a:lstStyle/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1)      В каком слове приставка оканчивается на –с?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а) и.черпать;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чре.мерный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бе.жизненный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во.делать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2)      В каком слове приставка оканчивается на –с?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во.наградить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бе.шумный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ра.жечь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и.мутить.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3)   В каком слове приставка оканчивается на –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А) и.жарить;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Б) и.царапать;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ра.шнуровать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бе.ценный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4)   В какой строке во всех словах пропущена одна и та же буква: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а)  и.царапать;  и.жарить;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и.числять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бе.ценный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бе.жалостный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бе.шумный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бе.вкусица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ра.шнуровать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 5) В каком слове приставка оканчивается на –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ни.ходить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во.произвести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ра.чёт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в.дохнуть.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6) В каком слове приставка оканчивается на –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Бе.вкусный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И.пить;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В.дрогнуть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Ра.бросать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 данным «отрезкам» слов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прибавьте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приставки второй группы. Запишите полученные слова.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..совестный, ..свет, ..сыпаться, ..сказывать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..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станавливать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..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суждать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..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ставлять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..сердечный, ..следование.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сьеште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» второе «С»!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3427f5fe9a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785926"/>
            <a:ext cx="6096000" cy="3429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Напишите небольшое сочинение по картинке, используя данные слова и словосочетания. Озаглавьте сочинение.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388" y="1571612"/>
            <a:ext cx="22860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…свете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И…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менилось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Ра…сыпало лучи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Ра…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стилается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розовое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покрывало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Ра…весила ветки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…крайняя даль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Ра…дается звук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Ра…глядеть следы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Ра…тревожила душу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470" y="1571612"/>
            <a:ext cx="9929850" cy="4525963"/>
          </a:xfrm>
        </p:spPr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Найдите в каждой строчке лишнее слово, свое мнение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обоснуйте 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Придорожный, приусадебный,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прилечь, пригородный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Прекрасный,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предобрый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преумный, преградить</a:t>
            </a:r>
          </a:p>
          <a:p>
            <a:pPr lvl="0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Пришить, прибить, призрачный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приклеить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«Ч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етвертое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лишнее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87338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отдать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рассмотреть</a:t>
            </a:r>
          </a:p>
          <a:p>
            <a:pPr indent="287338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создавать                     разжигать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87338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заправить                    бесконечно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87338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вошёл                           взбираться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87338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сделать                         испугаться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87338">
              <a:buNone/>
              <a:tabLst>
                <a:tab pos="269875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поддержать                 безвкусный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Тема урока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Правописание З – С на конце приставок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245638893_f_496cfec88d1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7006" y="1481138"/>
            <a:ext cx="3129988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Королева «З»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as_Princes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357166"/>
            <a:ext cx="7643866" cy="57329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2aec4e0106cf6a59b0df7cdcea007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497694" cy="629208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oseF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624" y="1551355"/>
            <a:ext cx="3190887" cy="43025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Королева «С»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as_Prince3s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446596" cy="633494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</TotalTime>
  <Words>230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 Замените выделенные слова в предложениях словами с префиксами пре-, при-. Полученные слова запишите. </vt:lpstr>
      <vt:lpstr>Игра «Четвертое лишнее» </vt:lpstr>
      <vt:lpstr>Слайд 3</vt:lpstr>
      <vt:lpstr>Тема урока: Правописание З – С на конце приставок</vt:lpstr>
      <vt:lpstr>Королева «З»</vt:lpstr>
      <vt:lpstr>Слайд 6</vt:lpstr>
      <vt:lpstr>Слайд 7</vt:lpstr>
      <vt:lpstr>Королева «С»</vt:lpstr>
      <vt:lpstr>Слайд 9</vt:lpstr>
      <vt:lpstr>Слайд 10</vt:lpstr>
      <vt:lpstr>Замените словосочетания словами с приставками без- или бес-</vt:lpstr>
      <vt:lpstr>Составь слово</vt:lpstr>
      <vt:lpstr>Тест</vt:lpstr>
      <vt:lpstr>Слайд 14</vt:lpstr>
      <vt:lpstr>Слайд 15</vt:lpstr>
      <vt:lpstr> «Не сьеште» второе «С»! </vt:lpstr>
      <vt:lpstr>Напишите небольшое сочинение по картинке, используя данные слова и словосочетания. Озаглавьте сочинение. </vt:lpstr>
    </vt:vector>
  </TitlesOfParts>
  <Company>BlackShine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Black.User</dc:creator>
  <cp:lastModifiedBy>kovalova.photographer@gmail.com</cp:lastModifiedBy>
  <cp:revision>23</cp:revision>
  <dcterms:created xsi:type="dcterms:W3CDTF">2013-11-24T11:40:08Z</dcterms:created>
  <dcterms:modified xsi:type="dcterms:W3CDTF">2018-02-19T18:15:07Z</dcterms:modified>
</cp:coreProperties>
</file>