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0" r:id="rId4"/>
    <p:sldId id="271" r:id="rId5"/>
    <p:sldId id="279" r:id="rId6"/>
    <p:sldId id="278" r:id="rId7"/>
    <p:sldId id="277" r:id="rId8"/>
    <p:sldId id="276" r:id="rId9"/>
    <p:sldId id="275" r:id="rId10"/>
    <p:sldId id="280" r:id="rId11"/>
    <p:sldId id="287" r:id="rId12"/>
    <p:sldId id="286" r:id="rId13"/>
    <p:sldId id="285" r:id="rId14"/>
    <p:sldId id="284" r:id="rId15"/>
    <p:sldId id="283" r:id="rId16"/>
    <p:sldId id="282" r:id="rId17"/>
    <p:sldId id="281" r:id="rId18"/>
    <p:sldId id="294" r:id="rId19"/>
    <p:sldId id="293" r:id="rId20"/>
    <p:sldId id="292" r:id="rId21"/>
    <p:sldId id="291" r:id="rId22"/>
    <p:sldId id="290" r:id="rId23"/>
    <p:sldId id="289" r:id="rId24"/>
    <p:sldId id="288" r:id="rId25"/>
    <p:sldId id="295" r:id="rId26"/>
    <p:sldId id="301" r:id="rId27"/>
    <p:sldId id="300" r:id="rId28"/>
    <p:sldId id="299" r:id="rId29"/>
    <p:sldId id="298" r:id="rId30"/>
    <p:sldId id="297" r:id="rId31"/>
    <p:sldId id="296" r:id="rId32"/>
    <p:sldId id="302" r:id="rId33"/>
    <p:sldId id="303" r:id="rId34"/>
    <p:sldId id="306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80BA9-EC3C-4C85-A240-B8272720B1AC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310BA-ACDA-4571-AB2C-3FEF7C903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 rot="21072540">
            <a:off x="66236" y="4262537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1" i="1" u="none" strike="noStrike" normalizeH="0" baseline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Скоромовки</a:t>
            </a:r>
            <a:endParaRPr kumimoji="0" lang="ru-RU" sz="60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8" name="Рисунок 7" descr="http://xn----7sbb4are7ai2j.xn--p1ai/images/115599564_large__1__15_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32656"/>
            <a:ext cx="3096344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Картинки по запросу картинка учениця читає за партою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836712"/>
            <a:ext cx="3137381" cy="24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2043716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Шило шубу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Шурі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шило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Шовком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шерстю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шви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обшило.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Вийшла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шубка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прехороша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Нашій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Шурі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на порошу.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124744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Тато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Галочка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Вова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Готували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мамі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дрова.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Цюк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сокира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цюк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цюк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—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Працювало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шість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рук,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Дві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рубали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що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є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сили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Дві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складали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дві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носили.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206084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Ріс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Лаврик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— не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доріс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Ліз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равлик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—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не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доліз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844824"/>
            <a:ext cx="9144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Вийшов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Гришка на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доріжку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доріжці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сидить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кішка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Взяв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доріжки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Гришка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кішку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Хай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піймає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кішка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мишку.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Кіт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котив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коток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по току,</a:t>
            </a:r>
            <a:b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коток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попав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на лапу коту.</a:t>
            </a:r>
            <a:endParaRPr kumimoji="0" lang="ru-RU" sz="8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" y="1484784"/>
            <a:ext cx="914399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Ми носили воду в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ситі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Та дерева не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политі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Воду в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ситі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не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носити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Саду ситом не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полити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80528" y="1648832"/>
            <a:ext cx="957706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Обережний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хитрий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лис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нори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вечерю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ніс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Біг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до дому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лісом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лис,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шелестів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над лисом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ліс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412776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Ходить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квочка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коло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кілочка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Водить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діточок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коло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квіточок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8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2492896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Жатка в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полі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жито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жне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Жатку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жайвор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дожене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26876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Хитру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сороку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спіймати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морока,</a:t>
            </a:r>
            <a:b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А на сорок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сорок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—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сорок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морок.</a:t>
            </a:r>
            <a:endParaRPr kumimoji="0" lang="ru-RU" sz="8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252536" y="1988840"/>
            <a:ext cx="964907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На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річці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серед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мілин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Збудував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собі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лин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млин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8805"/>
          <a:stretch>
            <a:fillRect/>
          </a:stretch>
        </p:blipFill>
        <p:spPr bwMode="auto">
          <a:xfrm>
            <a:off x="2987824" y="5013176"/>
            <a:ext cx="2952328" cy="720079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772816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На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одній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сосні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високій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Десь-колись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жили сороки.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Дві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сороки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білобоки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Одинокі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дві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сороки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62880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Ой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збирала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Маргаритка</a:t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Маргаритки на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горі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Розгубила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маргаритки</a:t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Маргаритка у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дворі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764704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Цап до </a:t>
            </a:r>
            <a:r>
              <a:rPr kumimoji="0" lang="ru-RU" sz="8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цапа</a:t>
            </a: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 </a:t>
            </a:r>
            <a:r>
              <a:rPr kumimoji="0" lang="ru-RU" sz="8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гості</a:t>
            </a: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8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йшов</a:t>
            </a: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цап дороги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не </a:t>
            </a:r>
            <a:r>
              <a:rPr kumimoji="0" lang="ru-RU" sz="8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знайшов</a:t>
            </a: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9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124744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Захар 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заліз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на перелаз: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- 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Захарку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злізь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!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- 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Захарку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злазь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!</a:t>
            </a:r>
            <a:endParaRPr kumimoji="0" lang="ru-RU" sz="8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13285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Малювала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тигра внучка,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Замість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тигра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вийшла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Жучка.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340768"/>
            <a:ext cx="9144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Тротуарами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тритони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Тягнуть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тістечок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три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тонни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b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 тритонами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пітони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—</a:t>
            </a:r>
            <a:b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Тягнуть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ще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чотири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тонни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А на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тістечка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кроти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Вже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роззявили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роти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2132856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Бук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бундючивсь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перед дубом,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Тряс над дубом бурим чубом.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Дуб пригнув за чуба бука,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Буде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букові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наука!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700808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Галасливі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ґави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й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галки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гусенят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взяли скакалки.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Гусенята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їм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ґелґочуть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Що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вони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сказати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хочуть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648835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Сів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шпак на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шпаківню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Заспівав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шпак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півню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Так, як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не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вмію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я,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не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вмієш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так, як я.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484784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горішнику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горішина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Горішками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обвішана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Оришка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і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Тимішко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Трусять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горішки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8805"/>
          <a:stretch>
            <a:fillRect/>
          </a:stretch>
        </p:blipFill>
        <p:spPr bwMode="auto">
          <a:xfrm>
            <a:off x="3059832" y="5445224"/>
            <a:ext cx="2952328" cy="720079"/>
          </a:xfrm>
          <a:prstGeom prst="rect">
            <a:avLst/>
          </a:prstGeom>
          <a:noFill/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1700808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Сім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дочок-сіро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o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чок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Вишивають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сім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сорочок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8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80528" y="1812885"/>
            <a:ext cx="957706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Взимку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вітер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вовком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виє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Всіх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лякає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сніговієм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не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вій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не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вій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Вітриську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весни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вже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зовсім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близько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260648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6137921"/>
            <a:ext cx="2952328" cy="720079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980728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Строката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сорока,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Веселої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вдачі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 садку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білобока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Навприсядки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скаче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Я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печу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печу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печу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Діткам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всім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по калачу.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Зверху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маком потрушу,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піч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гарячу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посаджу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260648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589240"/>
            <a:ext cx="2952328" cy="720079"/>
          </a:xfrm>
          <a:prstGeom prst="rect">
            <a:avLst/>
          </a:prstGeom>
          <a:noFill/>
        </p:spPr>
      </p:pic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1" y="1988840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Кричав Архип, Архип охрип,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не треба Архипу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кричати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до хрипу.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260648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589240"/>
            <a:ext cx="2952328" cy="720079"/>
          </a:xfrm>
          <a:prstGeom prst="rect">
            <a:avLst/>
          </a:prstGeom>
          <a:noFill/>
        </p:spPr>
      </p:pic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395536" y="1340768"/>
            <a:ext cx="824456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Перегукуються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в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просі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половину дня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перепілка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перепел,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перепеленя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260648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t="28805"/>
          <a:stretch>
            <a:fillRect/>
          </a:stretch>
        </p:blipFill>
        <p:spPr bwMode="auto">
          <a:xfrm>
            <a:off x="2987824" y="5733256"/>
            <a:ext cx="2952328" cy="72007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556792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Bookman Old Style" pitchFamily="18" charset="0"/>
              </a:rPr>
              <a:t>В презентації використано скоромовки</a:t>
            </a:r>
          </a:p>
          <a:p>
            <a:pPr algn="ctr"/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хрестоматії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позакласного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читання</a:t>
            </a:r>
            <a:endParaRPr lang="ru-RU" dirty="0" smtClean="0">
              <a:latin typeface="Bookman Old Style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«</a:t>
            </a:r>
            <a:r>
              <a:rPr lang="ru-RU" b="1" i="1" dirty="0" smtClean="0">
                <a:latin typeface="Bookman Old Style" pitchFamily="18" charset="0"/>
                <a:cs typeface="Times New Roman" pitchFamily="18" charset="0"/>
              </a:rPr>
              <a:t>Золота </a:t>
            </a:r>
            <a:r>
              <a:rPr lang="ru-RU" b="1" i="1" dirty="0" err="1" smtClean="0">
                <a:latin typeface="Bookman Old Style" pitchFamily="18" charset="0"/>
                <a:cs typeface="Times New Roman" pitchFamily="18" charset="0"/>
              </a:rPr>
              <a:t>криничка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учнів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початкових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класів</a:t>
            </a:r>
            <a:endParaRPr lang="ru-RU" dirty="0" smtClean="0">
              <a:latin typeface="Bookman Old Style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посібника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Л.Є </a:t>
            </a:r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Ярешко</a:t>
            </a:r>
            <a:endParaRPr lang="ru-RU" dirty="0" smtClean="0">
              <a:latin typeface="Bookman Old Style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«</a:t>
            </a:r>
            <a:r>
              <a:rPr lang="ru-RU" b="1" i="1" dirty="0" smtClean="0">
                <a:latin typeface="Bookman Old Style" pitchFamily="18" charset="0"/>
                <a:cs typeface="Times New Roman" pitchFamily="18" charset="0"/>
              </a:rPr>
              <a:t>Весела </a:t>
            </a:r>
            <a:r>
              <a:rPr lang="ru-RU" b="1" i="1" dirty="0" err="1" smtClean="0">
                <a:latin typeface="Bookman Old Style" pitchFamily="18" charset="0"/>
                <a:cs typeface="Times New Roman" pitchFamily="18" charset="0"/>
              </a:rPr>
              <a:t>абетка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» - </a:t>
            </a:r>
            <a:r>
              <a:rPr lang="ru-RU" dirty="0" err="1" smtClean="0">
                <a:latin typeface="Bookman Old Style" pitchFamily="18" charset="0"/>
                <a:cs typeface="Times New Roman" pitchFamily="18" charset="0"/>
              </a:rPr>
              <a:t>Чернігів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, 1992 р</a:t>
            </a: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dirty="0" smtClean="0">
              <a:latin typeface="Bookman Old Style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</a:t>
            </a:r>
          </a:p>
          <a:p>
            <a:pPr algn="ctr"/>
            <a:endParaRPr lang="uk-UA" dirty="0" smtClean="0">
              <a:latin typeface="Bookman Old Style" pitchFamily="18" charset="0"/>
            </a:endParaRPr>
          </a:p>
          <a:p>
            <a:pPr algn="ctr"/>
            <a:r>
              <a:rPr lang="uk-UA" dirty="0" smtClean="0">
                <a:latin typeface="Bookman Old Style" pitchFamily="18" charset="0"/>
              </a:rPr>
              <a:t>  </a:t>
            </a:r>
          </a:p>
          <a:p>
            <a:pPr algn="ctr"/>
            <a:endParaRPr lang="uk-UA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8805"/>
          <a:stretch>
            <a:fillRect/>
          </a:stretch>
        </p:blipFill>
        <p:spPr bwMode="auto">
          <a:xfrm>
            <a:off x="2987824" y="5661248"/>
            <a:ext cx="2952328" cy="720079"/>
          </a:xfrm>
          <a:prstGeom prst="rect">
            <a:avLst/>
          </a:prstGeom>
          <a:noFill/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-180528" y="2060267"/>
            <a:ext cx="9649072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Вибіг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Гришка на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доріжку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доріжці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сидить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кішка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Взяв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доріжки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Гришка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кішку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—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Хай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піймає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кішка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мишку.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8805"/>
          <a:stretch>
            <a:fillRect/>
          </a:stretch>
        </p:blipFill>
        <p:spPr bwMode="auto">
          <a:xfrm>
            <a:off x="3059832" y="5589240"/>
            <a:ext cx="2952328" cy="720079"/>
          </a:xfrm>
          <a:prstGeom prst="rect">
            <a:avLst/>
          </a:prstGeom>
          <a:noFill/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198884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сінях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Саня у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кресані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Мостить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сіном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сині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сани, 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Не мостись, мала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Оксано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Сяде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сам у сани Саня.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 t="28805"/>
          <a:stretch>
            <a:fillRect/>
          </a:stretch>
        </p:blipFill>
        <p:spPr bwMode="auto">
          <a:xfrm>
            <a:off x="3059832" y="5949280"/>
            <a:ext cx="2952328" cy="720079"/>
          </a:xfrm>
          <a:prstGeom prst="rect">
            <a:avLst/>
          </a:prstGeom>
          <a:noFill/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1412776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На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місточку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скоромовка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Сіроманця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стріла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вовка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b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Скоро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мовить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вовк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почав —</a:t>
            </a:r>
            <a:b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Ледь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язик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не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поламав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!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Бо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була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та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скоромовка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Для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Івася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— не для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вовка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3131840" y="5805264"/>
            <a:ext cx="2952328" cy="720079"/>
          </a:xfrm>
          <a:prstGeom prst="rect">
            <a:avLst/>
          </a:prstGeom>
          <a:noFill/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1844824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Сплюха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Соня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світлолиця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/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І синичка — соня.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Сниться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Сонечці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синиця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а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синиці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Соня.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3059832" y="5589240"/>
            <a:ext cx="2952328" cy="720079"/>
          </a:xfrm>
          <a:prstGeom prst="rect">
            <a:avLst/>
          </a:prstGeom>
          <a:noFill/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1916832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Заєць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зілля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з'їв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у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Зіни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Захотів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заїсти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сіном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Зіна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ойкає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у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сінях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— Де ж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узяти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зайцю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сіна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?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layer.myshared.ru/814321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15816" y="404665"/>
            <a:ext cx="2952328" cy="720079"/>
          </a:xfrm>
          <a:prstGeom prst="rect">
            <a:avLst/>
          </a:prstGeom>
          <a:noFill/>
        </p:spPr>
      </p:pic>
      <p:pic>
        <p:nvPicPr>
          <p:cNvPr id="8" name="Picture 6" descr="https://img.imgsmail.ru/mail/ru/images/templates/16/tc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28805"/>
          <a:stretch>
            <a:fillRect/>
          </a:stretch>
        </p:blipFill>
        <p:spPr bwMode="auto">
          <a:xfrm>
            <a:off x="2987824" y="5805264"/>
            <a:ext cx="2952328" cy="720079"/>
          </a:xfrm>
          <a:prstGeom prst="rect">
            <a:avLst/>
          </a:prstGeom>
          <a:noFill/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1844824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Ішла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баба дубняком,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Зачепилась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гапликом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Сюди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смик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туди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смик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: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—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Одчепись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,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мій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гаплик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306</Words>
  <Application>Microsoft Office PowerPoint</Application>
  <PresentationFormat>Экран (4:3)</PresentationFormat>
  <Paragraphs>84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ViP</dc:creator>
  <cp:lastModifiedBy>ViP</cp:lastModifiedBy>
  <cp:revision>13</cp:revision>
  <dcterms:created xsi:type="dcterms:W3CDTF">2017-10-14T10:53:46Z</dcterms:created>
  <dcterms:modified xsi:type="dcterms:W3CDTF">2017-10-28T12:06:44Z</dcterms:modified>
</cp:coreProperties>
</file>