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9" r:id="rId7"/>
    <p:sldId id="262" r:id="rId8"/>
    <p:sldId id="272" r:id="rId9"/>
    <p:sldId id="263" r:id="rId10"/>
    <p:sldId id="264" r:id="rId11"/>
    <p:sldId id="265" r:id="rId12"/>
    <p:sldId id="266" r:id="rId13"/>
    <p:sldId id="267" r:id="rId14"/>
    <p:sldId id="273" r:id="rId15"/>
    <p:sldId id="268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44915-B0A5-4962-B4DD-4BEFEA35BD3D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60045-3118-4581-9857-8F1536099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95;&#1080;&#1090;&#1077;&#1083;&#1100;\&#1059;&#1088;&#1086;&#1082;&#1080;\&#1056;&#1091;&#1089;&#1089;&#1082;&#1080;&#1081;%20&#1103;&#1079;&#1099;&#1082;\&#1047;&#1074;&#1091;&#1082;&#1080;.%20&#1043;&#1083;&#1072;&#1089;&#1085;&#1099;&#1077;%20&#1079;&#1074;&#1091;&#1082;&#1080;\Zvuki-lesa.mp3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95;&#1080;&#1090;&#1077;&#1083;&#1100;\&#1059;&#1088;&#1086;&#1082;&#1080;\&#1056;&#1091;&#1089;&#1089;&#1082;&#1080;&#1081;%20&#1103;&#1079;&#1099;&#1082;\&#1047;&#1074;&#1091;&#1082;&#1080;.%20&#1043;&#1083;&#1072;&#1089;&#1085;&#1099;&#1077;%20&#1079;&#1074;&#1091;&#1082;&#1080;\nykol-boobooka%20(1)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t="-18000" r="-19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2071678"/>
            <a:ext cx="54292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усвоение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сложения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вычитания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uk-UA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</a:t>
            </a:r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нахождение суммы и разности</a:t>
            </a:r>
            <a:endParaRPr lang="ru-RU" sz="4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21429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Математика, 1 класс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6211669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дготовила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учитель начальных классов КООШ № 41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 Ирина Валериевна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929066"/>
            <a:ext cx="2928958" cy="2366599"/>
          </a:xfrm>
          <a:prstGeom prst="rect">
            <a:avLst/>
          </a:prstGeom>
        </p:spPr>
      </p:pic>
      <p:pic>
        <p:nvPicPr>
          <p:cNvPr id="3" name="Рисунок 2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3786190"/>
            <a:ext cx="2928958" cy="2366599"/>
          </a:xfrm>
          <a:prstGeom prst="rect">
            <a:avLst/>
          </a:prstGeom>
        </p:spPr>
      </p:pic>
      <p:pic>
        <p:nvPicPr>
          <p:cNvPr id="4" name="Рисунок 3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786190"/>
            <a:ext cx="2928958" cy="2366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86578" y="4071942"/>
            <a:ext cx="5000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4286256"/>
            <a:ext cx="571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4286256"/>
            <a:ext cx="571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428604"/>
            <a:ext cx="71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Увеличить каждое число на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4071942"/>
            <a:ext cx="2857520" cy="2308877"/>
          </a:xfrm>
          <a:prstGeom prst="rect">
            <a:avLst/>
          </a:prstGeom>
        </p:spPr>
      </p:pic>
      <p:pic>
        <p:nvPicPr>
          <p:cNvPr id="3" name="Рисунок 2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3286124"/>
            <a:ext cx="2857520" cy="2308877"/>
          </a:xfrm>
          <a:prstGeom prst="rect">
            <a:avLst/>
          </a:prstGeom>
        </p:spPr>
      </p:pic>
      <p:pic>
        <p:nvPicPr>
          <p:cNvPr id="4" name="Рисунок 3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2357430"/>
            <a:ext cx="2857520" cy="23088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7422" y="4643446"/>
            <a:ext cx="5000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7147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643182"/>
            <a:ext cx="25003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85728"/>
            <a:ext cx="90011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Назовите наибольшее число.</a:t>
            </a: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Назовите наименьшее число.</a:t>
            </a: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Представьте число в виде суммы одинаковых чисел.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5622b03236808eb8263a1d99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1428736"/>
            <a:ext cx="4607668" cy="500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7143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10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0070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грибов осталось?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1214422"/>
            <a:ext cx="4129850" cy="4306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43372" y="2143116"/>
            <a:ext cx="8572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10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143116"/>
            <a:ext cx="7572428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7-3=4(г.)</a:t>
            </a:r>
          </a:p>
          <a:p>
            <a:pPr algn="ctr"/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Ответ: 4 гриба.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" t="3000" r="6000" b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s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84" y="1643050"/>
            <a:ext cx="3500462" cy="50669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0364" y="785794"/>
            <a:ext cx="5572164" cy="514353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3" idx="1"/>
            <a:endCxn id="3" idx="3"/>
          </p:cNvCxnSpPr>
          <p:nvPr/>
        </p:nvCxnSpPr>
        <p:spPr>
          <a:xfrm rot="10800000" flipH="1">
            <a:off x="3000364" y="3357562"/>
            <a:ext cx="557216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3" idx="0"/>
            <a:endCxn id="3" idx="2"/>
          </p:cNvCxnSpPr>
          <p:nvPr/>
        </p:nvCxnSpPr>
        <p:spPr>
          <a:xfrm rot="16200000" flipH="1">
            <a:off x="3214678" y="3357562"/>
            <a:ext cx="514353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86380" y="2214554"/>
            <a:ext cx="7143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1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4000" r="-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00010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0562" y="100010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12" y="100010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j56918_13057403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142852"/>
            <a:ext cx="2463525" cy="407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4948 0.3569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56918_130574030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1856159"/>
            <a:ext cx="3026114" cy="5001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357166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Почему нам удалось спасти Василису Прекрасную?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Zvuki-les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42852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unga" pitchFamily="2"/>
              </a:rPr>
              <a:t>Девиз урока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unga" pitchFamily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428736"/>
            <a:ext cx="7215238" cy="403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Слушать внимательно,</a:t>
            </a:r>
          </a:p>
          <a:p>
            <a:pPr>
              <a:lnSpc>
                <a:spcPct val="150000"/>
              </a:lnSpc>
            </a:pP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Работать старательно,</a:t>
            </a:r>
          </a:p>
          <a:p>
            <a:pPr>
              <a:lnSpc>
                <a:spcPct val="150000"/>
              </a:lnSpc>
            </a:pP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Выполнять точно,</a:t>
            </a:r>
          </a:p>
          <a:p>
            <a:pPr>
              <a:lnSpc>
                <a:spcPct val="150000"/>
              </a:lnSpc>
            </a:pPr>
            <a:r>
              <a:rPr lang="ru-RU" sz="44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Запоминать прочно.</a:t>
            </a:r>
            <a:endParaRPr lang="ru-RU" sz="44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42852"/>
            <a:ext cx="45005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 декабря</a:t>
            </a:r>
            <a:endParaRPr lang="ru-RU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2844" y="2071678"/>
            <a:ext cx="2214578" cy="24288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57422" y="2071678"/>
            <a:ext cx="2214578" cy="24288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572000" y="2071678"/>
            <a:ext cx="2214578" cy="24288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786578" y="2071678"/>
            <a:ext cx="2214578" cy="24288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 flipV="1">
            <a:off x="1285852" y="2071678"/>
            <a:ext cx="1071570" cy="100013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H="1">
            <a:off x="1071538" y="2143116"/>
            <a:ext cx="1228716" cy="236697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8072462" y="2071678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1214414" y="3071810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2285984" y="2071678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1071538" y="4429132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814425" y="2398855"/>
            <a:ext cx="218554" cy="87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rc 8"/>
          <p:cNvSpPr>
            <a:spLocks/>
          </p:cNvSpPr>
          <p:nvPr/>
        </p:nvSpPr>
        <p:spPr bwMode="auto">
          <a:xfrm rot="901265">
            <a:off x="3408004" y="2069789"/>
            <a:ext cx="1178012" cy="1029893"/>
          </a:xfrm>
          <a:custGeom>
            <a:avLst/>
            <a:gdLst>
              <a:gd name="T0" fmla="*/ 0 w 43055"/>
              <a:gd name="T1" fmla="*/ 2147483647 h 27179"/>
              <a:gd name="T2" fmla="*/ 2147483647 w 43055"/>
              <a:gd name="T3" fmla="*/ 2147483647 h 27179"/>
              <a:gd name="T4" fmla="*/ 2147483647 w 43055"/>
              <a:gd name="T5" fmla="*/ 2147483647 h 27179"/>
              <a:gd name="T6" fmla="*/ 0 60000 65536"/>
              <a:gd name="T7" fmla="*/ 0 60000 65536"/>
              <a:gd name="T8" fmla="*/ 0 60000 65536"/>
              <a:gd name="T9" fmla="*/ 0 w 43055"/>
              <a:gd name="T10" fmla="*/ 0 h 27179"/>
              <a:gd name="T11" fmla="*/ 43055 w 43055"/>
              <a:gd name="T12" fmla="*/ 27179 h 27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055" h="27179" fill="none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</a:path>
              <a:path w="43055" h="27179" stroke="0" extrusionOk="0">
                <a:moveTo>
                  <a:pt x="-1" y="19103"/>
                </a:moveTo>
                <a:cubicBezTo>
                  <a:pt x="1266" y="8213"/>
                  <a:pt x="10491" y="-1"/>
                  <a:pt x="21455" y="0"/>
                </a:cubicBezTo>
                <a:cubicBezTo>
                  <a:pt x="33384" y="0"/>
                  <a:pt x="43055" y="9670"/>
                  <a:pt x="43055" y="21600"/>
                </a:cubicBezTo>
                <a:cubicBezTo>
                  <a:pt x="43055" y="23483"/>
                  <a:pt x="42808" y="25359"/>
                  <a:pt x="42322" y="27179"/>
                </a:cubicBezTo>
                <a:lnTo>
                  <a:pt x="21455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3286116" y="3214686"/>
            <a:ext cx="1143008" cy="1285884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3357554" y="4286256"/>
            <a:ext cx="1257296" cy="214314"/>
          </a:xfrm>
          <a:custGeom>
            <a:avLst/>
            <a:gdLst>
              <a:gd name="T0" fmla="*/ 0 w 1680"/>
              <a:gd name="T1" fmla="*/ 2147483647 h 248"/>
              <a:gd name="T2" fmla="*/ 2147483647 w 1680"/>
              <a:gd name="T3" fmla="*/ 2147483647 h 248"/>
              <a:gd name="T4" fmla="*/ 2147483647 w 1680"/>
              <a:gd name="T5" fmla="*/ 2147483647 h 248"/>
              <a:gd name="T6" fmla="*/ 2147483647 w 1680"/>
              <a:gd name="T7" fmla="*/ 0 h 248"/>
              <a:gd name="T8" fmla="*/ 0 60000 65536"/>
              <a:gd name="T9" fmla="*/ 0 60000 65536"/>
              <a:gd name="T10" fmla="*/ 0 60000 65536"/>
              <a:gd name="T11" fmla="*/ 0 60000 65536"/>
              <a:gd name="T12" fmla="*/ 0 w 1680"/>
              <a:gd name="T13" fmla="*/ 0 h 248"/>
              <a:gd name="T14" fmla="*/ 1680 w 1680"/>
              <a:gd name="T15" fmla="*/ 248 h 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80" h="248">
                <a:moveTo>
                  <a:pt x="0" y="240"/>
                </a:moveTo>
                <a:cubicBezTo>
                  <a:pt x="256" y="144"/>
                  <a:pt x="512" y="48"/>
                  <a:pt x="720" y="48"/>
                </a:cubicBezTo>
                <a:cubicBezTo>
                  <a:pt x="928" y="48"/>
                  <a:pt x="1088" y="248"/>
                  <a:pt x="1248" y="240"/>
                </a:cubicBezTo>
                <a:cubicBezTo>
                  <a:pt x="1408" y="232"/>
                  <a:pt x="1608" y="40"/>
                  <a:pt x="1680" y="0"/>
                </a:cubicBezTo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3357554" y="2571744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3286116" y="4429132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2973636" y="1960205"/>
            <a:ext cx="213478" cy="9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Arc 12"/>
          <p:cNvSpPr>
            <a:spLocks/>
          </p:cNvSpPr>
          <p:nvPr/>
        </p:nvSpPr>
        <p:spPr bwMode="auto">
          <a:xfrm rot="876523" flipH="1">
            <a:off x="5719166" y="2112119"/>
            <a:ext cx="1022364" cy="1054732"/>
          </a:xfrm>
          <a:custGeom>
            <a:avLst/>
            <a:gdLst>
              <a:gd name="T0" fmla="*/ 2147483647 w 42175"/>
              <a:gd name="T1" fmla="*/ 2147483647 h 43116"/>
              <a:gd name="T2" fmla="*/ 2147483647 w 42175"/>
              <a:gd name="T3" fmla="*/ 2147483647 h 43116"/>
              <a:gd name="T4" fmla="*/ 2147483647 w 42175"/>
              <a:gd name="T5" fmla="*/ 2147483647 h 43116"/>
              <a:gd name="T6" fmla="*/ 0 60000 65536"/>
              <a:gd name="T7" fmla="*/ 0 60000 65536"/>
              <a:gd name="T8" fmla="*/ 0 60000 65536"/>
              <a:gd name="T9" fmla="*/ 0 w 42175"/>
              <a:gd name="T10" fmla="*/ 0 h 43116"/>
              <a:gd name="T11" fmla="*/ 42175 w 42175"/>
              <a:gd name="T12" fmla="*/ 43116 h 431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175" h="43116" fill="none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</a:path>
              <a:path w="42175" h="43116" stroke="0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rc 13"/>
          <p:cNvSpPr>
            <a:spLocks/>
          </p:cNvSpPr>
          <p:nvPr/>
        </p:nvSpPr>
        <p:spPr bwMode="auto">
          <a:xfrm>
            <a:off x="5500694" y="3143248"/>
            <a:ext cx="1214446" cy="1357322"/>
          </a:xfrm>
          <a:custGeom>
            <a:avLst/>
            <a:gdLst>
              <a:gd name="T0" fmla="*/ 2147483647 w 41211"/>
              <a:gd name="T1" fmla="*/ 0 h 43200"/>
              <a:gd name="T2" fmla="*/ 0 w 41211"/>
              <a:gd name="T3" fmla="*/ 2147483647 h 43200"/>
              <a:gd name="T4" fmla="*/ 2147483647 w 41211"/>
              <a:gd name="T5" fmla="*/ 2147483647 h 43200"/>
              <a:gd name="T6" fmla="*/ 0 60000 65536"/>
              <a:gd name="T7" fmla="*/ 0 60000 65536"/>
              <a:gd name="T8" fmla="*/ 0 60000 65536"/>
              <a:gd name="T9" fmla="*/ 0 w 41211"/>
              <a:gd name="T10" fmla="*/ 0 h 43200"/>
              <a:gd name="T11" fmla="*/ 41211 w 41211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11" h="43200" fill="none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</a:path>
              <a:path w="41211" h="43200" stroke="0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  <a:lnTo>
                  <a:pt x="19611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8"/>
          <p:cNvSpPr>
            <a:spLocks noChangeArrowheads="1"/>
          </p:cNvSpPr>
          <p:nvPr/>
        </p:nvSpPr>
        <p:spPr bwMode="auto">
          <a:xfrm>
            <a:off x="5715008" y="2285992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8"/>
          <p:cNvSpPr>
            <a:spLocks noChangeArrowheads="1"/>
          </p:cNvSpPr>
          <p:nvPr/>
        </p:nvSpPr>
        <p:spPr bwMode="auto">
          <a:xfrm flipV="1">
            <a:off x="6072198" y="3143248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5279874" y="1587387"/>
            <a:ext cx="196952" cy="95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Line 6"/>
          <p:cNvSpPr>
            <a:spLocks noChangeShapeType="1"/>
          </p:cNvSpPr>
          <p:nvPr/>
        </p:nvSpPr>
        <p:spPr bwMode="auto">
          <a:xfrm flipH="1">
            <a:off x="7715272" y="2071678"/>
            <a:ext cx="428628" cy="121444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8"/>
          <p:cNvSpPr>
            <a:spLocks noChangeShapeType="1"/>
          </p:cNvSpPr>
          <p:nvPr/>
        </p:nvSpPr>
        <p:spPr bwMode="auto">
          <a:xfrm flipH="1">
            <a:off x="8358214" y="2428868"/>
            <a:ext cx="642934" cy="207170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7715272" y="3286123"/>
            <a:ext cx="1000132" cy="45719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2778">
            <a:off x="7661139" y="1300255"/>
            <a:ext cx="234354" cy="1029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7715272" y="3214686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auto">
          <a:xfrm>
            <a:off x="8929718" y="2428868"/>
            <a:ext cx="71438" cy="71438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0.12327 -0.14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27 -0.14468 L -0.0184 0.212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1574 C 0.00763 -0.03125 0.01545 -0.04606 0.02395 -0.05578 C 0.03298 -0.06504 0.04236 -0.07013 0.05191 -0.07268 C 0.06215 -0.07291 0.075 -0.07291 0.0842 -0.07268 C 0.09392 -0.07013 0.1026 -0.06041 0.10833 -0.05578 C 0.11458 -0.05115 0.11701 -0.05208 0.12048 -0.0449 C 0.12361 -0.03726 0.12777 -0.02384 0.12829 -0.01111 C 0.1302 0.00209 0.12777 0.02061 0.1243 0.0338 C 0.12083 0.04653 0.12777 0.03264 0.10833 0.06737 C 0.08871 0.10163 0.02812 0.20556 0.00798 0.24051 C -0.01164 0.27547 -0.01164 0.2713 -0.01164 0.27362 C -0.01129 0.2794 0.00312 0.26204 0.01197 0.25788 C 0.02066 0.25255 0.03055 0.24607 0.0401 0.24607 C 0.04982 0.24607 0.06024 0.25371 0.06822 0.25788 C 0.07621 0.26088 0.0802 0.27014 0.08802 0.26829 C 0.09618 0.26644 0.11163 0.24977 0.11614 0.24607 " pathEditMode="relative" rAng="0" ptsTypes="aaaaaaaaaaaaaaaA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C 0.00695 -0.00718 0.01407 -0.01458 0.0224 -0.01968 C 0.03091 -0.02454 0.04098 -0.02917 0.05122 -0.02986 C 0.06146 -0.03009 0.07535 -0.02847 0.0849 -0.02338 C 0.09427 -0.01783 0.1033 -0.00671 0.10886 0.00278 C 0.11424 0.0118 0.11615 0.02199 0.11754 0.03241 C 0.11893 0.04282 0.11962 0.05486 0.11754 0.06481 C 0.11545 0.07454 0.11007 0.08472 0.10486 0.09236 C 0.09931 0.09977 0.0941 0.10532 0.08559 0.10995 C 0.07726 0.11458 0.06146 0.11782 0.05434 0.11991 C 0.0474 0.12222 0.04341 0.12315 0.04323 0.12407 C 0.04323 0.12454 0.04827 0.12315 0.05365 0.12477 C 0.05903 0.12639 0.06684 0.12708 0.07518 0.1331 C 0.08368 0.13912 0.09705 0.15139 0.104 0.16088 C 0.11077 0.17037 0.11407 0.1787 0.11684 0.19051 C 0.11945 0.20208 0.12136 0.21852 0.11997 0.23102 C 0.11875 0.24375 0.11424 0.25625 0.10955 0.2662 C 0.10486 0.27639 0.10174 0.28287 0.09202 0.29051 C 0.0823 0.29792 0.06528 0.30949 0.05122 0.3118 C 0.03716 0.31412 0.01893 0.3088 0.00816 0.30417 C -0.00295 0.29954 -0.00764 0.29213 -0.01423 0.2838 C -0.021 0.27546 -0.02899 0.25995 -0.03177 0.25509 " pathEditMode="relative" rAng="0" ptsTypes="aaaaaaaaaaaaaaaaaaaa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-0.04791 0.1731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29 0.17824 L 0.06215 0.1782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0156 0.05764 L 0.03073 0.3479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63798_694ee610_or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72198" y="142852"/>
            <a:ext cx="2143140" cy="2500330"/>
          </a:xfrm>
          <a:prstGeom prst="rect">
            <a:avLst/>
          </a:prstGeom>
        </p:spPr>
      </p:pic>
      <p:pic>
        <p:nvPicPr>
          <p:cNvPr id="6" name="Рисунок 5" descr="cover_letter_to_resume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 rot="2944142">
            <a:off x="6530718" y="1698430"/>
            <a:ext cx="1295400" cy="859536"/>
          </a:xfrm>
          <a:prstGeom prst="rect">
            <a:avLst/>
          </a:prstGeom>
        </p:spPr>
      </p:pic>
      <p:sp>
        <p:nvSpPr>
          <p:cNvPr id="7" name="Вертикальный свиток 6"/>
          <p:cNvSpPr/>
          <p:nvPr/>
        </p:nvSpPr>
        <p:spPr>
          <a:xfrm>
            <a:off x="285720" y="357166"/>
            <a:ext cx="5429288" cy="585791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ребята!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Пожалуйста, помогите!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Кощеева царства меня освободите!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Держит он меня в заточении,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никакой надежды на спасение!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к нему попасть можно через Страну Математики,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выполняя сложные задания.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                    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Василиса Прекрасная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nykol-boobooka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36433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ba020_d39257f3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357166"/>
            <a:ext cx="2071702" cy="2071702"/>
          </a:xfrm>
          <a:prstGeom prst="rect">
            <a:avLst/>
          </a:prstGeom>
        </p:spPr>
      </p:pic>
      <p:pic>
        <p:nvPicPr>
          <p:cNvPr id="3" name="Рисунок 2" descr="17681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071942"/>
            <a:ext cx="2071670" cy="2786058"/>
          </a:xfrm>
          <a:prstGeom prst="rect">
            <a:avLst/>
          </a:prstGeom>
        </p:spPr>
      </p:pic>
      <p:pic>
        <p:nvPicPr>
          <p:cNvPr id="5" name="Рисунок 4" descr="0_6d5f5_491e5088_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285984" y="0"/>
            <a:ext cx="1760860" cy="2286016"/>
          </a:xfrm>
          <a:prstGeom prst="rect">
            <a:avLst/>
          </a:prstGeom>
        </p:spPr>
      </p:pic>
      <p:pic>
        <p:nvPicPr>
          <p:cNvPr id="6" name="Рисунок 5" descr="0_62df5_dd34e2c2_X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-214346" y="1142984"/>
            <a:ext cx="2714612" cy="2714644"/>
          </a:xfrm>
          <a:prstGeom prst="rect">
            <a:avLst/>
          </a:prstGeom>
        </p:spPr>
      </p:pic>
      <p:pic>
        <p:nvPicPr>
          <p:cNvPr id="7" name="Рисунок 6" descr="228765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86644" y="3500438"/>
            <a:ext cx="1500198" cy="2247297"/>
          </a:xfrm>
          <a:prstGeom prst="rect">
            <a:avLst/>
          </a:prstGeom>
        </p:spPr>
      </p:pic>
      <p:pic>
        <p:nvPicPr>
          <p:cNvPr id="8" name="Рисунок 7" descr="228764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6182" y="3357562"/>
            <a:ext cx="2000264" cy="2805991"/>
          </a:xfrm>
          <a:prstGeom prst="rect">
            <a:avLst/>
          </a:prstGeom>
        </p:spPr>
      </p:pic>
      <p:pic>
        <p:nvPicPr>
          <p:cNvPr id="9" name="Рисунок 8" descr="228764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6" y="0"/>
            <a:ext cx="1582488" cy="2500330"/>
          </a:xfrm>
          <a:prstGeom prst="rect">
            <a:avLst/>
          </a:prstGeom>
        </p:spPr>
      </p:pic>
      <p:sp>
        <p:nvSpPr>
          <p:cNvPr id="10" name="Блок-схема: узел 9"/>
          <p:cNvSpPr/>
          <p:nvPr/>
        </p:nvSpPr>
        <p:spPr>
          <a:xfrm>
            <a:off x="5643570" y="1785926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3571868" y="1214422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1795442" y="2938458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7715240" y="2071678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1785918" y="5429240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4929190" y="5429240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7500958" y="5429240"/>
            <a:ext cx="1428760" cy="142876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8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4952_138525779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4612090"/>
            <a:ext cx="2245910" cy="2245910"/>
          </a:xfrm>
          <a:prstGeom prst="rect">
            <a:avLst/>
          </a:prstGeom>
        </p:spPr>
      </p:pic>
      <p:pic>
        <p:nvPicPr>
          <p:cNvPr id="3" name="Рисунок 2" descr="a064c501ae2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86190"/>
            <a:ext cx="2500306" cy="2500306"/>
          </a:xfrm>
          <a:prstGeom prst="rect">
            <a:avLst/>
          </a:prstGeom>
        </p:spPr>
      </p:pic>
      <p:pic>
        <p:nvPicPr>
          <p:cNvPr id="4" name="Рисунок 3" descr="1362124310_2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2684" y="785794"/>
            <a:ext cx="2500330" cy="2500330"/>
          </a:xfrm>
          <a:prstGeom prst="rect">
            <a:avLst/>
          </a:prstGeom>
        </p:spPr>
      </p:pic>
      <p:pic>
        <p:nvPicPr>
          <p:cNvPr id="5" name="Рисунок 4" descr="1362124310_2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786050" y="3714752"/>
            <a:ext cx="2571768" cy="2857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428604"/>
            <a:ext cx="45005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</a:t>
            </a:r>
          </a:p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Прилетело</a:t>
            </a:r>
          </a:p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Стало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3929066"/>
            <a:ext cx="3000396" cy="2614614"/>
          </a:xfrm>
          <a:prstGeom prst="rect">
            <a:avLst/>
          </a:prstGeom>
        </p:spPr>
      </p:pic>
      <p:pic>
        <p:nvPicPr>
          <p:cNvPr id="6" name="Рисунок 5" descr="2026120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4071942"/>
            <a:ext cx="1913761" cy="2103034"/>
          </a:xfrm>
          <a:prstGeom prst="rect">
            <a:avLst/>
          </a:prstGeom>
        </p:spPr>
      </p:pic>
      <p:pic>
        <p:nvPicPr>
          <p:cNvPr id="7" name="Рисунок 6" descr="2026120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1857364"/>
            <a:ext cx="1913761" cy="2103034"/>
          </a:xfrm>
          <a:prstGeom prst="rect">
            <a:avLst/>
          </a:prstGeom>
        </p:spPr>
      </p:pic>
      <p:pic>
        <p:nvPicPr>
          <p:cNvPr id="8" name="Рисунок 7" descr="075622b03236808eb8263a1d99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1785926"/>
            <a:ext cx="2435471" cy="2643182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3286116" y="1928802"/>
            <a:ext cx="2214578" cy="192882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429388" y="2500306"/>
            <a:ext cx="2214578" cy="192882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6643702" y="4429132"/>
            <a:ext cx="2214578" cy="192882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66927 -0.18889 " pathEditMode="relative" ptsTypes="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0.32292 -0.02084 " pathEditMode="relative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2214554"/>
            <a:ext cx="3624946" cy="2928958"/>
          </a:xfrm>
          <a:prstGeom prst="rect">
            <a:avLst/>
          </a:prstGeom>
        </p:spPr>
      </p:pic>
      <p:pic>
        <p:nvPicPr>
          <p:cNvPr id="5" name="Рисунок 4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000372"/>
            <a:ext cx="3624946" cy="2928958"/>
          </a:xfrm>
          <a:prstGeom prst="rect">
            <a:avLst/>
          </a:prstGeom>
        </p:spPr>
      </p:pic>
      <p:pic>
        <p:nvPicPr>
          <p:cNvPr id="6" name="Рисунок 5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3643314"/>
            <a:ext cx="3624946" cy="2928958"/>
          </a:xfrm>
          <a:prstGeom prst="rect">
            <a:avLst/>
          </a:prstGeom>
        </p:spPr>
      </p:pic>
      <p:pic>
        <p:nvPicPr>
          <p:cNvPr id="7" name="Рисунок 6" descr="0_6edbc_fc88962a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4357694"/>
            <a:ext cx="3624946" cy="29289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34" y="142852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Уменьшить каждое число на 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541145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442913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3714752"/>
            <a:ext cx="857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278605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155</Words>
  <Application>Microsoft Office PowerPoint</Application>
  <PresentationFormat>Экран (4:3)</PresentationFormat>
  <Paragraphs>55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Лина</dc:creator>
  <cp:lastModifiedBy>Лина</cp:lastModifiedBy>
  <cp:revision>44</cp:revision>
  <dcterms:created xsi:type="dcterms:W3CDTF">2015-12-05T17:45:13Z</dcterms:created>
  <dcterms:modified xsi:type="dcterms:W3CDTF">2015-12-10T19:08:39Z</dcterms:modified>
</cp:coreProperties>
</file>