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2"/>
    <p:sldId id="260" r:id="rId3"/>
    <p:sldId id="256" r:id="rId4"/>
    <p:sldId id="261" r:id="rId5"/>
    <p:sldId id="258" r:id="rId6"/>
    <p:sldId id="264" r:id="rId7"/>
    <p:sldId id="262" r:id="rId8"/>
    <p:sldId id="265" r:id="rId9"/>
    <p:sldId id="267" r:id="rId10"/>
    <p:sldId id="266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88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0B985F-E162-4736-9719-0E5DB0BC5EB7}" type="datetimeFigureOut">
              <a:rPr lang="ru-RU" smtClean="0"/>
              <a:pPr/>
              <a:t>12.12.2017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9C0621-7C46-45DD-964F-2BAF8588AE5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0B985F-E162-4736-9719-0E5DB0BC5EB7}" type="datetimeFigureOut">
              <a:rPr lang="ru-RU" smtClean="0"/>
              <a:pPr/>
              <a:t>12.12.2017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9C0621-7C46-45DD-964F-2BAF8588AE5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0B985F-E162-4736-9719-0E5DB0BC5EB7}" type="datetimeFigureOut">
              <a:rPr lang="ru-RU" smtClean="0"/>
              <a:pPr/>
              <a:t>12.12.2017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9C0621-7C46-45DD-964F-2BAF8588AE5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0B985F-E162-4736-9719-0E5DB0BC5EB7}" type="datetimeFigureOut">
              <a:rPr lang="ru-RU" smtClean="0"/>
              <a:pPr/>
              <a:t>12.12.2017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9C0621-7C46-45DD-964F-2BAF8588AE5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0B985F-E162-4736-9719-0E5DB0BC5EB7}" type="datetimeFigureOut">
              <a:rPr lang="ru-RU" smtClean="0"/>
              <a:pPr/>
              <a:t>12.12.2017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9C0621-7C46-45DD-964F-2BAF8588AE5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0B985F-E162-4736-9719-0E5DB0BC5EB7}" type="datetimeFigureOut">
              <a:rPr lang="ru-RU" smtClean="0"/>
              <a:pPr/>
              <a:t>12.12.2017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9C0621-7C46-45DD-964F-2BAF8588AE5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0B985F-E162-4736-9719-0E5DB0BC5EB7}" type="datetimeFigureOut">
              <a:rPr lang="ru-RU" smtClean="0"/>
              <a:pPr/>
              <a:t>12.12.2017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9C0621-7C46-45DD-964F-2BAF8588AE5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0B985F-E162-4736-9719-0E5DB0BC5EB7}" type="datetimeFigureOut">
              <a:rPr lang="ru-RU" smtClean="0"/>
              <a:pPr/>
              <a:t>12.12.2017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9C0621-7C46-45DD-964F-2BAF8588AE5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0B985F-E162-4736-9719-0E5DB0BC5EB7}" type="datetimeFigureOut">
              <a:rPr lang="ru-RU" smtClean="0"/>
              <a:pPr/>
              <a:t>12.12.2017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9C0621-7C46-45DD-964F-2BAF8588AE5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0B985F-E162-4736-9719-0E5DB0BC5EB7}" type="datetimeFigureOut">
              <a:rPr lang="ru-RU" smtClean="0"/>
              <a:pPr/>
              <a:t>12.12.2017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9C0621-7C46-45DD-964F-2BAF8588AE5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0B985F-E162-4736-9719-0E5DB0BC5EB7}" type="datetimeFigureOut">
              <a:rPr lang="ru-RU" smtClean="0"/>
              <a:pPr/>
              <a:t>12.12.2017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9C0621-7C46-45DD-964F-2BAF8588AE5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0B985F-E162-4736-9719-0E5DB0BC5EB7}" type="datetimeFigureOut">
              <a:rPr lang="ru-RU" smtClean="0"/>
              <a:pPr/>
              <a:t>12.12.2017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9C0621-7C46-45DD-964F-2BAF8588AE5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gif"/><Relationship Id="rId4" Type="http://schemas.openxmlformats.org/officeDocument/2006/relationships/image" Target="../media/image9.gi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Svetlana\Desktop\privitannja_z_dnem_svjatogo_mikolaj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D:\Загрузки\fullsiz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Svetlana\Desktop\ui1482073185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54475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Svetlana\Desktop\8937128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75885" y="18701"/>
            <a:ext cx="5776435" cy="683929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Svetlana\Desktop\07010803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0"/>
            <a:ext cx="6679869" cy="6858000"/>
          </a:xfrm>
          <a:prstGeom prst="rect">
            <a:avLst/>
          </a:prstGeom>
          <a:noFill/>
        </p:spPr>
      </p:pic>
      <p:pic>
        <p:nvPicPr>
          <p:cNvPr id="3074" name="Picture 2" descr="C:\Users\Svetlana\Desktop\giphy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20272" y="4829944"/>
            <a:ext cx="1800200" cy="1800200"/>
          </a:xfrm>
          <a:prstGeom prst="rect">
            <a:avLst/>
          </a:prstGeom>
          <a:noFill/>
        </p:spPr>
      </p:pic>
      <p:pic>
        <p:nvPicPr>
          <p:cNvPr id="3075" name="Picture 3" descr="C:\Users\Svetlana\Desktop\fon-211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7504" y="4797152"/>
            <a:ext cx="1858516" cy="18585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Svetlana\Desktop\images (3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pic>
        <p:nvPicPr>
          <p:cNvPr id="3075" name="Picture 3" descr="C:\Users\Svetlana\Desktop\image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62750" y="0"/>
            <a:ext cx="2381250" cy="1781175"/>
          </a:xfrm>
          <a:prstGeom prst="rect">
            <a:avLst/>
          </a:prstGeom>
          <a:noFill/>
        </p:spPr>
      </p:pic>
      <p:pic>
        <p:nvPicPr>
          <p:cNvPr id="2050" name="Picture 2" descr="C:\Users\Svetlana\Desktop\zvezdy-14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67744" y="404664"/>
            <a:ext cx="571500" cy="561975"/>
          </a:xfrm>
          <a:prstGeom prst="rect">
            <a:avLst/>
          </a:prstGeom>
          <a:noFill/>
        </p:spPr>
      </p:pic>
      <p:pic>
        <p:nvPicPr>
          <p:cNvPr id="2051" name="Picture 3" descr="C:\Users\Svetlana\Desktop\zvezdy-14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0" y="3356992"/>
            <a:ext cx="571500" cy="561975"/>
          </a:xfrm>
          <a:prstGeom prst="rect">
            <a:avLst/>
          </a:prstGeom>
          <a:noFill/>
        </p:spPr>
      </p:pic>
      <p:pic>
        <p:nvPicPr>
          <p:cNvPr id="2052" name="Picture 4" descr="C:\Users\Svetlana\Desktop\zvezdy-14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020272" y="2996952"/>
            <a:ext cx="571500" cy="561975"/>
          </a:xfrm>
          <a:prstGeom prst="rect">
            <a:avLst/>
          </a:prstGeom>
          <a:noFill/>
        </p:spPr>
      </p:pic>
      <p:pic>
        <p:nvPicPr>
          <p:cNvPr id="7" name="Picture 3" descr="C:\Users\Svetlana\Desktop\zvezdy-14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5576" y="1700808"/>
            <a:ext cx="571500" cy="561975"/>
          </a:xfrm>
          <a:prstGeom prst="rect">
            <a:avLst/>
          </a:prstGeom>
          <a:noFill/>
        </p:spPr>
      </p:pic>
      <p:pic>
        <p:nvPicPr>
          <p:cNvPr id="8" name="Picture 3" descr="C:\Users\Svetlana\Desktop\zvezdy-14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452320" y="4869160"/>
            <a:ext cx="571500" cy="561975"/>
          </a:xfrm>
          <a:prstGeom prst="rect">
            <a:avLst/>
          </a:prstGeom>
          <a:noFill/>
        </p:spPr>
      </p:pic>
      <p:pic>
        <p:nvPicPr>
          <p:cNvPr id="9" name="Picture 3" descr="C:\Users\Svetlana\Desktop\zvezdy-14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12160" y="4221088"/>
            <a:ext cx="571500" cy="561975"/>
          </a:xfrm>
          <a:prstGeom prst="rect">
            <a:avLst/>
          </a:prstGeom>
          <a:noFill/>
        </p:spPr>
      </p:pic>
      <p:pic>
        <p:nvPicPr>
          <p:cNvPr id="12" name="Picture 5" descr="C:\Users\Svetlana\Desktop\728525272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611813" y="404664"/>
            <a:ext cx="3031305" cy="2088232"/>
          </a:xfrm>
          <a:prstGeom prst="rect">
            <a:avLst/>
          </a:prstGeom>
          <a:noFill/>
        </p:spPr>
      </p:pic>
      <p:pic>
        <p:nvPicPr>
          <p:cNvPr id="13" name="Picture 5" descr="C:\Users\Svetlana\Desktop\728525272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16981688">
            <a:off x="1339575" y="2357398"/>
            <a:ext cx="2488938" cy="2040287"/>
          </a:xfrm>
          <a:prstGeom prst="rect">
            <a:avLst/>
          </a:prstGeom>
          <a:noFill/>
        </p:spPr>
      </p:pic>
      <p:pic>
        <p:nvPicPr>
          <p:cNvPr id="14" name="Picture 5" descr="C:\Users\Svetlana\Desktop\728525272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18510109">
            <a:off x="1657543" y="1009495"/>
            <a:ext cx="2734717" cy="1883916"/>
          </a:xfrm>
          <a:prstGeom prst="rect">
            <a:avLst/>
          </a:prstGeom>
          <a:noFill/>
        </p:spPr>
      </p:pic>
      <p:pic>
        <p:nvPicPr>
          <p:cNvPr id="15" name="Picture 5" descr="C:\Users\Svetlana\Desktop\728525272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17369873">
            <a:off x="-18050" y="3227231"/>
            <a:ext cx="2143125" cy="1476375"/>
          </a:xfrm>
          <a:prstGeom prst="rect">
            <a:avLst/>
          </a:prstGeom>
          <a:noFill/>
        </p:spPr>
      </p:pic>
      <p:pic>
        <p:nvPicPr>
          <p:cNvPr id="16" name="Picture 5" descr="C:\Users\Svetlana\Desktop\728525272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11241755">
            <a:off x="476755" y="4566940"/>
            <a:ext cx="3245066" cy="1476375"/>
          </a:xfrm>
          <a:prstGeom prst="rect">
            <a:avLst/>
          </a:prstGeom>
          <a:noFill/>
        </p:spPr>
      </p:pic>
      <p:pic>
        <p:nvPicPr>
          <p:cNvPr id="17" name="Picture 5" descr="C:\Users\Svetlana\Desktop\728525272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9063493">
            <a:off x="3204233" y="4260892"/>
            <a:ext cx="3457649" cy="23819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Svetlana\Desktop\21890989.gif"/>
          <p:cNvPicPr>
            <a:picLocks noGrp="1" noChangeAspect="1" noChangeArrowheads="1" noCro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7498" y="1"/>
            <a:ext cx="9161498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Svetlana\Desktop\mykolai-11 - копия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32656"/>
            <a:ext cx="9000492" cy="60003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D:\Загрузки\depositphotos_10304469-stock-photo-portrait-of-a-little-girl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2914" y="2780928"/>
            <a:ext cx="3846504" cy="3816423"/>
          </a:xfrm>
          <a:prstGeom prst="rect">
            <a:avLst/>
          </a:prstGeom>
          <a:noFill/>
        </p:spPr>
      </p:pic>
      <p:pic>
        <p:nvPicPr>
          <p:cNvPr id="3076" name="Picture 4" descr="D:\Загрузки\1-origina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1401" y="332656"/>
            <a:ext cx="4737037" cy="3096344"/>
          </a:xfrm>
          <a:prstGeom prst="rect">
            <a:avLst/>
          </a:prstGeom>
          <a:noFill/>
        </p:spPr>
      </p:pic>
      <p:pic>
        <p:nvPicPr>
          <p:cNvPr id="3077" name="Picture 5" descr="D:\Загрузки\svjatmik0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84169" y="188640"/>
            <a:ext cx="1800200" cy="2223777"/>
          </a:xfrm>
          <a:prstGeom prst="rect">
            <a:avLst/>
          </a:prstGeom>
          <a:noFill/>
        </p:spPr>
      </p:pic>
      <p:pic>
        <p:nvPicPr>
          <p:cNvPr id="3078" name="Picture 6" descr="D:\Загрузки\svjatmik0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87624" y="3717032"/>
            <a:ext cx="2160240" cy="266853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D:\Загрузки\img_20170412_125449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8640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105</TotalTime>
  <Words>0</Words>
  <Application>Microsoft Office PowerPoint</Application>
  <PresentationFormat>Экран (4:3)</PresentationFormat>
  <Paragraphs>0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Svetlana</dc:creator>
  <cp:lastModifiedBy>Svetlana</cp:lastModifiedBy>
  <cp:revision>17</cp:revision>
  <dcterms:created xsi:type="dcterms:W3CDTF">2017-11-20T18:37:20Z</dcterms:created>
  <dcterms:modified xsi:type="dcterms:W3CDTF">2017-12-12T17:55:20Z</dcterms:modified>
</cp:coreProperties>
</file>