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7"/>
  </p:notesMasterIdLst>
  <p:sldIdLst>
    <p:sldId id="256" r:id="rId2"/>
    <p:sldId id="257" r:id="rId3"/>
    <p:sldId id="258" r:id="rId4"/>
    <p:sldId id="259" r:id="rId5"/>
    <p:sldId id="281" r:id="rId6"/>
    <p:sldId id="267" r:id="rId7"/>
    <p:sldId id="260" r:id="rId8"/>
    <p:sldId id="261" r:id="rId9"/>
    <p:sldId id="268" r:id="rId10"/>
    <p:sldId id="269" r:id="rId11"/>
    <p:sldId id="270" r:id="rId12"/>
    <p:sldId id="271" r:id="rId13"/>
    <p:sldId id="275" r:id="rId14"/>
    <p:sldId id="276" r:id="rId15"/>
    <p:sldId id="278" r:id="rId16"/>
    <p:sldId id="277" r:id="rId17"/>
    <p:sldId id="290" r:id="rId18"/>
    <p:sldId id="291" r:id="rId19"/>
    <p:sldId id="279" r:id="rId20"/>
    <p:sldId id="280" r:id="rId21"/>
    <p:sldId id="283" r:id="rId22"/>
    <p:sldId id="282" r:id="rId23"/>
    <p:sldId id="284" r:id="rId24"/>
    <p:sldId id="285" r:id="rId25"/>
    <p:sldId id="286" r:id="rId26"/>
    <p:sldId id="292" r:id="rId27"/>
    <p:sldId id="293" r:id="rId28"/>
    <p:sldId id="294" r:id="rId29"/>
    <p:sldId id="298" r:id="rId30"/>
    <p:sldId id="299" r:id="rId31"/>
    <p:sldId id="295" r:id="rId32"/>
    <p:sldId id="296" r:id="rId33"/>
    <p:sldId id="288" r:id="rId34"/>
    <p:sldId id="289" r:id="rId35"/>
    <p:sldId id="297" r:id="rId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3983" autoAdjust="0"/>
  </p:normalViewPr>
  <p:slideViewPr>
    <p:cSldViewPr>
      <p:cViewPr varScale="1">
        <p:scale>
          <a:sx n="114" d="100"/>
          <a:sy n="114" d="100"/>
        </p:scale>
        <p:origin x="-1632" y="-102"/>
      </p:cViewPr>
      <p:guideLst>
        <p:guide orient="horz" pos="2160"/>
        <p:guide pos="2880"/>
      </p:guideLst>
    </p:cSldViewPr>
  </p:slideViewPr>
  <p:outlineViewPr>
    <p:cViewPr>
      <p:scale>
        <a:sx n="33" d="100"/>
        <a:sy n="33" d="100"/>
      </p:scale>
      <p:origin x="0" y="15288"/>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89F637-BA36-43DE-A750-F8EDB0FFE4BB}" type="doc">
      <dgm:prSet loTypeId="urn:microsoft.com/office/officeart/2005/8/layout/list1" loCatId="list" qsTypeId="urn:microsoft.com/office/officeart/2005/8/quickstyle/simple1#1" qsCatId="simple" csTypeId="urn:microsoft.com/office/officeart/2005/8/colors/accent1_2#1" csCatId="accent1" phldr="1"/>
      <dgm:spPr/>
      <dgm:t>
        <a:bodyPr/>
        <a:lstStyle/>
        <a:p>
          <a:endParaRPr lang="ru-RU"/>
        </a:p>
      </dgm:t>
    </dgm:pt>
    <dgm:pt modelId="{6E466EF5-3E75-4A0C-BE1F-72D80EC81494}">
      <dgm:prSet/>
      <dgm:spPr/>
      <dgm:t>
        <a:bodyPr/>
        <a:lstStyle/>
        <a:p>
          <a:r>
            <a:rPr lang="en-US" b="1" dirty="0" smtClean="0">
              <a:solidFill>
                <a:srgbClr val="002060"/>
              </a:solidFill>
              <a:latin typeface="Comic Sans MS" pitchFamily="66" charset="0"/>
            </a:rPr>
            <a:t>choosing an evening’s television</a:t>
          </a:r>
          <a:endParaRPr lang="en-US" b="1" dirty="0">
            <a:solidFill>
              <a:srgbClr val="002060"/>
            </a:solidFill>
            <a:latin typeface="Comic Sans MS" pitchFamily="66" charset="0"/>
          </a:endParaRPr>
        </a:p>
      </dgm:t>
    </dgm:pt>
    <dgm:pt modelId="{04A25DBD-F748-4166-BA5D-A9A6D111AFE7}" type="parTrans" cxnId="{28787861-642A-4BFA-9FF1-0320ACD4D257}">
      <dgm:prSet/>
      <dgm:spPr/>
      <dgm:t>
        <a:bodyPr/>
        <a:lstStyle/>
        <a:p>
          <a:endParaRPr lang="ru-RU"/>
        </a:p>
      </dgm:t>
    </dgm:pt>
    <dgm:pt modelId="{F44CEE9B-82BE-4D18-AB35-4100823FA972}" type="sibTrans" cxnId="{28787861-642A-4BFA-9FF1-0320ACD4D257}">
      <dgm:prSet/>
      <dgm:spPr/>
      <dgm:t>
        <a:bodyPr/>
        <a:lstStyle/>
        <a:p>
          <a:endParaRPr lang="ru-RU"/>
        </a:p>
      </dgm:t>
    </dgm:pt>
    <dgm:pt modelId="{E1564D58-469C-45AC-B8C4-334F71342B83}">
      <dgm:prSet/>
      <dgm:spPr/>
      <dgm:t>
        <a:bodyPr/>
        <a:lstStyle/>
        <a:p>
          <a:r>
            <a:rPr lang="en-US" b="1" smtClean="0">
              <a:solidFill>
                <a:srgbClr val="002060"/>
              </a:solidFill>
              <a:latin typeface="Comic Sans MS" pitchFamily="66" charset="0"/>
            </a:rPr>
            <a:t>sightseeing</a:t>
          </a:r>
          <a:endParaRPr lang="en-US" b="1" dirty="0">
            <a:solidFill>
              <a:srgbClr val="002060"/>
            </a:solidFill>
            <a:latin typeface="Comic Sans MS" pitchFamily="66" charset="0"/>
          </a:endParaRPr>
        </a:p>
      </dgm:t>
    </dgm:pt>
    <dgm:pt modelId="{C48394CD-8E21-4A62-BEEE-68012081DEB5}" type="parTrans" cxnId="{82DEFA5B-7AA3-47C2-A18D-5EDD0A80F70D}">
      <dgm:prSet/>
      <dgm:spPr/>
      <dgm:t>
        <a:bodyPr/>
        <a:lstStyle/>
        <a:p>
          <a:endParaRPr lang="ru-RU"/>
        </a:p>
      </dgm:t>
    </dgm:pt>
    <dgm:pt modelId="{679B1B0D-61A4-4E94-89BD-9FB185BE426F}" type="sibTrans" cxnId="{82DEFA5B-7AA3-47C2-A18D-5EDD0A80F70D}">
      <dgm:prSet/>
      <dgm:spPr/>
      <dgm:t>
        <a:bodyPr/>
        <a:lstStyle/>
        <a:p>
          <a:endParaRPr lang="ru-RU"/>
        </a:p>
      </dgm:t>
    </dgm:pt>
    <dgm:pt modelId="{973C0BD1-DAFD-4287-9DDB-F359E8F1BBF1}">
      <dgm:prSet/>
      <dgm:spPr/>
      <dgm:t>
        <a:bodyPr/>
        <a:lstStyle/>
        <a:p>
          <a:r>
            <a:rPr lang="en-US" b="1" dirty="0" smtClean="0">
              <a:solidFill>
                <a:srgbClr val="002060"/>
              </a:solidFill>
              <a:latin typeface="Comic Sans MS" pitchFamily="66" charset="0"/>
            </a:rPr>
            <a:t>planning an evening out</a:t>
          </a:r>
          <a:endParaRPr lang="ru-RU" b="1" dirty="0">
            <a:solidFill>
              <a:srgbClr val="002060"/>
            </a:solidFill>
            <a:latin typeface="Comic Sans MS" pitchFamily="66" charset="0"/>
          </a:endParaRPr>
        </a:p>
      </dgm:t>
    </dgm:pt>
    <dgm:pt modelId="{2160DCFE-9DD8-4A31-8070-EA6437BB6F16}" type="parTrans" cxnId="{0F04DC5E-17C7-4A6A-8AF6-81E3294FE2FB}">
      <dgm:prSet/>
      <dgm:spPr/>
      <dgm:t>
        <a:bodyPr/>
        <a:lstStyle/>
        <a:p>
          <a:endParaRPr lang="ru-RU"/>
        </a:p>
      </dgm:t>
    </dgm:pt>
    <dgm:pt modelId="{129FBF61-80A6-43F6-B0F1-6EC901983A58}" type="sibTrans" cxnId="{0F04DC5E-17C7-4A6A-8AF6-81E3294FE2FB}">
      <dgm:prSet/>
      <dgm:spPr/>
      <dgm:t>
        <a:bodyPr/>
        <a:lstStyle/>
        <a:p>
          <a:endParaRPr lang="ru-RU"/>
        </a:p>
      </dgm:t>
    </dgm:pt>
    <dgm:pt modelId="{0AA2A7CB-B86A-4445-ADA7-2BD44F0E90F3}" type="pres">
      <dgm:prSet presAssocID="{1189F637-BA36-43DE-A750-F8EDB0FFE4BB}" presName="linear" presStyleCnt="0">
        <dgm:presLayoutVars>
          <dgm:dir/>
          <dgm:animLvl val="lvl"/>
          <dgm:resizeHandles val="exact"/>
        </dgm:presLayoutVars>
      </dgm:prSet>
      <dgm:spPr/>
      <dgm:t>
        <a:bodyPr/>
        <a:lstStyle/>
        <a:p>
          <a:endParaRPr lang="ru-RU"/>
        </a:p>
      </dgm:t>
    </dgm:pt>
    <dgm:pt modelId="{6C7BC814-B2E5-4C32-B58D-46818EE5ACE7}" type="pres">
      <dgm:prSet presAssocID="{6E466EF5-3E75-4A0C-BE1F-72D80EC81494}" presName="parentLin" presStyleCnt="0"/>
      <dgm:spPr/>
    </dgm:pt>
    <dgm:pt modelId="{3C6CF2FA-D5FA-4985-B2B2-8BA776E226BB}" type="pres">
      <dgm:prSet presAssocID="{6E466EF5-3E75-4A0C-BE1F-72D80EC81494}" presName="parentLeftMargin" presStyleLbl="node1" presStyleIdx="0" presStyleCnt="3"/>
      <dgm:spPr/>
      <dgm:t>
        <a:bodyPr/>
        <a:lstStyle/>
        <a:p>
          <a:endParaRPr lang="ru-RU"/>
        </a:p>
      </dgm:t>
    </dgm:pt>
    <dgm:pt modelId="{073D78D8-2DC2-4775-AE9E-03DF73AB506B}" type="pres">
      <dgm:prSet presAssocID="{6E466EF5-3E75-4A0C-BE1F-72D80EC81494}" presName="parentText" presStyleLbl="node1" presStyleIdx="0" presStyleCnt="3" custLinFactNeighborX="-29126" custLinFactNeighborY="135">
        <dgm:presLayoutVars>
          <dgm:chMax val="0"/>
          <dgm:bulletEnabled val="1"/>
        </dgm:presLayoutVars>
      </dgm:prSet>
      <dgm:spPr/>
      <dgm:t>
        <a:bodyPr/>
        <a:lstStyle/>
        <a:p>
          <a:endParaRPr lang="ru-RU"/>
        </a:p>
      </dgm:t>
    </dgm:pt>
    <dgm:pt modelId="{B9986767-5D21-436F-B09E-26244595CCA7}" type="pres">
      <dgm:prSet presAssocID="{6E466EF5-3E75-4A0C-BE1F-72D80EC81494}" presName="negativeSpace" presStyleCnt="0"/>
      <dgm:spPr/>
    </dgm:pt>
    <dgm:pt modelId="{D1D7C0A7-B860-4BBF-8DF1-C3C69FEA65BF}" type="pres">
      <dgm:prSet presAssocID="{6E466EF5-3E75-4A0C-BE1F-72D80EC81494}" presName="childText" presStyleLbl="conFgAcc1" presStyleIdx="0" presStyleCnt="3" custScaleX="52751" custLinFactY="-8410" custLinFactNeighborX="1181" custLinFactNeighborY="-100000">
        <dgm:presLayoutVars>
          <dgm:bulletEnabled val="1"/>
        </dgm:presLayoutVars>
      </dgm:prSet>
      <dgm:spPr/>
    </dgm:pt>
    <dgm:pt modelId="{AC9C4A2B-360B-44F6-BECA-1681A5A5A00E}" type="pres">
      <dgm:prSet presAssocID="{F44CEE9B-82BE-4D18-AB35-4100823FA972}" presName="spaceBetweenRectangles" presStyleCnt="0"/>
      <dgm:spPr/>
    </dgm:pt>
    <dgm:pt modelId="{6ECE804F-97A4-440F-8288-5E91BC7478EF}" type="pres">
      <dgm:prSet presAssocID="{E1564D58-469C-45AC-B8C4-334F71342B83}" presName="parentLin" presStyleCnt="0"/>
      <dgm:spPr/>
    </dgm:pt>
    <dgm:pt modelId="{34CB4D52-9288-4055-B997-AB9F620CB9FB}" type="pres">
      <dgm:prSet presAssocID="{E1564D58-469C-45AC-B8C4-334F71342B83}" presName="parentLeftMargin" presStyleLbl="node1" presStyleIdx="0" presStyleCnt="3"/>
      <dgm:spPr/>
      <dgm:t>
        <a:bodyPr/>
        <a:lstStyle/>
        <a:p>
          <a:endParaRPr lang="ru-RU"/>
        </a:p>
      </dgm:t>
    </dgm:pt>
    <dgm:pt modelId="{F6E1822D-FD78-405B-BD8C-E28564796242}" type="pres">
      <dgm:prSet presAssocID="{E1564D58-469C-45AC-B8C4-334F71342B83}" presName="parentText" presStyleLbl="node1" presStyleIdx="1" presStyleCnt="3">
        <dgm:presLayoutVars>
          <dgm:chMax val="0"/>
          <dgm:bulletEnabled val="1"/>
        </dgm:presLayoutVars>
      </dgm:prSet>
      <dgm:spPr/>
      <dgm:t>
        <a:bodyPr/>
        <a:lstStyle/>
        <a:p>
          <a:endParaRPr lang="ru-RU"/>
        </a:p>
      </dgm:t>
    </dgm:pt>
    <dgm:pt modelId="{57D65EC7-B14A-4822-9858-6811CDABF5B6}" type="pres">
      <dgm:prSet presAssocID="{E1564D58-469C-45AC-B8C4-334F71342B83}" presName="negativeSpace" presStyleCnt="0"/>
      <dgm:spPr/>
    </dgm:pt>
    <dgm:pt modelId="{1A2D5692-BAC9-4F13-956F-464DF0073D5C}" type="pres">
      <dgm:prSet presAssocID="{E1564D58-469C-45AC-B8C4-334F71342B83}" presName="childText" presStyleLbl="conFgAcc1" presStyleIdx="1" presStyleCnt="3" custScaleX="52751" custLinFactNeighborX="1181" custLinFactNeighborY="-45811">
        <dgm:presLayoutVars>
          <dgm:bulletEnabled val="1"/>
        </dgm:presLayoutVars>
      </dgm:prSet>
      <dgm:spPr/>
    </dgm:pt>
    <dgm:pt modelId="{01C8C276-5480-425C-AE52-6795CFF84817}" type="pres">
      <dgm:prSet presAssocID="{679B1B0D-61A4-4E94-89BD-9FB185BE426F}" presName="spaceBetweenRectangles" presStyleCnt="0"/>
      <dgm:spPr/>
    </dgm:pt>
    <dgm:pt modelId="{A8E6790D-46F6-4868-83A4-3DF350A804C0}" type="pres">
      <dgm:prSet presAssocID="{973C0BD1-DAFD-4287-9DDB-F359E8F1BBF1}" presName="parentLin" presStyleCnt="0"/>
      <dgm:spPr/>
    </dgm:pt>
    <dgm:pt modelId="{BCBBD3D8-EB7E-4E7A-8879-C2642AD0AE93}" type="pres">
      <dgm:prSet presAssocID="{973C0BD1-DAFD-4287-9DDB-F359E8F1BBF1}" presName="parentLeftMargin" presStyleLbl="node1" presStyleIdx="1" presStyleCnt="3"/>
      <dgm:spPr/>
      <dgm:t>
        <a:bodyPr/>
        <a:lstStyle/>
        <a:p>
          <a:endParaRPr lang="ru-RU"/>
        </a:p>
      </dgm:t>
    </dgm:pt>
    <dgm:pt modelId="{C7EBAD8E-876E-4149-B36D-26C4FEC941CA}" type="pres">
      <dgm:prSet presAssocID="{973C0BD1-DAFD-4287-9DDB-F359E8F1BBF1}" presName="parentText" presStyleLbl="node1" presStyleIdx="2" presStyleCnt="3">
        <dgm:presLayoutVars>
          <dgm:chMax val="0"/>
          <dgm:bulletEnabled val="1"/>
        </dgm:presLayoutVars>
      </dgm:prSet>
      <dgm:spPr/>
      <dgm:t>
        <a:bodyPr/>
        <a:lstStyle/>
        <a:p>
          <a:endParaRPr lang="ru-RU"/>
        </a:p>
      </dgm:t>
    </dgm:pt>
    <dgm:pt modelId="{8FCF396B-7E71-48CE-8DAF-873839AA74A4}" type="pres">
      <dgm:prSet presAssocID="{973C0BD1-DAFD-4287-9DDB-F359E8F1BBF1}" presName="negativeSpace" presStyleCnt="0"/>
      <dgm:spPr/>
    </dgm:pt>
    <dgm:pt modelId="{170BB36B-5C04-4FD0-A045-A7075D15A1FF}" type="pres">
      <dgm:prSet presAssocID="{973C0BD1-DAFD-4287-9DDB-F359E8F1BBF1}" presName="childText" presStyleLbl="conFgAcc1" presStyleIdx="2" presStyleCnt="3" custScaleX="55050" custLinFactNeighborY="-6969">
        <dgm:presLayoutVars>
          <dgm:bulletEnabled val="1"/>
        </dgm:presLayoutVars>
      </dgm:prSet>
      <dgm:spPr/>
    </dgm:pt>
  </dgm:ptLst>
  <dgm:cxnLst>
    <dgm:cxn modelId="{82DEFA5B-7AA3-47C2-A18D-5EDD0A80F70D}" srcId="{1189F637-BA36-43DE-A750-F8EDB0FFE4BB}" destId="{E1564D58-469C-45AC-B8C4-334F71342B83}" srcOrd="1" destOrd="0" parTransId="{C48394CD-8E21-4A62-BEEE-68012081DEB5}" sibTransId="{679B1B0D-61A4-4E94-89BD-9FB185BE426F}"/>
    <dgm:cxn modelId="{DCF66229-52C4-41A0-AB51-F63BD238D7D0}" type="presOf" srcId="{6E466EF5-3E75-4A0C-BE1F-72D80EC81494}" destId="{073D78D8-2DC2-4775-AE9E-03DF73AB506B}" srcOrd="1" destOrd="0" presId="urn:microsoft.com/office/officeart/2005/8/layout/list1"/>
    <dgm:cxn modelId="{D523FBC9-E8B7-41E7-8859-A10F444B2BA2}" type="presOf" srcId="{6E466EF5-3E75-4A0C-BE1F-72D80EC81494}" destId="{3C6CF2FA-D5FA-4985-B2B2-8BA776E226BB}" srcOrd="0" destOrd="0" presId="urn:microsoft.com/office/officeart/2005/8/layout/list1"/>
    <dgm:cxn modelId="{C0896E8A-04B3-42AF-8690-D093338D49F4}" type="presOf" srcId="{973C0BD1-DAFD-4287-9DDB-F359E8F1BBF1}" destId="{C7EBAD8E-876E-4149-B36D-26C4FEC941CA}" srcOrd="1" destOrd="0" presId="urn:microsoft.com/office/officeart/2005/8/layout/list1"/>
    <dgm:cxn modelId="{A4F1E91A-2BE3-4D88-978A-6C7A0FAD0D0E}" type="presOf" srcId="{1189F637-BA36-43DE-A750-F8EDB0FFE4BB}" destId="{0AA2A7CB-B86A-4445-ADA7-2BD44F0E90F3}" srcOrd="0" destOrd="0" presId="urn:microsoft.com/office/officeart/2005/8/layout/list1"/>
    <dgm:cxn modelId="{ADB2982D-1DB6-4B2F-A8C1-08B6E12262F5}" type="presOf" srcId="{E1564D58-469C-45AC-B8C4-334F71342B83}" destId="{F6E1822D-FD78-405B-BD8C-E28564796242}" srcOrd="1" destOrd="0" presId="urn:microsoft.com/office/officeart/2005/8/layout/list1"/>
    <dgm:cxn modelId="{DE8C4BAC-C7DA-46D1-932E-6244BAFCFC11}" type="presOf" srcId="{E1564D58-469C-45AC-B8C4-334F71342B83}" destId="{34CB4D52-9288-4055-B997-AB9F620CB9FB}" srcOrd="0" destOrd="0" presId="urn:microsoft.com/office/officeart/2005/8/layout/list1"/>
    <dgm:cxn modelId="{28787861-642A-4BFA-9FF1-0320ACD4D257}" srcId="{1189F637-BA36-43DE-A750-F8EDB0FFE4BB}" destId="{6E466EF5-3E75-4A0C-BE1F-72D80EC81494}" srcOrd="0" destOrd="0" parTransId="{04A25DBD-F748-4166-BA5D-A9A6D111AFE7}" sibTransId="{F44CEE9B-82BE-4D18-AB35-4100823FA972}"/>
    <dgm:cxn modelId="{AD35D281-9DD9-43B0-B22E-F512FA09D083}" type="presOf" srcId="{973C0BD1-DAFD-4287-9DDB-F359E8F1BBF1}" destId="{BCBBD3D8-EB7E-4E7A-8879-C2642AD0AE93}" srcOrd="0" destOrd="0" presId="urn:microsoft.com/office/officeart/2005/8/layout/list1"/>
    <dgm:cxn modelId="{0F04DC5E-17C7-4A6A-8AF6-81E3294FE2FB}" srcId="{1189F637-BA36-43DE-A750-F8EDB0FFE4BB}" destId="{973C0BD1-DAFD-4287-9DDB-F359E8F1BBF1}" srcOrd="2" destOrd="0" parTransId="{2160DCFE-9DD8-4A31-8070-EA6437BB6F16}" sibTransId="{129FBF61-80A6-43F6-B0F1-6EC901983A58}"/>
    <dgm:cxn modelId="{EB4A0E7E-DFC4-436A-B748-A652B91051B1}" type="presParOf" srcId="{0AA2A7CB-B86A-4445-ADA7-2BD44F0E90F3}" destId="{6C7BC814-B2E5-4C32-B58D-46818EE5ACE7}" srcOrd="0" destOrd="0" presId="urn:microsoft.com/office/officeart/2005/8/layout/list1"/>
    <dgm:cxn modelId="{A2B4BAD9-185D-4A5A-904C-3D3EB20C4E78}" type="presParOf" srcId="{6C7BC814-B2E5-4C32-B58D-46818EE5ACE7}" destId="{3C6CF2FA-D5FA-4985-B2B2-8BA776E226BB}" srcOrd="0" destOrd="0" presId="urn:microsoft.com/office/officeart/2005/8/layout/list1"/>
    <dgm:cxn modelId="{7A563A05-F38F-472C-A1D0-2E5DF2277E99}" type="presParOf" srcId="{6C7BC814-B2E5-4C32-B58D-46818EE5ACE7}" destId="{073D78D8-2DC2-4775-AE9E-03DF73AB506B}" srcOrd="1" destOrd="0" presId="urn:microsoft.com/office/officeart/2005/8/layout/list1"/>
    <dgm:cxn modelId="{898C6872-2D22-45D8-8DE2-C11043792192}" type="presParOf" srcId="{0AA2A7CB-B86A-4445-ADA7-2BD44F0E90F3}" destId="{B9986767-5D21-436F-B09E-26244595CCA7}" srcOrd="1" destOrd="0" presId="urn:microsoft.com/office/officeart/2005/8/layout/list1"/>
    <dgm:cxn modelId="{DD64DE3C-40C9-4E1E-9F9F-57E2436B6E0F}" type="presParOf" srcId="{0AA2A7CB-B86A-4445-ADA7-2BD44F0E90F3}" destId="{D1D7C0A7-B860-4BBF-8DF1-C3C69FEA65BF}" srcOrd="2" destOrd="0" presId="urn:microsoft.com/office/officeart/2005/8/layout/list1"/>
    <dgm:cxn modelId="{D31873E1-DED8-42B8-AF5E-57C96048CDE9}" type="presParOf" srcId="{0AA2A7CB-B86A-4445-ADA7-2BD44F0E90F3}" destId="{AC9C4A2B-360B-44F6-BECA-1681A5A5A00E}" srcOrd="3" destOrd="0" presId="urn:microsoft.com/office/officeart/2005/8/layout/list1"/>
    <dgm:cxn modelId="{07B88FE7-3CA7-419F-BBCA-71FBE6A040DD}" type="presParOf" srcId="{0AA2A7CB-B86A-4445-ADA7-2BD44F0E90F3}" destId="{6ECE804F-97A4-440F-8288-5E91BC7478EF}" srcOrd="4" destOrd="0" presId="urn:microsoft.com/office/officeart/2005/8/layout/list1"/>
    <dgm:cxn modelId="{3C46C569-7CB6-4CA3-9D04-62629C60DDA1}" type="presParOf" srcId="{6ECE804F-97A4-440F-8288-5E91BC7478EF}" destId="{34CB4D52-9288-4055-B997-AB9F620CB9FB}" srcOrd="0" destOrd="0" presId="urn:microsoft.com/office/officeart/2005/8/layout/list1"/>
    <dgm:cxn modelId="{4B430791-DB26-4FF9-B0CD-F60D867A226B}" type="presParOf" srcId="{6ECE804F-97A4-440F-8288-5E91BC7478EF}" destId="{F6E1822D-FD78-405B-BD8C-E28564796242}" srcOrd="1" destOrd="0" presId="urn:microsoft.com/office/officeart/2005/8/layout/list1"/>
    <dgm:cxn modelId="{FC9833F5-749B-4600-B5C5-7F9D5FE9E532}" type="presParOf" srcId="{0AA2A7CB-B86A-4445-ADA7-2BD44F0E90F3}" destId="{57D65EC7-B14A-4822-9858-6811CDABF5B6}" srcOrd="5" destOrd="0" presId="urn:microsoft.com/office/officeart/2005/8/layout/list1"/>
    <dgm:cxn modelId="{52ABE35A-854F-459F-833A-CA9514D1CD2C}" type="presParOf" srcId="{0AA2A7CB-B86A-4445-ADA7-2BD44F0E90F3}" destId="{1A2D5692-BAC9-4F13-956F-464DF0073D5C}" srcOrd="6" destOrd="0" presId="urn:microsoft.com/office/officeart/2005/8/layout/list1"/>
    <dgm:cxn modelId="{D56F9D01-FF34-4799-896E-034CFC83582E}" type="presParOf" srcId="{0AA2A7CB-B86A-4445-ADA7-2BD44F0E90F3}" destId="{01C8C276-5480-425C-AE52-6795CFF84817}" srcOrd="7" destOrd="0" presId="urn:microsoft.com/office/officeart/2005/8/layout/list1"/>
    <dgm:cxn modelId="{BA36A83B-A68D-44C1-A3E6-C6BF78AE98DE}" type="presParOf" srcId="{0AA2A7CB-B86A-4445-ADA7-2BD44F0E90F3}" destId="{A8E6790D-46F6-4868-83A4-3DF350A804C0}" srcOrd="8" destOrd="0" presId="urn:microsoft.com/office/officeart/2005/8/layout/list1"/>
    <dgm:cxn modelId="{DC5E290F-BE5F-4B15-A99B-0EC9AE05C9E4}" type="presParOf" srcId="{A8E6790D-46F6-4868-83A4-3DF350A804C0}" destId="{BCBBD3D8-EB7E-4E7A-8879-C2642AD0AE93}" srcOrd="0" destOrd="0" presId="urn:microsoft.com/office/officeart/2005/8/layout/list1"/>
    <dgm:cxn modelId="{94709202-5E07-489A-A5BC-2C0CD05149B3}" type="presParOf" srcId="{A8E6790D-46F6-4868-83A4-3DF350A804C0}" destId="{C7EBAD8E-876E-4149-B36D-26C4FEC941CA}" srcOrd="1" destOrd="0" presId="urn:microsoft.com/office/officeart/2005/8/layout/list1"/>
    <dgm:cxn modelId="{A3E297DA-17DC-4265-99A8-218B8E6649C6}" type="presParOf" srcId="{0AA2A7CB-B86A-4445-ADA7-2BD44F0E90F3}" destId="{8FCF396B-7E71-48CE-8DAF-873839AA74A4}" srcOrd="9" destOrd="0" presId="urn:microsoft.com/office/officeart/2005/8/layout/list1"/>
    <dgm:cxn modelId="{D8CD9F4D-B914-4946-A35C-109971CC658C}" type="presParOf" srcId="{0AA2A7CB-B86A-4445-ADA7-2BD44F0E90F3}" destId="{170BB36B-5C04-4FD0-A045-A7075D15A1FF}" srcOrd="10"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6F4BA32-6830-4B64-8C90-124064ED08CC}" type="datetimeFigureOut">
              <a:rPr lang="ru-RU"/>
              <a:pPr>
                <a:defRPr/>
              </a:pPr>
              <a:t>19.02.2018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1261F97-F2E2-437A-AF68-3EFF6636AE0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0FB2BCE1-004A-428A-8BDF-ACB4E9FC34BA}" type="datetimeFigureOut">
              <a:rPr lang="ru-RU"/>
              <a:pPr>
                <a:defRPr/>
              </a:pPr>
              <a:t>19.02.2018</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E681B6FA-B068-42C7-A328-17350E4D622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AC882EEF-9E35-4034-B477-D66BD4B534DE}" type="datetimeFigureOut">
              <a:rPr lang="ru-RU"/>
              <a:pPr>
                <a:defRPr/>
              </a:pPr>
              <a:t>19.02.2018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79D8260-FC63-489E-B93C-A6D2F380EFF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C81E7CBF-4849-4D25-AF38-A80A1A274396}" type="datetimeFigureOut">
              <a:rPr lang="ru-RU"/>
              <a:pPr>
                <a:defRPr/>
              </a:pPr>
              <a:t>19.02.2018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E015C96-6764-4882-B866-BEE0BF94B56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0EA2C333-F314-4861-8154-7B98AFB8D2B9}" type="datetimeFigureOut">
              <a:rPr lang="ru-RU"/>
              <a:pPr>
                <a:defRPr/>
              </a:pPr>
              <a:t>19.02.2018</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042D64DC-5D20-491F-8907-BE3697C4B15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6D21B72D-93F9-4522-BFB4-E034FB44468A}" type="datetimeFigureOut">
              <a:rPr lang="ru-RU"/>
              <a:pPr>
                <a:defRPr/>
              </a:pPr>
              <a:t>19.02.2018</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F169D425-D3EA-4C72-B42E-797B792C642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61905B89-D12D-48B9-B75F-FF1E9A956BF8}" type="datetimeFigureOut">
              <a:rPr lang="ru-RU"/>
              <a:pPr>
                <a:defRPr/>
              </a:pPr>
              <a:t>19.02.2018</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87A69C7D-13D2-486C-B005-EB57C07C020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37485250-3CFE-4641-955D-7485912A2B1A}" type="datetimeFigureOut">
              <a:rPr lang="ru-RU"/>
              <a:pPr>
                <a:defRPr/>
              </a:pPr>
              <a:t>19.02.2018</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1996696A-4627-4565-9C73-621826C5F50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F7613661-B644-4DC0-A7D2-AF1364A18F4B}" type="datetimeFigureOut">
              <a:rPr lang="ru-RU"/>
              <a:pPr>
                <a:defRPr/>
              </a:pPr>
              <a:t>19.02.2018</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38C50426-6663-4867-B6C6-A3F1BD2037A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3EF0DF2-77D7-4E2E-80EE-70779DB6B09F}" type="datetimeFigureOut">
              <a:rPr lang="ru-RU"/>
              <a:pPr>
                <a:defRPr/>
              </a:pPr>
              <a:t>19.02.2018</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2E5CD8A5-B6F2-47DA-A9EE-A8E1CB764F0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FFCC9C77-54E3-4BC2-AFDC-EDC233D42FA3}" type="datetimeFigureOut">
              <a:rPr lang="ru-RU"/>
              <a:pPr>
                <a:defRPr/>
              </a:pPr>
              <a:t>19.02.2018</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7DBF851F-BBC8-4BB3-ACE2-39A9D25E79D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44FFBCEA-ADB9-462E-9521-880A7E3992ED}" type="datetimeFigureOut">
              <a:rPr lang="ru-RU"/>
              <a:pPr>
                <a:defRPr/>
              </a:pPr>
              <a:t>19.02.2018</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C1A0ACAA-1AE9-4811-824D-16E1105799D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smtClean="0">
                <a:solidFill>
                  <a:schemeClr val="tx1">
                    <a:lumMod val="50000"/>
                    <a:lumOff val="50000"/>
                  </a:schemeClr>
                </a:solidFill>
                <a:latin typeface="+mn-lt"/>
                <a:cs typeface="+mn-cs"/>
              </a:defRPr>
            </a:lvl1pPr>
          </a:lstStyle>
          <a:p>
            <a:pPr>
              <a:defRPr/>
            </a:pPr>
            <a:fld id="{DB9D5B80-3824-48E6-AFA3-9D0CCC172B6B}" type="datetimeFigureOut">
              <a:rPr lang="ru-RU"/>
              <a:pPr>
                <a:defRPr/>
              </a:pPr>
              <a:t>19.02.2018</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smtClean="0">
                <a:solidFill>
                  <a:schemeClr val="tx1">
                    <a:lumMod val="50000"/>
                    <a:lumOff val="50000"/>
                  </a:schemeClr>
                </a:solidFill>
                <a:latin typeface="+mn-lt"/>
                <a:cs typeface="+mn-cs"/>
              </a:defRPr>
            </a:lvl1pPr>
          </a:lstStyle>
          <a:p>
            <a:pPr>
              <a:defRPr/>
            </a:pPr>
            <a:fld id="{60B8D92A-7C74-42F9-B410-7CD7E2E5B70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 id="2147483709" r:id="rId3"/>
    <p:sldLayoutId id="2147483706" r:id="rId4"/>
    <p:sldLayoutId id="2147483705" r:id="rId5"/>
    <p:sldLayoutId id="2147483704" r:id="rId6"/>
    <p:sldLayoutId id="2147483703" r:id="rId7"/>
    <p:sldLayoutId id="2147483702" r:id="rId8"/>
    <p:sldLayoutId id="2147483710" r:id="rId9"/>
    <p:sldLayoutId id="2147483701" r:id="rId10"/>
    <p:sldLayoutId id="2147483700" r:id="rId11"/>
  </p:sldLayoutIdLst>
  <p:timing>
    <p:tnLst>
      <p:par>
        <p:cTn id="1" dur="indefinite" restart="never" nodeType="tmRoot"/>
      </p:par>
    </p:tnLst>
  </p:timing>
  <p:txStyles>
    <p:titleStyle>
      <a:lvl1pPr marL="319088" indent="-319088" algn="r" rtl="0" fontAlgn="base">
        <a:spcBef>
          <a:spcPct val="0"/>
        </a:spcBef>
        <a:spcAft>
          <a:spcPct val="0"/>
        </a:spcAft>
        <a:buClr>
          <a:srgbClr val="786F51"/>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fontAlgn="base">
        <a:spcBef>
          <a:spcPct val="0"/>
        </a:spcBef>
        <a:spcAft>
          <a:spcPct val="0"/>
        </a:spcAft>
        <a:buClr>
          <a:srgbClr val="786F51"/>
        </a:buClr>
        <a:buSzPct val="128000"/>
        <a:buFont typeface="Georgia" pitchFamily="18" charset="0"/>
        <a:buChar char="*"/>
        <a:defRPr sz="4600" b="1">
          <a:solidFill>
            <a:schemeClr val="tx1"/>
          </a:solidFill>
          <a:latin typeface="Trebuchet MS" pitchFamily="34" charset="0"/>
        </a:defRPr>
      </a:lvl2pPr>
      <a:lvl3pPr marL="319088" indent="-319088" algn="r" rtl="0" fontAlgn="base">
        <a:spcBef>
          <a:spcPct val="0"/>
        </a:spcBef>
        <a:spcAft>
          <a:spcPct val="0"/>
        </a:spcAft>
        <a:buClr>
          <a:srgbClr val="786F51"/>
        </a:buClr>
        <a:buSzPct val="128000"/>
        <a:buFont typeface="Georgia" pitchFamily="18" charset="0"/>
        <a:buChar char="*"/>
        <a:defRPr sz="4600" b="1">
          <a:solidFill>
            <a:schemeClr val="tx1"/>
          </a:solidFill>
          <a:latin typeface="Trebuchet MS" pitchFamily="34" charset="0"/>
        </a:defRPr>
      </a:lvl3pPr>
      <a:lvl4pPr marL="319088" indent="-319088" algn="r" rtl="0" fontAlgn="base">
        <a:spcBef>
          <a:spcPct val="0"/>
        </a:spcBef>
        <a:spcAft>
          <a:spcPct val="0"/>
        </a:spcAft>
        <a:buClr>
          <a:srgbClr val="786F51"/>
        </a:buClr>
        <a:buSzPct val="128000"/>
        <a:buFont typeface="Georgia" pitchFamily="18" charset="0"/>
        <a:buChar char="*"/>
        <a:defRPr sz="4600" b="1">
          <a:solidFill>
            <a:schemeClr val="tx1"/>
          </a:solidFill>
          <a:latin typeface="Trebuchet MS" pitchFamily="34" charset="0"/>
        </a:defRPr>
      </a:lvl4pPr>
      <a:lvl5pPr marL="319088" indent="-319088" algn="r" rtl="0" fontAlgn="base">
        <a:spcBef>
          <a:spcPct val="0"/>
        </a:spcBef>
        <a:spcAft>
          <a:spcPct val="0"/>
        </a:spcAft>
        <a:buClr>
          <a:srgbClr val="786F51"/>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fontAlgn="base">
        <a:spcBef>
          <a:spcPct val="20000"/>
        </a:spcBef>
        <a:spcAft>
          <a:spcPts val="300"/>
        </a:spcAft>
        <a:buClr>
          <a:srgbClr val="786F51"/>
        </a:buClr>
        <a:buSzPct val="130000"/>
        <a:buFont typeface="Georgia" pitchFamily="18" charset="0"/>
        <a:buChar char="*"/>
        <a:defRPr sz="2200" kern="1200">
          <a:solidFill>
            <a:srgbClr val="404040"/>
          </a:solidFill>
          <a:latin typeface="+mn-lt"/>
          <a:ea typeface="+mn-ea"/>
          <a:cs typeface="+mn-cs"/>
        </a:defRPr>
      </a:lvl1pPr>
      <a:lvl2pPr marL="547688" indent="-182563" algn="l" rtl="0" fontAlgn="base">
        <a:spcBef>
          <a:spcPct val="20000"/>
        </a:spcBef>
        <a:spcAft>
          <a:spcPts val="300"/>
        </a:spcAft>
        <a:buClr>
          <a:srgbClr val="786F51"/>
        </a:buClr>
        <a:buSzPct val="130000"/>
        <a:buFont typeface="Georgia" pitchFamily="18" charset="0"/>
        <a:buChar char="*"/>
        <a:defRPr sz="2000" kern="1200">
          <a:solidFill>
            <a:srgbClr val="404040"/>
          </a:solidFill>
          <a:latin typeface="+mn-lt"/>
          <a:ea typeface="+mn-ea"/>
          <a:cs typeface="+mn-cs"/>
        </a:defRPr>
      </a:lvl2pPr>
      <a:lvl3pPr marL="822325" indent="-182563" algn="l" rtl="0" fontAlgn="base">
        <a:spcBef>
          <a:spcPct val="20000"/>
        </a:spcBef>
        <a:spcAft>
          <a:spcPts val="300"/>
        </a:spcAft>
        <a:buClr>
          <a:srgbClr val="786F51"/>
        </a:buClr>
        <a:buSzPct val="130000"/>
        <a:buFont typeface="Georgia" pitchFamily="18" charset="0"/>
        <a:buChar char="*"/>
        <a:defRPr kern="1200">
          <a:solidFill>
            <a:srgbClr val="404040"/>
          </a:solidFill>
          <a:latin typeface="+mn-lt"/>
          <a:ea typeface="+mn-ea"/>
          <a:cs typeface="+mn-cs"/>
        </a:defRPr>
      </a:lvl3pPr>
      <a:lvl4pPr marL="1096963" indent="-182563" algn="l" rtl="0" fontAlgn="base">
        <a:spcBef>
          <a:spcPct val="20000"/>
        </a:spcBef>
        <a:spcAft>
          <a:spcPts val="300"/>
        </a:spcAft>
        <a:buClr>
          <a:srgbClr val="786F51"/>
        </a:buClr>
        <a:buSzPct val="130000"/>
        <a:buFont typeface="Georgia" pitchFamily="18" charset="0"/>
        <a:buChar char="*"/>
        <a:defRPr sz="1600" kern="1200">
          <a:solidFill>
            <a:srgbClr val="404040"/>
          </a:solidFill>
          <a:latin typeface="+mn-lt"/>
          <a:ea typeface="+mn-ea"/>
          <a:cs typeface="+mn-cs"/>
        </a:defRPr>
      </a:lvl4pPr>
      <a:lvl5pPr marL="1389063" indent="-182563" algn="l" rtl="0" fontAlgn="base">
        <a:spcBef>
          <a:spcPct val="20000"/>
        </a:spcBef>
        <a:spcAft>
          <a:spcPts val="300"/>
        </a:spcAft>
        <a:buClr>
          <a:srgbClr val="786F51"/>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6.jpeg"/><Relationship Id="rId7" Type="http://schemas.openxmlformats.org/officeDocument/2006/relationships/diagramColors" Target="../diagrams/colors1.xml"/><Relationship Id="rId2" Type="http://schemas.openxmlformats.org/officeDocument/2006/relationships/slideLayout" Target="../slideLayouts/slideLayout6.xml"/><Relationship Id="rId1" Type="http://schemas.openxmlformats.org/officeDocument/2006/relationships/audio" Target="NULL" TargetMode="Externa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3.xml"/><Relationship Id="rId1" Type="http://schemas.openxmlformats.org/officeDocument/2006/relationships/audio" Target="NULL" TargetMode="Externa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3.xml"/><Relationship Id="rId1" Type="http://schemas.openxmlformats.org/officeDocument/2006/relationships/video" Target="NUL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6"/>
          <p:cNvPicPr>
            <a:picLocks noGrp="1" noChangeAspect="1"/>
          </p:cNvPicPr>
          <p:nvPr>
            <p:ph type="pic" idx="4294967295"/>
          </p:nvPr>
        </p:nvPicPr>
        <p:blipFill>
          <a:blip r:embed="rId2"/>
          <a:srcRect t="5283" b="5283"/>
          <a:stretch>
            <a:fillRect/>
          </a:stretch>
        </p:blipFill>
        <p:spPr>
          <a:xfrm rot="521298">
            <a:off x="4640263" y="727075"/>
            <a:ext cx="4114800" cy="3127375"/>
          </a:xfrm>
        </p:spPr>
      </p:pic>
      <p:sp>
        <p:nvSpPr>
          <p:cNvPr id="14338" name="Текст 3"/>
          <p:cNvSpPr>
            <a:spLocks noGrp="1"/>
          </p:cNvSpPr>
          <p:nvPr>
            <p:ph type="body" sz="half" idx="4294967295"/>
          </p:nvPr>
        </p:nvSpPr>
        <p:spPr>
          <a:xfrm>
            <a:off x="1763713" y="4292600"/>
            <a:ext cx="5486400" cy="804863"/>
          </a:xfrm>
        </p:spPr>
        <p:txBody>
          <a:bodyPr/>
          <a:lstStyle/>
          <a:p>
            <a:pPr algn="ctr"/>
            <a:r>
              <a:rPr lang="en-US" sz="5400" smtClean="0">
                <a:solidFill>
                  <a:srgbClr val="FF0000"/>
                </a:solidFill>
                <a:latin typeface="Algerian" pitchFamily="82" charset="0"/>
              </a:rPr>
              <a:t>The World of Travelling</a:t>
            </a:r>
            <a:endParaRPr lang="ru-RU" sz="5400" smtClean="0">
              <a:solidFill>
                <a:srgbClr val="FF0000"/>
              </a:solidFill>
            </a:endParaRPr>
          </a:p>
        </p:txBody>
      </p:sp>
      <p:pic>
        <p:nvPicPr>
          <p:cNvPr id="14339" name="Рисунок 7"/>
          <p:cNvPicPr>
            <a:picLocks noChangeAspect="1"/>
          </p:cNvPicPr>
          <p:nvPr/>
        </p:nvPicPr>
        <p:blipFill>
          <a:blip r:embed="rId3"/>
          <a:srcRect/>
          <a:stretch>
            <a:fillRect/>
          </a:stretch>
        </p:blipFill>
        <p:spPr bwMode="auto">
          <a:xfrm rot="-1976594">
            <a:off x="1031875" y="1452563"/>
            <a:ext cx="2232025" cy="1676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descr="двухэтажный автобус"/>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3554" name="Прямоугольник 2"/>
          <p:cNvSpPr>
            <a:spLocks noChangeArrowheads="1"/>
          </p:cNvSpPr>
          <p:nvPr/>
        </p:nvSpPr>
        <p:spPr bwMode="auto">
          <a:xfrm>
            <a:off x="1835150" y="6021388"/>
            <a:ext cx="5905500" cy="830262"/>
          </a:xfrm>
          <a:prstGeom prst="rect">
            <a:avLst/>
          </a:prstGeom>
          <a:noFill/>
          <a:ln w="9525">
            <a:noFill/>
            <a:miter lim="800000"/>
            <a:headEnd/>
            <a:tailEnd/>
          </a:ln>
        </p:spPr>
        <p:txBody>
          <a:bodyPr>
            <a:spAutoFit/>
          </a:bodyPr>
          <a:lstStyle/>
          <a:p>
            <a:pPr algn="ctr"/>
            <a:r>
              <a:rPr lang="en-US" sz="4800">
                <a:solidFill>
                  <a:srgbClr val="FF3300"/>
                </a:solidFill>
                <a:latin typeface="Trebuchet MS" pitchFamily="34" charset="0"/>
              </a:rPr>
              <a:t>A double-decker bus</a:t>
            </a:r>
            <a:endParaRPr lang="ru-RU" sz="4800">
              <a:solidFill>
                <a:srgbClr val="FF3300"/>
              </a:solidFill>
              <a:latin typeface="Trebuchet MS" pitchFamily="34" charset="0"/>
            </a:endParaRPr>
          </a:p>
        </p:txBody>
      </p:sp>
    </p:spTree>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descr="космичечский корабль"/>
          <p:cNvPicPr>
            <a:picLocks noChangeAspect="1" noChangeArrowheads="1"/>
          </p:cNvPicPr>
          <p:nvPr/>
        </p:nvPicPr>
        <p:blipFill>
          <a:blip r:embed="rId2"/>
          <a:srcRect/>
          <a:stretch>
            <a:fillRect/>
          </a:stretch>
        </p:blipFill>
        <p:spPr bwMode="auto">
          <a:xfrm>
            <a:off x="-612775" y="1588"/>
            <a:ext cx="10260013" cy="6856412"/>
          </a:xfrm>
          <a:prstGeom prst="rect">
            <a:avLst/>
          </a:prstGeom>
          <a:noFill/>
          <a:ln w="9525">
            <a:noFill/>
            <a:miter lim="800000"/>
            <a:headEnd/>
            <a:tailEnd/>
          </a:ln>
        </p:spPr>
      </p:pic>
      <p:sp>
        <p:nvSpPr>
          <p:cNvPr id="24578" name="Прямоугольник 2"/>
          <p:cNvSpPr>
            <a:spLocks noChangeArrowheads="1"/>
          </p:cNvSpPr>
          <p:nvPr/>
        </p:nvSpPr>
        <p:spPr bwMode="auto">
          <a:xfrm>
            <a:off x="2051050" y="476250"/>
            <a:ext cx="4572000" cy="769938"/>
          </a:xfrm>
          <a:prstGeom prst="rect">
            <a:avLst/>
          </a:prstGeom>
          <a:noFill/>
          <a:ln w="9525">
            <a:noFill/>
            <a:miter lim="800000"/>
            <a:headEnd/>
            <a:tailEnd/>
          </a:ln>
        </p:spPr>
        <p:txBody>
          <a:bodyPr>
            <a:spAutoFit/>
          </a:bodyPr>
          <a:lstStyle/>
          <a:p>
            <a:pPr algn="ctr"/>
            <a:r>
              <a:rPr lang="en-US" sz="4400" b="1">
                <a:solidFill>
                  <a:srgbClr val="FF3300"/>
                </a:solidFill>
                <a:latin typeface="Tahoma" pitchFamily="34" charset="0"/>
                <a:cs typeface="Tahoma" pitchFamily="34" charset="0"/>
              </a:rPr>
              <a:t>A spaceship</a:t>
            </a:r>
            <a:endParaRPr lang="ru-RU" sz="4400" b="1">
              <a:solidFill>
                <a:srgbClr val="FF3300"/>
              </a:solidFill>
              <a:latin typeface="Tahoma" pitchFamily="34" charset="0"/>
              <a:cs typeface="Tahoma" pitchFamily="34" charset="0"/>
            </a:endParaRPr>
          </a:p>
        </p:txBody>
      </p:sp>
    </p:spTree>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лодка"/>
          <p:cNvPicPr>
            <a:picLocks noChangeAspect="1" noChangeArrowheads="1"/>
          </p:cNvPicPr>
          <p:nvPr/>
        </p:nvPicPr>
        <p:blipFill>
          <a:blip r:embed="rId2"/>
          <a:srcRect/>
          <a:stretch>
            <a:fillRect/>
          </a:stretch>
        </p:blipFill>
        <p:spPr bwMode="auto">
          <a:xfrm>
            <a:off x="-612775" y="0"/>
            <a:ext cx="10475913" cy="6848475"/>
          </a:xfrm>
          <a:prstGeom prst="rect">
            <a:avLst/>
          </a:prstGeom>
          <a:noFill/>
          <a:ln w="9525">
            <a:noFill/>
            <a:miter lim="800000"/>
            <a:headEnd/>
            <a:tailEnd/>
          </a:ln>
        </p:spPr>
      </p:pic>
      <p:sp>
        <p:nvSpPr>
          <p:cNvPr id="25602" name="Прямоугольник 2"/>
          <p:cNvSpPr>
            <a:spLocks noChangeArrowheads="1"/>
          </p:cNvSpPr>
          <p:nvPr/>
        </p:nvSpPr>
        <p:spPr bwMode="auto">
          <a:xfrm>
            <a:off x="3924300" y="5876925"/>
            <a:ext cx="2011363" cy="769938"/>
          </a:xfrm>
          <a:prstGeom prst="rect">
            <a:avLst/>
          </a:prstGeom>
          <a:noFill/>
          <a:ln w="9525">
            <a:noFill/>
            <a:miter lim="800000"/>
            <a:headEnd/>
            <a:tailEnd/>
          </a:ln>
        </p:spPr>
        <p:txBody>
          <a:bodyPr wrap="none">
            <a:spAutoFit/>
          </a:bodyPr>
          <a:lstStyle/>
          <a:p>
            <a:pPr algn="ctr"/>
            <a:r>
              <a:rPr lang="en-US" sz="4400" b="1">
                <a:solidFill>
                  <a:srgbClr val="FF3300"/>
                </a:solidFill>
                <a:latin typeface="Tahoma" pitchFamily="34" charset="0"/>
                <a:cs typeface="Tahoma" pitchFamily="34" charset="0"/>
              </a:rPr>
              <a:t>A boat</a:t>
            </a:r>
            <a:endParaRPr lang="ru-RU" sz="4400" b="1">
              <a:solidFill>
                <a:srgbClr val="FF3300"/>
              </a:solidFill>
              <a:latin typeface="Tahoma" pitchFamily="34" charset="0"/>
              <a:cs typeface="Tahoma" pitchFamily="34" charset="0"/>
            </a:endParaRPr>
          </a:p>
        </p:txBody>
      </p:sp>
    </p:spTree>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marL="320040" indent="-320040" fontAlgn="auto">
              <a:spcAft>
                <a:spcPts val="0"/>
              </a:spcAft>
              <a:buClr>
                <a:schemeClr val="accent6">
                  <a:lumMod val="75000"/>
                </a:schemeClr>
              </a:buClr>
              <a:defRPr/>
            </a:pPr>
            <a:endParaRPr lang="ru-RU"/>
          </a:p>
        </p:txBody>
      </p:sp>
      <p:sp>
        <p:nvSpPr>
          <p:cNvPr id="26626" name="Rectangle 3"/>
          <p:cNvSpPr>
            <a:spLocks noGrp="1" noChangeArrowheads="1"/>
          </p:cNvSpPr>
          <p:nvPr>
            <p:ph type="body" idx="4294967295"/>
          </p:nvPr>
        </p:nvSpPr>
        <p:spPr>
          <a:xfrm>
            <a:off x="457200" y="1600200"/>
            <a:ext cx="8229600" cy="4525963"/>
          </a:xfrm>
        </p:spPr>
        <p:txBody>
          <a:bodyPr/>
          <a:lstStyle/>
          <a:p>
            <a:endParaRPr lang="ru-RU" smtClean="0"/>
          </a:p>
        </p:txBody>
      </p:sp>
      <p:pic>
        <p:nvPicPr>
          <p:cNvPr id="26627" name="Picture 4" descr="теплоход"/>
          <p:cNvPicPr>
            <a:picLocks noChangeAspect="1" noChangeArrowheads="1"/>
          </p:cNvPicPr>
          <p:nvPr/>
        </p:nvPicPr>
        <p:blipFill>
          <a:blip r:embed="rId2"/>
          <a:srcRect/>
          <a:stretch>
            <a:fillRect/>
          </a:stretch>
        </p:blipFill>
        <p:spPr bwMode="auto">
          <a:xfrm>
            <a:off x="-973138" y="0"/>
            <a:ext cx="11772901" cy="6827838"/>
          </a:xfrm>
          <a:prstGeom prst="rect">
            <a:avLst/>
          </a:prstGeom>
          <a:noFill/>
          <a:ln w="9525">
            <a:noFill/>
            <a:miter lim="800000"/>
            <a:headEnd/>
            <a:tailEnd/>
          </a:ln>
        </p:spPr>
      </p:pic>
      <p:sp>
        <p:nvSpPr>
          <p:cNvPr id="26628" name="Rectangle 5"/>
          <p:cNvSpPr>
            <a:spLocks noChangeArrowheads="1"/>
          </p:cNvSpPr>
          <p:nvPr/>
        </p:nvSpPr>
        <p:spPr bwMode="auto">
          <a:xfrm>
            <a:off x="673100" y="490538"/>
            <a:ext cx="8229600" cy="1143000"/>
          </a:xfrm>
          <a:prstGeom prst="rect">
            <a:avLst/>
          </a:prstGeom>
          <a:noFill/>
          <a:ln w="9525">
            <a:noFill/>
            <a:miter lim="800000"/>
            <a:headEnd/>
            <a:tailEnd/>
          </a:ln>
        </p:spPr>
        <p:txBody>
          <a:bodyPr anchor="ctr"/>
          <a:lstStyle/>
          <a:p>
            <a:pPr algn="ctr"/>
            <a:r>
              <a:rPr lang="en-US" sz="8800">
                <a:solidFill>
                  <a:srgbClr val="FF3300"/>
                </a:solidFill>
                <a:latin typeface="Trebuchet MS" pitchFamily="34" charset="0"/>
              </a:rPr>
              <a:t>A ship</a:t>
            </a:r>
            <a:endParaRPr lang="ru-RU" sz="8800">
              <a:solidFill>
                <a:srgbClr val="FF3300"/>
              </a:solidFill>
              <a:latin typeface="Trebuchet MS" pitchFamily="34" charset="0"/>
            </a:endParaRPr>
          </a:p>
        </p:txBody>
      </p:sp>
    </p:spTree>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marL="320040" indent="-320040" fontAlgn="auto">
              <a:spcAft>
                <a:spcPts val="0"/>
              </a:spcAft>
              <a:buClr>
                <a:schemeClr val="accent6">
                  <a:lumMod val="75000"/>
                </a:schemeClr>
              </a:buClr>
              <a:defRPr/>
            </a:pPr>
            <a:endParaRPr lang="ru-RU"/>
          </a:p>
        </p:txBody>
      </p:sp>
      <p:sp>
        <p:nvSpPr>
          <p:cNvPr id="27650" name="Rectangle 3"/>
          <p:cNvSpPr>
            <a:spLocks noGrp="1" noChangeArrowheads="1"/>
          </p:cNvSpPr>
          <p:nvPr>
            <p:ph type="body" idx="4294967295"/>
          </p:nvPr>
        </p:nvSpPr>
        <p:spPr>
          <a:xfrm>
            <a:off x="457200" y="1600200"/>
            <a:ext cx="8229600" cy="4525963"/>
          </a:xfrm>
        </p:spPr>
        <p:txBody>
          <a:bodyPr/>
          <a:lstStyle/>
          <a:p>
            <a:endParaRPr lang="ru-RU" smtClean="0"/>
          </a:p>
        </p:txBody>
      </p:sp>
      <p:pic>
        <p:nvPicPr>
          <p:cNvPr id="27651" name="Picture 4" descr="автомобиль"/>
          <p:cNvPicPr>
            <a:picLocks noChangeAspect="1" noChangeArrowheads="1"/>
          </p:cNvPicPr>
          <p:nvPr/>
        </p:nvPicPr>
        <p:blipFill>
          <a:blip r:embed="rId2"/>
          <a:srcRect/>
          <a:stretch>
            <a:fillRect/>
          </a:stretch>
        </p:blipFill>
        <p:spPr bwMode="auto">
          <a:xfrm>
            <a:off x="-396875" y="0"/>
            <a:ext cx="10729913" cy="6858000"/>
          </a:xfrm>
          <a:prstGeom prst="rect">
            <a:avLst/>
          </a:prstGeom>
          <a:noFill/>
          <a:ln w="9525">
            <a:noFill/>
            <a:miter lim="800000"/>
            <a:headEnd/>
            <a:tailEnd/>
          </a:ln>
        </p:spPr>
      </p:pic>
      <p:sp>
        <p:nvSpPr>
          <p:cNvPr id="27652" name="Rectangle 5"/>
          <p:cNvSpPr>
            <a:spLocks noChangeArrowheads="1"/>
          </p:cNvSpPr>
          <p:nvPr/>
        </p:nvSpPr>
        <p:spPr bwMode="auto">
          <a:xfrm>
            <a:off x="2555875" y="260350"/>
            <a:ext cx="5111750" cy="1143000"/>
          </a:xfrm>
          <a:prstGeom prst="rect">
            <a:avLst/>
          </a:prstGeom>
          <a:noFill/>
          <a:ln w="9525">
            <a:noFill/>
            <a:miter lim="800000"/>
            <a:headEnd/>
            <a:tailEnd/>
          </a:ln>
        </p:spPr>
        <p:txBody>
          <a:bodyPr anchor="ctr"/>
          <a:lstStyle/>
          <a:p>
            <a:pPr algn="ctr"/>
            <a:r>
              <a:rPr lang="en-US" sz="8800">
                <a:solidFill>
                  <a:srgbClr val="FF3300"/>
                </a:solidFill>
                <a:latin typeface="Trebuchet MS" pitchFamily="34" charset="0"/>
              </a:rPr>
              <a:t>A car</a:t>
            </a:r>
            <a:endParaRPr lang="ru-RU" sz="8800">
              <a:solidFill>
                <a:srgbClr val="FF3300"/>
              </a:solidFill>
              <a:latin typeface="Trebuchet MS" pitchFamily="34" charset="0"/>
            </a:endParaRPr>
          </a:p>
        </p:txBody>
      </p:sp>
    </p:spTree>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marL="320040" indent="-320040" fontAlgn="auto">
              <a:spcAft>
                <a:spcPts val="0"/>
              </a:spcAft>
              <a:buClr>
                <a:schemeClr val="accent6">
                  <a:lumMod val="75000"/>
                </a:schemeClr>
              </a:buClr>
              <a:defRPr/>
            </a:pPr>
            <a:endParaRPr lang="ru-RU"/>
          </a:p>
        </p:txBody>
      </p:sp>
      <p:sp>
        <p:nvSpPr>
          <p:cNvPr id="28674" name="Rectangle 3"/>
          <p:cNvSpPr>
            <a:spLocks noGrp="1" noChangeArrowheads="1"/>
          </p:cNvSpPr>
          <p:nvPr>
            <p:ph type="body" idx="4294967295"/>
          </p:nvPr>
        </p:nvSpPr>
        <p:spPr>
          <a:xfrm>
            <a:off x="457200" y="1600200"/>
            <a:ext cx="8229600" cy="4525963"/>
          </a:xfrm>
        </p:spPr>
        <p:txBody>
          <a:bodyPr/>
          <a:lstStyle/>
          <a:p>
            <a:endParaRPr lang="ru-RU" smtClean="0"/>
          </a:p>
        </p:txBody>
      </p:sp>
      <p:pic>
        <p:nvPicPr>
          <p:cNvPr id="28675" name="Picture 4" descr="мотоцикл"/>
          <p:cNvPicPr>
            <a:picLocks noChangeAspect="1" noChangeArrowheads="1"/>
          </p:cNvPicPr>
          <p:nvPr/>
        </p:nvPicPr>
        <p:blipFill>
          <a:blip r:embed="rId2"/>
          <a:srcRect/>
          <a:stretch>
            <a:fillRect/>
          </a:stretch>
        </p:blipFill>
        <p:spPr bwMode="auto">
          <a:xfrm>
            <a:off x="0" y="0"/>
            <a:ext cx="9144000" cy="6865938"/>
          </a:xfrm>
          <a:prstGeom prst="rect">
            <a:avLst/>
          </a:prstGeom>
          <a:noFill/>
          <a:ln w="9525">
            <a:noFill/>
            <a:miter lim="800000"/>
            <a:headEnd/>
            <a:tailEnd/>
          </a:ln>
        </p:spPr>
      </p:pic>
      <p:sp>
        <p:nvSpPr>
          <p:cNvPr id="28676" name="Rectangle 5"/>
          <p:cNvSpPr>
            <a:spLocks noChangeArrowheads="1"/>
          </p:cNvSpPr>
          <p:nvPr/>
        </p:nvSpPr>
        <p:spPr bwMode="auto">
          <a:xfrm>
            <a:off x="673100" y="490538"/>
            <a:ext cx="8229600" cy="1143000"/>
          </a:xfrm>
          <a:prstGeom prst="rect">
            <a:avLst/>
          </a:prstGeom>
          <a:noFill/>
          <a:ln w="9525">
            <a:noFill/>
            <a:miter lim="800000"/>
            <a:headEnd/>
            <a:tailEnd/>
          </a:ln>
        </p:spPr>
        <p:txBody>
          <a:bodyPr anchor="ctr"/>
          <a:lstStyle/>
          <a:p>
            <a:pPr algn="ctr"/>
            <a:r>
              <a:rPr lang="en-US" sz="8800">
                <a:solidFill>
                  <a:srgbClr val="FF3300"/>
                </a:solidFill>
                <a:latin typeface="Trebuchet MS" pitchFamily="34" charset="0"/>
              </a:rPr>
              <a:t>A motorcycle</a:t>
            </a:r>
            <a:endParaRPr lang="ru-RU" sz="8800">
              <a:solidFill>
                <a:srgbClr val="FF3300"/>
              </a:solidFill>
              <a:latin typeface="Trebuchet MS" pitchFamily="34" charset="0"/>
            </a:endParaRPr>
          </a:p>
        </p:txBody>
      </p:sp>
    </p:spTree>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marL="320040" indent="-320040" fontAlgn="auto">
              <a:spcAft>
                <a:spcPts val="0"/>
              </a:spcAft>
              <a:buClr>
                <a:schemeClr val="accent6">
                  <a:lumMod val="75000"/>
                </a:schemeClr>
              </a:buClr>
              <a:defRPr/>
            </a:pPr>
            <a:endParaRPr lang="ru-RU"/>
          </a:p>
        </p:txBody>
      </p:sp>
      <p:sp>
        <p:nvSpPr>
          <p:cNvPr id="29698" name="Rectangle 3"/>
          <p:cNvSpPr>
            <a:spLocks noGrp="1" noChangeArrowheads="1"/>
          </p:cNvSpPr>
          <p:nvPr>
            <p:ph type="body" idx="4294967295"/>
          </p:nvPr>
        </p:nvSpPr>
        <p:spPr>
          <a:xfrm>
            <a:off x="457200" y="1600200"/>
            <a:ext cx="8229600" cy="4525963"/>
          </a:xfrm>
        </p:spPr>
        <p:txBody>
          <a:bodyPr/>
          <a:lstStyle/>
          <a:p>
            <a:endParaRPr lang="ru-RU" smtClean="0"/>
          </a:p>
        </p:txBody>
      </p:sp>
      <p:pic>
        <p:nvPicPr>
          <p:cNvPr id="29699" name="Picture 4" descr="велосипед"/>
          <p:cNvPicPr>
            <a:picLocks noChangeAspect="1" noChangeArrowheads="1"/>
          </p:cNvPicPr>
          <p:nvPr/>
        </p:nvPicPr>
        <p:blipFill>
          <a:blip r:embed="rId2"/>
          <a:srcRect/>
          <a:stretch>
            <a:fillRect/>
          </a:stretch>
        </p:blipFill>
        <p:spPr bwMode="auto">
          <a:xfrm>
            <a:off x="-323850" y="0"/>
            <a:ext cx="10260013" cy="6840538"/>
          </a:xfrm>
          <a:prstGeom prst="rect">
            <a:avLst/>
          </a:prstGeom>
          <a:noFill/>
          <a:ln w="9525">
            <a:noFill/>
            <a:miter lim="800000"/>
            <a:headEnd/>
            <a:tailEnd/>
          </a:ln>
        </p:spPr>
      </p:pic>
      <p:sp>
        <p:nvSpPr>
          <p:cNvPr id="29700" name="Rectangle 5"/>
          <p:cNvSpPr>
            <a:spLocks noChangeArrowheads="1"/>
          </p:cNvSpPr>
          <p:nvPr/>
        </p:nvSpPr>
        <p:spPr bwMode="auto">
          <a:xfrm>
            <a:off x="673100" y="490538"/>
            <a:ext cx="8229600" cy="1143000"/>
          </a:xfrm>
          <a:prstGeom prst="rect">
            <a:avLst/>
          </a:prstGeom>
          <a:noFill/>
          <a:ln w="9525">
            <a:noFill/>
            <a:miter lim="800000"/>
            <a:headEnd/>
            <a:tailEnd/>
          </a:ln>
        </p:spPr>
        <p:txBody>
          <a:bodyPr anchor="ctr"/>
          <a:lstStyle/>
          <a:p>
            <a:pPr algn="ctr"/>
            <a:r>
              <a:rPr lang="en-US" sz="8800">
                <a:solidFill>
                  <a:srgbClr val="FF3300"/>
                </a:solidFill>
                <a:latin typeface="Trebuchet MS" pitchFamily="34" charset="0"/>
              </a:rPr>
              <a:t>A bicycle</a:t>
            </a:r>
            <a:endParaRPr lang="ru-RU" sz="8800">
              <a:solidFill>
                <a:srgbClr val="FF3300"/>
              </a:solidFill>
              <a:latin typeface="Trebuchet MS" pitchFamily="34" charset="0"/>
            </a:endParaRPr>
          </a:p>
        </p:txBody>
      </p:sp>
    </p:spTree>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Рисунок 1"/>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0722" name="TextBox 3"/>
          <p:cNvSpPr txBox="1">
            <a:spLocks noChangeArrowheads="1"/>
          </p:cNvSpPr>
          <p:nvPr/>
        </p:nvSpPr>
        <p:spPr bwMode="auto">
          <a:xfrm>
            <a:off x="3265488" y="5900738"/>
            <a:ext cx="2613025" cy="708025"/>
          </a:xfrm>
          <a:prstGeom prst="rect">
            <a:avLst/>
          </a:prstGeom>
          <a:noFill/>
          <a:ln w="9525">
            <a:noFill/>
            <a:miter lim="800000"/>
            <a:headEnd/>
            <a:tailEnd/>
          </a:ln>
        </p:spPr>
        <p:txBody>
          <a:bodyPr>
            <a:spAutoFit/>
          </a:bodyPr>
          <a:lstStyle/>
          <a:p>
            <a:r>
              <a:rPr lang="en-US" sz="4000">
                <a:solidFill>
                  <a:srgbClr val="FF0000"/>
                </a:solidFill>
                <a:latin typeface="Tahoma" pitchFamily="34" charset="0"/>
                <a:cs typeface="Tahoma" pitchFamily="34" charset="0"/>
              </a:rPr>
              <a:t>A rickshaw</a:t>
            </a:r>
            <a:endParaRPr lang="ru-RU" sz="400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Рисунок 1"/>
          <p:cNvPicPr>
            <a:picLocks noChangeAspect="1"/>
          </p:cNvPicPr>
          <p:nvPr/>
        </p:nvPicPr>
        <p:blipFill>
          <a:blip r:embed="rId2"/>
          <a:srcRect/>
          <a:stretch>
            <a:fillRect/>
          </a:stretch>
        </p:blipFill>
        <p:spPr bwMode="auto">
          <a:xfrm>
            <a:off x="-36513" y="0"/>
            <a:ext cx="9180513" cy="6858000"/>
          </a:xfrm>
          <a:prstGeom prst="rect">
            <a:avLst/>
          </a:prstGeom>
          <a:noFill/>
          <a:ln w="9525">
            <a:noFill/>
            <a:miter lim="800000"/>
            <a:headEnd/>
            <a:tailEnd/>
          </a:ln>
        </p:spPr>
      </p:pic>
      <p:sp>
        <p:nvSpPr>
          <p:cNvPr id="31746" name="TextBox 2"/>
          <p:cNvSpPr txBox="1">
            <a:spLocks noChangeArrowheads="1"/>
          </p:cNvSpPr>
          <p:nvPr/>
        </p:nvSpPr>
        <p:spPr bwMode="auto">
          <a:xfrm>
            <a:off x="3203575" y="5876925"/>
            <a:ext cx="3529013" cy="708025"/>
          </a:xfrm>
          <a:prstGeom prst="rect">
            <a:avLst/>
          </a:prstGeom>
          <a:noFill/>
          <a:ln w="9525">
            <a:noFill/>
            <a:miter lim="800000"/>
            <a:headEnd/>
            <a:tailEnd/>
          </a:ln>
        </p:spPr>
        <p:txBody>
          <a:bodyPr>
            <a:spAutoFit/>
          </a:bodyPr>
          <a:lstStyle/>
          <a:p>
            <a:r>
              <a:rPr lang="en-US" sz="4000">
                <a:solidFill>
                  <a:srgbClr val="FF0000"/>
                </a:solidFill>
                <a:latin typeface="Tahoma" pitchFamily="34" charset="0"/>
                <a:cs typeface="Tahoma" pitchFamily="34" charset="0"/>
              </a:rPr>
              <a:t>A gondola</a:t>
            </a:r>
            <a:endParaRPr lang="ru-RU" sz="400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640960" cy="2016224"/>
          </a:xfrm>
        </p:spPr>
        <p:txBody>
          <a:bodyPr/>
          <a:lstStyle/>
          <a:p>
            <a:pPr marL="320040" indent="-320040" algn="ctr" fontAlgn="auto">
              <a:spcAft>
                <a:spcPts val="0"/>
              </a:spcAft>
              <a:buClr>
                <a:schemeClr val="accent6">
                  <a:lumMod val="75000"/>
                </a:schemeClr>
              </a:buClr>
              <a:defRPr/>
            </a:pPr>
            <a:r>
              <a:rPr lang="en-US" dirty="0" smtClean="0">
                <a:solidFill>
                  <a:srgbClr val="FF0000"/>
                </a:solidFill>
              </a:rPr>
              <a:t>A Travel Quiz</a:t>
            </a:r>
            <a:r>
              <a:rPr lang="en-US" dirty="0" smtClean="0"/>
              <a:t/>
            </a:r>
            <a:br>
              <a:rPr lang="en-US" dirty="0" smtClean="0"/>
            </a:br>
            <a:r>
              <a:rPr lang="ru-RU" dirty="0">
                <a:effectLst/>
              </a:rPr>
              <a:t/>
            </a:r>
            <a:br>
              <a:rPr lang="ru-RU" dirty="0">
                <a:effectLst/>
              </a:rPr>
            </a:br>
            <a:endParaRPr lang="ru-RU" dirty="0"/>
          </a:p>
        </p:txBody>
      </p:sp>
      <p:sp>
        <p:nvSpPr>
          <p:cNvPr id="3" name="Текст 2"/>
          <p:cNvSpPr>
            <a:spLocks noGrp="1"/>
          </p:cNvSpPr>
          <p:nvPr>
            <p:ph type="body" idx="1"/>
          </p:nvPr>
        </p:nvSpPr>
        <p:spPr>
          <a:xfrm>
            <a:off x="-119063" y="838870"/>
            <a:ext cx="8964489" cy="5760640"/>
          </a:xfrm>
        </p:spPr>
        <p:txBody>
          <a:bodyPr rtlCol="0">
            <a:normAutofit/>
          </a:bodyPr>
          <a:lstStyle/>
          <a:p>
            <a:pPr marL="457200" indent="-457200" algn="just" fontAlgn="auto">
              <a:buClr>
                <a:schemeClr val="accent6">
                  <a:lumMod val="75000"/>
                </a:schemeClr>
              </a:buClr>
              <a:buFont typeface="Georgia" pitchFamily="18" charset="0"/>
              <a:buAutoNum type="arabicPeriod"/>
              <a:defRPr/>
            </a:pPr>
            <a:r>
              <a:rPr lang="en-US" b="1" dirty="0" smtClean="0">
                <a:effectLst>
                  <a:glow rad="45504">
                    <a:schemeClr val="accent1">
                      <a:satMod val="220000"/>
                      <a:alpha val="35000"/>
                    </a:schemeClr>
                  </a:glow>
                </a:effectLst>
              </a:rPr>
              <a:t>This </a:t>
            </a:r>
            <a:r>
              <a:rPr lang="en-US" b="1" dirty="0">
                <a:effectLst>
                  <a:glow rad="45504">
                    <a:schemeClr val="accent1">
                      <a:satMod val="220000"/>
                      <a:alpha val="35000"/>
                    </a:schemeClr>
                  </a:glow>
                </a:effectLst>
              </a:rPr>
              <a:t>vehicle has wings and starts with p</a:t>
            </a:r>
            <a:r>
              <a:rPr lang="en-US" b="1" dirty="0" smtClean="0">
                <a:effectLst>
                  <a:glow rad="45504">
                    <a:schemeClr val="accent1">
                      <a:satMod val="220000"/>
                      <a:alpha val="35000"/>
                    </a:schemeClr>
                  </a:glow>
                </a:effectLst>
              </a:rPr>
              <a:t>_____________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This word rhymes with </a:t>
            </a:r>
            <a:r>
              <a:rPr lang="en-US" b="1" dirty="0" smtClean="0">
                <a:effectLst>
                  <a:glow rad="45504">
                    <a:schemeClr val="accent1">
                      <a:satMod val="220000"/>
                      <a:alpha val="35000"/>
                    </a:schemeClr>
                  </a:glow>
                </a:effectLst>
              </a:rPr>
              <a:t>far_______________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A </a:t>
            </a:r>
            <a:r>
              <a:rPr lang="en-US" b="1" dirty="0" err="1" smtClean="0">
                <a:effectLst>
                  <a:glow rad="45504">
                    <a:schemeClr val="accent1">
                      <a:satMod val="220000"/>
                      <a:alpha val="35000"/>
                    </a:schemeClr>
                  </a:glow>
                </a:effectLst>
              </a:rPr>
              <a:t>school___________</a:t>
            </a:r>
            <a:r>
              <a:rPr lang="en-US" b="1" dirty="0" err="1">
                <a:effectLst>
                  <a:glow rad="45504">
                    <a:schemeClr val="accent1">
                      <a:satMod val="220000"/>
                      <a:alpha val="35000"/>
                    </a:schemeClr>
                  </a:glow>
                </a:effectLst>
              </a:rPr>
              <a:t>is</a:t>
            </a:r>
            <a:r>
              <a:rPr lang="en-US" b="1" dirty="0">
                <a:effectLst>
                  <a:glow rad="45504">
                    <a:schemeClr val="accent1">
                      <a:satMod val="220000"/>
                      <a:alpha val="35000"/>
                    </a:schemeClr>
                  </a:glow>
                </a:effectLst>
              </a:rPr>
              <a:t> yellow.</a:t>
            </a:r>
            <a:endParaRPr lang="ru-RU" dirty="0"/>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Railway engine with several carriages linked behind it._________</a:t>
            </a:r>
            <a:endParaRPr lang="ru-RU" dirty="0"/>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In Venice you can ride </a:t>
            </a:r>
            <a:r>
              <a:rPr lang="en-US" b="1" dirty="0" smtClean="0">
                <a:effectLst>
                  <a:glow rad="45504">
                    <a:schemeClr val="accent1">
                      <a:satMod val="220000"/>
                      <a:alpha val="35000"/>
                    </a:schemeClr>
                  </a:glow>
                </a:effectLst>
              </a:rPr>
              <a:t>a_______________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A two-wheeled passenger cart pulled by a human runner</a:t>
            </a:r>
            <a:r>
              <a:rPr lang="en-US" b="1" dirty="0" smtClean="0">
                <a:effectLst>
                  <a:glow rad="45504">
                    <a:schemeClr val="accent1">
                      <a:satMod val="220000"/>
                      <a:alpha val="35000"/>
                    </a:schemeClr>
                  </a:glow>
                </a:effectLst>
              </a:rPr>
              <a:t>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A small ship, with sails, often with an engine,  used for cruising is called </a:t>
            </a:r>
            <a:r>
              <a:rPr lang="en-US" b="1" dirty="0" smtClean="0">
                <a:effectLst>
                  <a:glow rad="45504">
                    <a:schemeClr val="accent1">
                      <a:satMod val="220000"/>
                      <a:alpha val="35000"/>
                    </a:schemeClr>
                  </a:glow>
                </a:effectLst>
              </a:rPr>
              <a:t>a ______________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This vehicle has two </a:t>
            </a:r>
            <a:r>
              <a:rPr lang="en-US" b="1" dirty="0" smtClean="0">
                <a:effectLst>
                  <a:glow rad="45504">
                    <a:schemeClr val="accent1">
                      <a:satMod val="220000"/>
                      <a:alpha val="35000"/>
                    </a:schemeClr>
                  </a:glow>
                </a:effectLst>
              </a:rPr>
              <a:t>wheels________________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Bags, suitcases, etc</a:t>
            </a:r>
            <a:r>
              <a:rPr lang="en-US" b="1" dirty="0" smtClean="0">
                <a:effectLst>
                  <a:glow rad="45504">
                    <a:schemeClr val="accent1">
                      <a:satMod val="220000"/>
                      <a:alpha val="35000"/>
                    </a:schemeClr>
                  </a:glow>
                </a:effectLst>
              </a:rPr>
              <a:t>. ______________</a:t>
            </a:r>
          </a:p>
          <a:p>
            <a:pPr marL="457200" indent="-457200" algn="just" fontAlgn="auto">
              <a:buClr>
                <a:schemeClr val="accent6">
                  <a:lumMod val="75000"/>
                </a:schemeClr>
              </a:buClr>
              <a:buFont typeface="Georgia" pitchFamily="18" charset="0"/>
              <a:buAutoNum type="arabicPeriod"/>
              <a:defRPr/>
            </a:pPr>
            <a:r>
              <a:rPr lang="en-US" b="1" dirty="0">
                <a:effectLst>
                  <a:glow rad="45504">
                    <a:schemeClr val="accent1">
                      <a:satMod val="220000"/>
                      <a:alpha val="35000"/>
                    </a:schemeClr>
                  </a:glow>
                </a:effectLst>
              </a:rPr>
              <a:t> Printed paper giving the holder the right to travel by plane, train, bus, </a:t>
            </a:r>
            <a:r>
              <a:rPr lang="en-US" b="1" dirty="0" smtClean="0">
                <a:effectLst>
                  <a:glow rad="45504">
                    <a:schemeClr val="accent1">
                      <a:satMod val="220000"/>
                      <a:alpha val="35000"/>
                    </a:schemeClr>
                  </a:glow>
                </a:effectLst>
              </a:rPr>
              <a:t>etc. _______________</a:t>
            </a:r>
            <a:endParaRPr lang="ru-RU" dirty="0" smtClean="0"/>
          </a:p>
          <a:p>
            <a:pPr marL="457200" indent="-457200" algn="just" fontAlgn="auto">
              <a:buClr>
                <a:schemeClr val="accent6">
                  <a:lumMod val="75000"/>
                </a:schemeClr>
              </a:buClr>
              <a:buFont typeface="Georgia" pitchFamily="18" charset="0"/>
              <a:buAutoNum type="arabicPeriod"/>
              <a:defRPr/>
            </a:pPr>
            <a:endParaRPr lang="ru-RU" dirty="0"/>
          </a:p>
          <a:p>
            <a:pPr marL="457200" indent="-457200" algn="just" fontAlgn="auto">
              <a:buClr>
                <a:schemeClr val="accent6">
                  <a:lumMod val="75000"/>
                </a:schemeClr>
              </a:buClr>
              <a:buFont typeface="Georgia" pitchFamily="18" charset="0"/>
              <a:buAutoNum type="arabicPeriod"/>
              <a:defRPr/>
            </a:pPr>
            <a:endParaRPr lang="ru-RU" dirty="0"/>
          </a:p>
          <a:p>
            <a:pPr marL="457200" indent="-457200" algn="just" fontAlgn="auto">
              <a:buClr>
                <a:schemeClr val="accent6">
                  <a:lumMod val="75000"/>
                </a:schemeClr>
              </a:buClr>
              <a:buFont typeface="Georgia" pitchFamily="18" charset="0"/>
              <a:buAutoNum type="arabicPeriod"/>
              <a:defRPr/>
            </a:pPr>
            <a:endParaRPr lang="ru-RU" dirty="0"/>
          </a:p>
          <a:p>
            <a:pPr marL="457200" indent="-457200" algn="just" fontAlgn="auto">
              <a:buClr>
                <a:schemeClr val="accent6">
                  <a:lumMod val="75000"/>
                </a:schemeClr>
              </a:buClr>
              <a:buFont typeface="Georgia" pitchFamily="18" charset="0"/>
              <a:buAutoNum type="arabicPeriod"/>
              <a:defRPr/>
            </a:pPr>
            <a:endParaRPr lang="ru-RU" dirty="0"/>
          </a:p>
        </p:txBody>
      </p:sp>
    </p:spTree>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84000">
              <a:srgbClr val="99D9FF"/>
            </a:gs>
            <a:gs pos="0">
              <a:schemeClr val="bg2">
                <a:tint val="98000"/>
                <a:shade val="90000"/>
                <a:satMod val="160000"/>
                <a:lumMod val="100000"/>
              </a:schemeClr>
            </a:gs>
            <a:gs pos="60000">
              <a:schemeClr val="bg2">
                <a:tint val="95000"/>
                <a:shade val="100000"/>
                <a:satMod val="130000"/>
                <a:lumMod val="130000"/>
              </a:schemeClr>
            </a:gs>
            <a:gs pos="100000">
              <a:schemeClr val="bg2">
                <a:tint val="97000"/>
                <a:shade val="100000"/>
                <a:hueMod val="100000"/>
                <a:satMod val="140000"/>
                <a:lumMod val="80000"/>
              </a:schemeClr>
            </a:gs>
          </a:gsLst>
          <a:path path="circle">
            <a:fillToRect l="20000" t="10000" r="20000" b="60000"/>
          </a:path>
        </a:gradFill>
        <a:effectLst/>
      </p:bgPr>
    </p:bg>
    <p:spTree>
      <p:nvGrpSpPr>
        <p:cNvPr id="1" name=""/>
        <p:cNvGrpSpPr/>
        <p:nvPr/>
      </p:nvGrpSpPr>
      <p:grpSpPr>
        <a:xfrm>
          <a:off x="0" y="0"/>
          <a:ext cx="0" cy="0"/>
          <a:chOff x="0" y="0"/>
          <a:chExt cx="0" cy="0"/>
        </a:xfrm>
      </p:grpSpPr>
      <p:sp>
        <p:nvSpPr>
          <p:cNvPr id="15362" name="Текст 8"/>
          <p:cNvSpPr>
            <a:spLocks noGrp="1"/>
          </p:cNvSpPr>
          <p:nvPr>
            <p:ph type="body" sz="half" idx="2"/>
          </p:nvPr>
        </p:nvSpPr>
        <p:spPr>
          <a:xfrm>
            <a:off x="395288" y="1052513"/>
            <a:ext cx="5349875" cy="4938712"/>
          </a:xfrm>
        </p:spPr>
        <p:txBody>
          <a:bodyPr/>
          <a:lstStyle/>
          <a:p>
            <a:pPr marL="182563" indent="-182563"/>
            <a:r>
              <a:rPr lang="en-US" sz="2000" smtClean="0">
                <a:solidFill>
                  <a:schemeClr val="tx1"/>
                </a:solidFill>
                <a:latin typeface="Tahoma" pitchFamily="34" charset="0"/>
                <a:cs typeface="Tahoma" pitchFamily="34" charset="0"/>
              </a:rPr>
              <a:t>The sun is gold</a:t>
            </a:r>
          </a:p>
          <a:p>
            <a:pPr marL="182563" indent="-182563"/>
            <a:r>
              <a:rPr lang="en-US" sz="2000" smtClean="0">
                <a:solidFill>
                  <a:schemeClr val="tx1"/>
                </a:solidFill>
                <a:latin typeface="Tahoma" pitchFamily="34" charset="0"/>
                <a:cs typeface="Tahoma" pitchFamily="34" charset="0"/>
              </a:rPr>
              <a:t>The sky is blue</a:t>
            </a:r>
          </a:p>
          <a:p>
            <a:pPr marL="182563" indent="-182563"/>
            <a:r>
              <a:rPr lang="en-US" sz="2000" smtClean="0">
                <a:solidFill>
                  <a:schemeClr val="tx1"/>
                </a:solidFill>
                <a:latin typeface="Tahoma" pitchFamily="34" charset="0"/>
                <a:cs typeface="Tahoma" pitchFamily="34" charset="0"/>
              </a:rPr>
              <a:t>The keys are old</a:t>
            </a:r>
          </a:p>
          <a:p>
            <a:pPr marL="182563" indent="-182563"/>
            <a:r>
              <a:rPr lang="en-US" sz="2000" smtClean="0">
                <a:solidFill>
                  <a:schemeClr val="tx1"/>
                </a:solidFill>
                <a:latin typeface="Tahoma" pitchFamily="34" charset="0"/>
                <a:cs typeface="Tahoma" pitchFamily="34" charset="0"/>
              </a:rPr>
              <a:t>The morning’s new</a:t>
            </a:r>
          </a:p>
          <a:p>
            <a:pPr marL="182563" indent="-182563"/>
            <a:endParaRPr lang="en-US" sz="2000" smtClean="0">
              <a:solidFill>
                <a:schemeClr val="tx1"/>
              </a:solidFill>
              <a:latin typeface="Tahoma" pitchFamily="34" charset="0"/>
              <a:cs typeface="Tahoma" pitchFamily="34" charset="0"/>
            </a:endParaRPr>
          </a:p>
          <a:p>
            <a:pPr marL="182563" indent="-182563"/>
            <a:r>
              <a:rPr lang="en-US" sz="2000" smtClean="0">
                <a:solidFill>
                  <a:schemeClr val="tx1"/>
                </a:solidFill>
                <a:latin typeface="Tahoma" pitchFamily="34" charset="0"/>
                <a:cs typeface="Tahoma" pitchFamily="34" charset="0"/>
              </a:rPr>
              <a:t>The keys are gold</a:t>
            </a:r>
          </a:p>
          <a:p>
            <a:pPr marL="182563" indent="-182563"/>
            <a:r>
              <a:rPr lang="en-US" sz="2000" smtClean="0">
                <a:solidFill>
                  <a:schemeClr val="tx1"/>
                </a:solidFill>
                <a:latin typeface="Tahoma" pitchFamily="34" charset="0"/>
                <a:cs typeface="Tahoma" pitchFamily="34" charset="0"/>
              </a:rPr>
              <a:t>The sea is blue</a:t>
            </a:r>
          </a:p>
          <a:p>
            <a:pPr marL="182563" indent="-182563"/>
            <a:r>
              <a:rPr lang="en-US" sz="2000" smtClean="0">
                <a:solidFill>
                  <a:schemeClr val="tx1"/>
                </a:solidFill>
                <a:latin typeface="Tahoma" pitchFamily="34" charset="0"/>
                <a:cs typeface="Tahoma" pitchFamily="34" charset="0"/>
              </a:rPr>
              <a:t>The clothes are old</a:t>
            </a:r>
          </a:p>
          <a:p>
            <a:pPr marL="182563" indent="-182563"/>
            <a:r>
              <a:rPr lang="en-US" sz="2000" smtClean="0">
                <a:solidFill>
                  <a:schemeClr val="tx1"/>
                </a:solidFill>
                <a:latin typeface="Tahoma" pitchFamily="34" charset="0"/>
                <a:cs typeface="Tahoma" pitchFamily="34" charset="0"/>
              </a:rPr>
              <a:t>The morning’s new</a:t>
            </a:r>
          </a:p>
          <a:p>
            <a:pPr marL="182563" indent="-182563"/>
            <a:endParaRPr lang="en-US" sz="2000" smtClean="0">
              <a:solidFill>
                <a:schemeClr val="tx1"/>
              </a:solidFill>
              <a:latin typeface="Tahoma" pitchFamily="34" charset="0"/>
              <a:cs typeface="Tahoma" pitchFamily="34" charset="0"/>
            </a:endParaRPr>
          </a:p>
          <a:p>
            <a:pPr marL="182563" indent="-182563"/>
            <a:r>
              <a:rPr lang="en-US" sz="2000" smtClean="0">
                <a:solidFill>
                  <a:schemeClr val="tx1"/>
                </a:solidFill>
                <a:latin typeface="Tahoma" pitchFamily="34" charset="0"/>
                <a:cs typeface="Tahoma" pitchFamily="34" charset="0"/>
              </a:rPr>
              <a:t>It’s a wonderful morning </a:t>
            </a:r>
          </a:p>
          <a:p>
            <a:pPr marL="182563" indent="-182563"/>
            <a:r>
              <a:rPr lang="en-US" sz="2000" smtClean="0">
                <a:solidFill>
                  <a:schemeClr val="tx1"/>
                </a:solidFill>
                <a:latin typeface="Tahoma" pitchFamily="34" charset="0"/>
                <a:cs typeface="Tahoma" pitchFamily="34" charset="0"/>
              </a:rPr>
              <a:t>A wonderful morning</a:t>
            </a:r>
          </a:p>
          <a:p>
            <a:pPr marL="182563" indent="-182563"/>
            <a:r>
              <a:rPr lang="en-US" sz="2000" smtClean="0">
                <a:solidFill>
                  <a:schemeClr val="tx1"/>
                </a:solidFill>
                <a:latin typeface="Tahoma" pitchFamily="34" charset="0"/>
                <a:cs typeface="Tahoma" pitchFamily="34" charset="0"/>
              </a:rPr>
              <a:t>Good morning </a:t>
            </a:r>
          </a:p>
          <a:p>
            <a:pPr marL="182563" indent="-182563"/>
            <a:r>
              <a:rPr lang="en-US" sz="2000" smtClean="0">
                <a:solidFill>
                  <a:schemeClr val="tx1"/>
                </a:solidFill>
                <a:latin typeface="Tahoma" pitchFamily="34" charset="0"/>
                <a:cs typeface="Tahoma" pitchFamily="34" charset="0"/>
              </a:rPr>
              <a:t>Good morning to you.</a:t>
            </a:r>
            <a:endParaRPr lang="ru-RU" sz="2000" smtClean="0">
              <a:solidFill>
                <a:schemeClr val="tx1"/>
              </a:solidFill>
              <a:latin typeface="Tahoma" pitchFamily="34" charset="0"/>
              <a:cs typeface="Tahoma" pitchFamily="34" charset="0"/>
            </a:endParaRPr>
          </a:p>
        </p:txBody>
      </p:sp>
      <p:sp>
        <p:nvSpPr>
          <p:cNvPr id="7" name="Заголовок 6"/>
          <p:cNvSpPr>
            <a:spLocks noGrp="1"/>
          </p:cNvSpPr>
          <p:nvPr>
            <p:ph type="title"/>
          </p:nvPr>
        </p:nvSpPr>
        <p:spPr>
          <a:xfrm rot="11365574" flipV="1">
            <a:off x="4141788" y="363538"/>
            <a:ext cx="4627562" cy="2165350"/>
          </a:xfrm>
        </p:spPr>
        <p:txBody>
          <a:bodyPr/>
          <a:lstStyle/>
          <a:p>
            <a:pPr marL="320040" indent="-320040" algn="ctr" fontAlgn="auto">
              <a:spcAft>
                <a:spcPts val="0"/>
              </a:spcAft>
              <a:buClr>
                <a:schemeClr val="accent6">
                  <a:lumMod val="75000"/>
                </a:schemeClr>
              </a:buClr>
              <a:defRPr/>
            </a:pPr>
            <a:r>
              <a:rPr lang="en-US" sz="4000" dirty="0" smtClean="0">
                <a:solidFill>
                  <a:srgbClr val="FF0000"/>
                </a:solidFill>
                <a:effectLst>
                  <a:outerShdw blurRad="38100" dist="38100" dir="2700000" algn="tl">
                    <a:srgbClr val="000000">
                      <a:alpha val="43137"/>
                    </a:srgbClr>
                  </a:outerShdw>
                  <a:reflection blurRad="6350" stA="55000" endA="300" endPos="45500" dir="5400000" sy="-100000" algn="bl" rotWithShape="0"/>
                </a:effectLst>
              </a:rPr>
              <a:t>It’s a Wonderful Morning</a:t>
            </a:r>
            <a:endParaRPr lang="ru-RU" sz="4000" dirty="0">
              <a:solidFill>
                <a:srgbClr val="FF0000"/>
              </a:solidFill>
              <a:effectLst>
                <a:outerShdw blurRad="38100" dist="38100" dir="2700000" algn="tl">
                  <a:srgbClr val="000000">
                    <a:alpha val="43137"/>
                  </a:srgbClr>
                </a:outerShdw>
                <a:reflection blurRad="6350" stA="55000" endA="300" endPos="45500" dir="5400000" sy="-100000" algn="bl" rotWithShape="0"/>
              </a:effectLst>
            </a:endParaRPr>
          </a:p>
        </p:txBody>
      </p:sp>
      <p:pic>
        <p:nvPicPr>
          <p:cNvPr id="5" name="Рисунок 4"/>
          <p:cNvPicPr>
            <a:picLocks noGrp="1" noChangeAspect="1"/>
          </p:cNvPicPr>
          <p:nvPr>
            <p:ph type="pic" idx="1"/>
          </p:nvPr>
        </p:nvPicPr>
        <p:blipFill>
          <a:blip r:embed="rId2">
            <a:extLst>
              <a:ext uri="{28A0092B-C50C-407E-A947-70E740481C1C}"/>
            </a:extLst>
          </a:blip>
          <a:srcRect l="6264" r="6264"/>
          <a:stretch>
            <a:fillRect/>
          </a:stretch>
        </p:blipFill>
        <p:spPr>
          <a:xfrm rot="405751">
            <a:off x="3731366" y="2691871"/>
            <a:ext cx="4787298" cy="3127375"/>
          </a:xfrm>
        </p:spPr>
      </p:pic>
    </p:spTree>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9250"/>
            <a:ext cx="6512511" cy="467422"/>
          </a:xfrm>
        </p:spPr>
        <p:txBody>
          <a:bodyPr/>
          <a:lstStyle/>
          <a:p>
            <a:pPr marL="320040" indent="-320040" algn="ctr" fontAlgn="auto">
              <a:spcAft>
                <a:spcPts val="0"/>
              </a:spcAft>
              <a:buClr>
                <a:schemeClr val="accent6">
                  <a:lumMod val="75000"/>
                </a:schemeClr>
              </a:buClr>
              <a:defRPr/>
            </a:pPr>
            <a:r>
              <a:rPr lang="en-US" sz="2000" dirty="0">
                <a:solidFill>
                  <a:srgbClr val="FF0000"/>
                </a:solidFill>
              </a:rPr>
              <a:t>Read the letter:</a:t>
            </a:r>
          </a:p>
        </p:txBody>
      </p:sp>
      <p:sp>
        <p:nvSpPr>
          <p:cNvPr id="3" name="Объект 2"/>
          <p:cNvSpPr>
            <a:spLocks noGrp="1"/>
          </p:cNvSpPr>
          <p:nvPr>
            <p:ph sz="quarter" idx="13"/>
          </p:nvPr>
        </p:nvSpPr>
        <p:spPr>
          <a:xfrm>
            <a:off x="250825" y="476250"/>
            <a:ext cx="8642350" cy="8281988"/>
          </a:xfrm>
        </p:spPr>
        <p:txBody>
          <a:bodyPr rtlCol="0">
            <a:noAutofit/>
          </a:bodyPr>
          <a:lstStyle/>
          <a:p>
            <a:pPr marL="45720"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Dear Steve,</a:t>
            </a:r>
          </a:p>
          <a:p>
            <a:pPr marL="365760" lvl="1"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	How are you? I hope you and your family are well. I’m on holiday in Italy at the moment and we are in Rome. It’s a really beautiful city. </a:t>
            </a:r>
          </a:p>
          <a:p>
            <a:pPr marL="365760" lvl="1"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	We arrived last Saturday. It was a long journey. We left at 4 o’clock in the morning and travelled by car to the airport. I bought some magazines and some sweets before we got on plane., so I was happy! Then we took the taxi from the airport to our hotel.</a:t>
            </a:r>
          </a:p>
          <a:p>
            <a:pPr marL="365760" lvl="1"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	Our hotel is in the city </a:t>
            </a:r>
            <a:r>
              <a:rPr lang="en-US" sz="1800" dirty="0" err="1" smtClean="0">
                <a:solidFill>
                  <a:schemeClr val="tx1">
                    <a:lumMod val="75000"/>
                    <a:lumOff val="25000"/>
                  </a:schemeClr>
                </a:solidFill>
                <a:latin typeface="Tahoma" pitchFamily="34" charset="0"/>
                <a:ea typeface="Tahoma" pitchFamily="34" charset="0"/>
                <a:cs typeface="Tahoma" pitchFamily="34" charset="0"/>
              </a:rPr>
              <a:t>centre</a:t>
            </a:r>
            <a:r>
              <a:rPr lang="en-US" sz="1800" dirty="0" smtClean="0">
                <a:solidFill>
                  <a:schemeClr val="tx1">
                    <a:lumMod val="75000"/>
                    <a:lumOff val="25000"/>
                  </a:schemeClr>
                </a:solidFill>
                <a:latin typeface="Tahoma" pitchFamily="34" charset="0"/>
                <a:ea typeface="Tahoma" pitchFamily="34" charset="0"/>
                <a:cs typeface="Tahoma" pitchFamily="34" charset="0"/>
              </a:rPr>
              <a:t>. It’s a very old building, but it’s comfortable. Yesterday we went to Coliseum. Do you know what that is? Well, it’s an ancient theatre and the Ancient Romans built it 2000 years ago. People went there to watch games and sport. This morning we went to the National Museum. Then we had a drink in the café and then we went to the shop. I bought some postcards, my mum and dad bought a book about </a:t>
            </a:r>
            <a:r>
              <a:rPr lang="en-US" sz="1800" dirty="0">
                <a:solidFill>
                  <a:schemeClr val="tx1">
                    <a:lumMod val="75000"/>
                    <a:lumOff val="25000"/>
                  </a:schemeClr>
                </a:solidFill>
                <a:latin typeface="Tahoma" pitchFamily="34" charset="0"/>
                <a:ea typeface="Tahoma" pitchFamily="34" charset="0"/>
                <a:cs typeface="Tahoma" pitchFamily="34" charset="0"/>
              </a:rPr>
              <a:t>I</a:t>
            </a:r>
            <a:r>
              <a:rPr lang="en-US" sz="1800" dirty="0" smtClean="0">
                <a:solidFill>
                  <a:schemeClr val="tx1">
                    <a:lumMod val="75000"/>
                    <a:lumOff val="25000"/>
                  </a:schemeClr>
                </a:solidFill>
                <a:latin typeface="Tahoma" pitchFamily="34" charset="0"/>
                <a:ea typeface="Tahoma" pitchFamily="34" charset="0"/>
                <a:cs typeface="Tahoma" pitchFamily="34" charset="0"/>
              </a:rPr>
              <a:t>talian art.</a:t>
            </a:r>
          </a:p>
          <a:p>
            <a:pPr marL="365760" lvl="1"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	After we left the museum, we went to a restaurant and had pizza. There are lots of fantastic restaurants here and food is brilliant! We have pasta or pizza and </a:t>
            </a:r>
            <a:r>
              <a:rPr lang="en-US" sz="1800" dirty="0">
                <a:solidFill>
                  <a:schemeClr val="tx1">
                    <a:lumMod val="75000"/>
                    <a:lumOff val="25000"/>
                  </a:schemeClr>
                </a:solidFill>
                <a:latin typeface="Tahoma" pitchFamily="34" charset="0"/>
                <a:ea typeface="Tahoma" pitchFamily="34" charset="0"/>
                <a:cs typeface="Tahoma" pitchFamily="34" charset="0"/>
              </a:rPr>
              <a:t>I</a:t>
            </a:r>
            <a:r>
              <a:rPr lang="en-US" sz="1800" dirty="0" smtClean="0">
                <a:solidFill>
                  <a:schemeClr val="tx1">
                    <a:lumMod val="75000"/>
                    <a:lumOff val="25000"/>
                  </a:schemeClr>
                </a:solidFill>
                <a:latin typeface="Tahoma" pitchFamily="34" charset="0"/>
                <a:ea typeface="Tahoma" pitchFamily="34" charset="0"/>
                <a:cs typeface="Tahoma" pitchFamily="34" charset="0"/>
              </a:rPr>
              <a:t>talian ice cream every day. My </a:t>
            </a:r>
            <a:r>
              <a:rPr lang="en-US" sz="1800" dirty="0" err="1" smtClean="0">
                <a:solidFill>
                  <a:schemeClr val="tx1">
                    <a:lumMod val="75000"/>
                    <a:lumOff val="25000"/>
                  </a:schemeClr>
                </a:solidFill>
                <a:latin typeface="Tahoma" pitchFamily="34" charset="0"/>
                <a:ea typeface="Tahoma" pitchFamily="34" charset="0"/>
                <a:cs typeface="Tahoma" pitchFamily="34" charset="0"/>
              </a:rPr>
              <a:t>favourite</a:t>
            </a:r>
            <a:r>
              <a:rPr lang="en-US" sz="1800" dirty="0" smtClean="0">
                <a:solidFill>
                  <a:schemeClr val="tx1">
                    <a:lumMod val="75000"/>
                    <a:lumOff val="25000"/>
                  </a:schemeClr>
                </a:solidFill>
                <a:latin typeface="Tahoma" pitchFamily="34" charset="0"/>
                <a:ea typeface="Tahoma" pitchFamily="34" charset="0"/>
                <a:cs typeface="Tahoma" pitchFamily="34" charset="0"/>
              </a:rPr>
              <a:t> pizza is called </a:t>
            </a:r>
            <a:r>
              <a:rPr lang="en-US" sz="1800" dirty="0" err="1" smtClean="0">
                <a:solidFill>
                  <a:schemeClr val="tx1">
                    <a:lumMod val="75000"/>
                    <a:lumOff val="25000"/>
                  </a:schemeClr>
                </a:solidFill>
                <a:latin typeface="Tahoma" pitchFamily="34" charset="0"/>
                <a:ea typeface="Tahoma" pitchFamily="34" charset="0"/>
                <a:cs typeface="Tahoma" pitchFamily="34" charset="0"/>
              </a:rPr>
              <a:t>Quatro</a:t>
            </a:r>
            <a:r>
              <a:rPr lang="en-US" sz="1800" dirty="0" smtClean="0">
                <a:solidFill>
                  <a:schemeClr val="tx1">
                    <a:lumMod val="75000"/>
                    <a:lumOff val="25000"/>
                  </a:schemeClr>
                </a:solidFill>
                <a:latin typeface="Tahoma" pitchFamily="34" charset="0"/>
                <a:ea typeface="Tahoma" pitchFamily="34" charset="0"/>
                <a:cs typeface="Tahoma" pitchFamily="34" charset="0"/>
              </a:rPr>
              <a:t> </a:t>
            </a:r>
            <a:r>
              <a:rPr lang="en-US" sz="1800" dirty="0" err="1" smtClean="0">
                <a:solidFill>
                  <a:schemeClr val="tx1">
                    <a:lumMod val="75000"/>
                    <a:lumOff val="25000"/>
                  </a:schemeClr>
                </a:solidFill>
                <a:latin typeface="Tahoma" pitchFamily="34" charset="0"/>
                <a:ea typeface="Tahoma" pitchFamily="34" charset="0"/>
                <a:cs typeface="Tahoma" pitchFamily="34" charset="0"/>
              </a:rPr>
              <a:t>Farmaggi</a:t>
            </a:r>
            <a:r>
              <a:rPr lang="en-US" sz="1800" dirty="0" smtClean="0">
                <a:solidFill>
                  <a:schemeClr val="tx1">
                    <a:lumMod val="75000"/>
                    <a:lumOff val="25000"/>
                  </a:schemeClr>
                </a:solidFill>
                <a:latin typeface="Tahoma" pitchFamily="34" charset="0"/>
                <a:ea typeface="Tahoma" pitchFamily="34" charset="0"/>
                <a:cs typeface="Tahoma" pitchFamily="34" charset="0"/>
              </a:rPr>
              <a:t>. This means pizza with four kinds of cheese!</a:t>
            </a:r>
          </a:p>
          <a:p>
            <a:pPr marL="365760" lvl="1"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	Write soon and tell me about your holiday. Are you at the beach? Are you having fun?</a:t>
            </a:r>
          </a:p>
          <a:p>
            <a:pPr marL="365760" lvl="1" indent="0" algn="just" fontAlgn="auto">
              <a:buClr>
                <a:schemeClr val="accent6">
                  <a:lumMod val="75000"/>
                </a:schemeClr>
              </a:buClr>
              <a:buFont typeface="Georgia" pitchFamily="18" charset="0"/>
              <a:buNone/>
              <a:defRPr/>
            </a:pPr>
            <a:r>
              <a:rPr lang="en-US" sz="1800" dirty="0" smtClean="0">
                <a:solidFill>
                  <a:schemeClr val="tx1">
                    <a:lumMod val="75000"/>
                    <a:lumOff val="25000"/>
                  </a:schemeClr>
                </a:solidFill>
                <a:latin typeface="Tahoma" pitchFamily="34" charset="0"/>
                <a:ea typeface="Tahoma" pitchFamily="34" charset="0"/>
                <a:cs typeface="Tahoma" pitchFamily="34" charset="0"/>
              </a:rPr>
              <a:t>	From, Joe.</a:t>
            </a:r>
          </a:p>
          <a:p>
            <a:pPr marL="548640" lvl="1" indent="-182880" algn="just" fontAlgn="auto">
              <a:buClr>
                <a:schemeClr val="accent6">
                  <a:lumMod val="75000"/>
                </a:schemeClr>
              </a:buClr>
              <a:defRPr/>
            </a:pPr>
            <a:endParaRPr lang="ru-RU" sz="1800" dirty="0">
              <a:solidFill>
                <a:schemeClr val="tx1">
                  <a:lumMod val="75000"/>
                  <a:lumOff val="25000"/>
                </a:schemeClr>
              </a:solidFill>
            </a:endParaRPr>
          </a:p>
        </p:txBody>
      </p:sp>
      <p:pic>
        <p:nvPicPr>
          <p:cNvPr id="33795" name="Picture 2" descr="C:\Program Files (x86)\Microsoft Office\MEDIA\OFFICE14\Lines\BD14710_.gif"/>
          <p:cNvPicPr>
            <a:picLocks noChangeAspect="1" noChangeArrowheads="1"/>
          </p:cNvPicPr>
          <p:nvPr/>
        </p:nvPicPr>
        <p:blipFill>
          <a:blip r:embed="rId2"/>
          <a:srcRect/>
          <a:stretch>
            <a:fillRect/>
          </a:stretch>
        </p:blipFill>
        <p:spPr bwMode="auto">
          <a:xfrm>
            <a:off x="1979613" y="404813"/>
            <a:ext cx="4572000" cy="76200"/>
          </a:xfrm>
          <a:prstGeom prst="rect">
            <a:avLst/>
          </a:prstGeom>
          <a:noFill/>
          <a:ln w="9525">
            <a:noFill/>
            <a:miter lim="800000"/>
            <a:headEnd/>
            <a:tailEnd/>
          </a:ln>
        </p:spPr>
      </p:pic>
      <p:pic>
        <p:nvPicPr>
          <p:cNvPr id="33796" name="Picture 3" descr="C:\Program Files (x86)\Microsoft Office\MEDIA\OFFICE14\Lines\BD14710_.gif"/>
          <p:cNvPicPr>
            <a:picLocks noChangeAspect="1" noChangeArrowheads="1"/>
          </p:cNvPicPr>
          <p:nvPr/>
        </p:nvPicPr>
        <p:blipFill>
          <a:blip r:embed="rId2"/>
          <a:srcRect/>
          <a:stretch>
            <a:fillRect/>
          </a:stretch>
        </p:blipFill>
        <p:spPr bwMode="auto">
          <a:xfrm>
            <a:off x="2051050" y="6597650"/>
            <a:ext cx="4572000" cy="76200"/>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ircle(in)">
                                      <p:cBhvr>
                                        <p:cTn id="25"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496" y="188640"/>
            <a:ext cx="5112568" cy="566936"/>
          </a:xfrm>
        </p:spPr>
        <p:txBody>
          <a:bodyPr/>
          <a:lstStyle/>
          <a:p>
            <a:pPr marL="320040" indent="-320040" fontAlgn="auto">
              <a:spcAft>
                <a:spcPts val="0"/>
              </a:spcAft>
              <a:buClr>
                <a:schemeClr val="accent6">
                  <a:lumMod val="75000"/>
                </a:schemeClr>
              </a:buClr>
              <a:defRPr/>
            </a:pPr>
            <a:r>
              <a:rPr lang="en-US" sz="2400" b="0" dirty="0" smtClean="0">
                <a:solidFill>
                  <a:srgbClr val="FF0000"/>
                </a:solidFill>
                <a:latin typeface="Tahoma" pitchFamily="34" charset="0"/>
                <a:ea typeface="Tahoma" pitchFamily="34" charset="0"/>
                <a:cs typeface="Tahoma" pitchFamily="34" charset="0"/>
              </a:rPr>
              <a:t>Ask each other the questions:</a:t>
            </a:r>
            <a:endParaRPr lang="ru-RU" sz="2400" b="0" dirty="0">
              <a:solidFill>
                <a:srgbClr val="FF0000"/>
              </a:solidFill>
              <a:latin typeface="Tahoma" pitchFamily="34" charset="0"/>
              <a:ea typeface="Tahoma" pitchFamily="34" charset="0"/>
              <a:cs typeface="Tahoma" pitchFamily="34" charset="0"/>
            </a:endParaRPr>
          </a:p>
        </p:txBody>
      </p:sp>
      <p:pic>
        <p:nvPicPr>
          <p:cNvPr id="6" name="Рисунок 5"/>
          <p:cNvPicPr>
            <a:picLocks noGrp="1" noChangeAspect="1"/>
          </p:cNvPicPr>
          <p:nvPr>
            <p:ph type="pic" idx="1"/>
          </p:nvPr>
        </p:nvPicPr>
        <p:blipFill>
          <a:blip r:embed="rId2">
            <a:extLst>
              <a:ext uri="{28A0092B-C50C-407E-A947-70E740481C1C}"/>
            </a:extLst>
          </a:blip>
          <a:srcRect l="1976" r="1976"/>
          <a:stretch>
            <a:fillRect/>
          </a:stretch>
        </p:blipFill>
        <p:spPr>
          <a:xfrm>
            <a:off x="4643438" y="1341438"/>
            <a:ext cx="4105026" cy="3127375"/>
          </a:xfrm>
        </p:spPr>
      </p:pic>
      <p:sp>
        <p:nvSpPr>
          <p:cNvPr id="4" name="Текст 3"/>
          <p:cNvSpPr>
            <a:spLocks noGrp="1"/>
          </p:cNvSpPr>
          <p:nvPr>
            <p:ph type="body" sz="half" idx="2"/>
          </p:nvPr>
        </p:nvSpPr>
        <p:spPr>
          <a:xfrm>
            <a:off x="395288" y="836613"/>
            <a:ext cx="4608512" cy="5832475"/>
          </a:xfrm>
        </p:spPr>
        <p:txBody>
          <a:bodyPr rtlCol="0">
            <a:normAutofit fontScale="92500"/>
          </a:bodyPr>
          <a:lstStyle/>
          <a:p>
            <a:pPr fontAlgn="auto">
              <a:lnSpc>
                <a:spcPct val="160000"/>
              </a:lnSpc>
              <a:buClr>
                <a:schemeClr val="accent6">
                  <a:lumMod val="75000"/>
                </a:schemeClr>
              </a:buClr>
              <a:defRPr/>
            </a:pPr>
            <a:r>
              <a:rPr lang="en-US" dirty="0" smtClean="0">
                <a:solidFill>
                  <a:schemeClr val="tx1">
                    <a:lumMod val="75000"/>
                    <a:lumOff val="25000"/>
                  </a:schemeClr>
                </a:solidFill>
              </a:rPr>
              <a:t>1</a:t>
            </a:r>
            <a:r>
              <a:rPr lang="en-US" sz="2100" dirty="0" smtClean="0">
                <a:solidFill>
                  <a:schemeClr val="tx1">
                    <a:lumMod val="75000"/>
                    <a:lumOff val="25000"/>
                  </a:schemeClr>
                </a:solidFill>
                <a:latin typeface="Tahoma" pitchFamily="34" charset="0"/>
                <a:ea typeface="Tahoma" pitchFamily="34" charset="0"/>
                <a:cs typeface="Tahoma" pitchFamily="34" charset="0"/>
              </a:rPr>
              <a:t>. Did Joe and his family travel by train?</a:t>
            </a:r>
          </a:p>
          <a:p>
            <a:pPr fontAlgn="auto">
              <a:lnSpc>
                <a:spcPct val="160000"/>
              </a:lnSpc>
              <a:buClr>
                <a:schemeClr val="accent6">
                  <a:lumMod val="75000"/>
                </a:schemeClr>
              </a:buClr>
              <a:defRPr/>
            </a:pPr>
            <a:r>
              <a:rPr lang="en-US" sz="2100" dirty="0" smtClean="0">
                <a:solidFill>
                  <a:schemeClr val="tx1">
                    <a:lumMod val="75000"/>
                    <a:lumOff val="25000"/>
                  </a:schemeClr>
                </a:solidFill>
                <a:latin typeface="Tahoma" pitchFamily="34" charset="0"/>
                <a:ea typeface="Tahoma" pitchFamily="34" charset="0"/>
                <a:cs typeface="Tahoma" pitchFamily="34" charset="0"/>
              </a:rPr>
              <a:t>2. Did they visit an ancient building?</a:t>
            </a:r>
          </a:p>
          <a:p>
            <a:pPr fontAlgn="auto">
              <a:lnSpc>
                <a:spcPct val="160000"/>
              </a:lnSpc>
              <a:buClr>
                <a:schemeClr val="accent6">
                  <a:lumMod val="75000"/>
                </a:schemeClr>
              </a:buClr>
              <a:defRPr/>
            </a:pPr>
            <a:r>
              <a:rPr lang="en-US" sz="2100" dirty="0" smtClean="0">
                <a:solidFill>
                  <a:schemeClr val="tx1">
                    <a:lumMod val="75000"/>
                    <a:lumOff val="25000"/>
                  </a:schemeClr>
                </a:solidFill>
                <a:latin typeface="Tahoma" pitchFamily="34" charset="0"/>
                <a:ea typeface="Tahoma" pitchFamily="34" charset="0"/>
                <a:cs typeface="Tahoma" pitchFamily="34" charset="0"/>
              </a:rPr>
              <a:t>3. Where is their hotel situated?</a:t>
            </a:r>
          </a:p>
          <a:p>
            <a:pPr fontAlgn="auto">
              <a:lnSpc>
                <a:spcPct val="160000"/>
              </a:lnSpc>
              <a:buClr>
                <a:schemeClr val="accent6">
                  <a:lumMod val="75000"/>
                </a:schemeClr>
              </a:buClr>
              <a:defRPr/>
            </a:pPr>
            <a:r>
              <a:rPr lang="en-US" sz="2100" dirty="0">
                <a:solidFill>
                  <a:schemeClr val="tx1">
                    <a:lumMod val="75000"/>
                    <a:lumOff val="25000"/>
                  </a:schemeClr>
                </a:solidFill>
                <a:latin typeface="Tahoma" pitchFamily="34" charset="0"/>
                <a:ea typeface="Tahoma" pitchFamily="34" charset="0"/>
                <a:cs typeface="Tahoma" pitchFamily="34" charset="0"/>
              </a:rPr>
              <a:t>4</a:t>
            </a:r>
            <a:r>
              <a:rPr lang="en-US" sz="2100" dirty="0" smtClean="0">
                <a:solidFill>
                  <a:schemeClr val="tx1">
                    <a:lumMod val="75000"/>
                    <a:lumOff val="25000"/>
                  </a:schemeClr>
                </a:solidFill>
                <a:latin typeface="Tahoma" pitchFamily="34" charset="0"/>
                <a:ea typeface="Tahoma" pitchFamily="34" charset="0"/>
                <a:cs typeface="Tahoma" pitchFamily="34" charset="0"/>
              </a:rPr>
              <a:t>. Did Joe visit the National Museum?</a:t>
            </a:r>
          </a:p>
          <a:p>
            <a:pPr fontAlgn="auto">
              <a:lnSpc>
                <a:spcPct val="160000"/>
              </a:lnSpc>
              <a:buClr>
                <a:schemeClr val="accent6">
                  <a:lumMod val="75000"/>
                </a:schemeClr>
              </a:buClr>
              <a:defRPr/>
            </a:pPr>
            <a:r>
              <a:rPr lang="en-US" sz="2100" dirty="0">
                <a:solidFill>
                  <a:schemeClr val="tx1">
                    <a:lumMod val="75000"/>
                    <a:lumOff val="25000"/>
                  </a:schemeClr>
                </a:solidFill>
                <a:latin typeface="Tahoma" pitchFamily="34" charset="0"/>
                <a:ea typeface="Tahoma" pitchFamily="34" charset="0"/>
                <a:cs typeface="Tahoma" pitchFamily="34" charset="0"/>
              </a:rPr>
              <a:t>5</a:t>
            </a:r>
            <a:r>
              <a:rPr lang="en-US" sz="2100" dirty="0" smtClean="0">
                <a:solidFill>
                  <a:schemeClr val="tx1">
                    <a:lumMod val="75000"/>
                    <a:lumOff val="25000"/>
                  </a:schemeClr>
                </a:solidFill>
                <a:latin typeface="Tahoma" pitchFamily="34" charset="0"/>
                <a:ea typeface="Tahoma" pitchFamily="34" charset="0"/>
                <a:cs typeface="Tahoma" pitchFamily="34" charset="0"/>
              </a:rPr>
              <a:t>. Did Joe buy a book at the museum?</a:t>
            </a:r>
          </a:p>
          <a:p>
            <a:pPr fontAlgn="auto">
              <a:lnSpc>
                <a:spcPct val="160000"/>
              </a:lnSpc>
              <a:buClr>
                <a:schemeClr val="accent6">
                  <a:lumMod val="75000"/>
                </a:schemeClr>
              </a:buClr>
              <a:defRPr/>
            </a:pPr>
            <a:r>
              <a:rPr lang="en-US" sz="2100" dirty="0">
                <a:solidFill>
                  <a:schemeClr val="tx1">
                    <a:lumMod val="75000"/>
                    <a:lumOff val="25000"/>
                  </a:schemeClr>
                </a:solidFill>
                <a:latin typeface="Tahoma" pitchFamily="34" charset="0"/>
                <a:ea typeface="Tahoma" pitchFamily="34" charset="0"/>
                <a:cs typeface="Tahoma" pitchFamily="34" charset="0"/>
              </a:rPr>
              <a:t>6</a:t>
            </a:r>
            <a:r>
              <a:rPr lang="en-US" sz="2100" dirty="0" smtClean="0">
                <a:solidFill>
                  <a:schemeClr val="tx1">
                    <a:lumMod val="75000"/>
                    <a:lumOff val="25000"/>
                  </a:schemeClr>
                </a:solidFill>
                <a:latin typeface="Tahoma" pitchFamily="34" charset="0"/>
                <a:ea typeface="Tahoma" pitchFamily="34" charset="0"/>
                <a:cs typeface="Tahoma" pitchFamily="34" charset="0"/>
              </a:rPr>
              <a:t>. Does Joe like </a:t>
            </a:r>
            <a:r>
              <a:rPr lang="en-US" sz="2100" smtClean="0">
                <a:solidFill>
                  <a:schemeClr val="tx1">
                    <a:lumMod val="75000"/>
                    <a:lumOff val="25000"/>
                  </a:schemeClr>
                </a:solidFill>
                <a:latin typeface="Tahoma" pitchFamily="34" charset="0"/>
                <a:ea typeface="Tahoma" pitchFamily="34" charset="0"/>
                <a:cs typeface="Tahoma" pitchFamily="34" charset="0"/>
              </a:rPr>
              <a:t>cheese?</a:t>
            </a:r>
            <a:endParaRPr lang="en-US" sz="2100" dirty="0" smtClean="0">
              <a:solidFill>
                <a:schemeClr val="tx1">
                  <a:lumMod val="75000"/>
                  <a:lumOff val="25000"/>
                </a:schemeClr>
              </a:solidFill>
              <a:latin typeface="Tahoma" pitchFamily="34" charset="0"/>
              <a:ea typeface="Tahoma" pitchFamily="34" charset="0"/>
              <a:cs typeface="Tahoma" pitchFamily="34" charset="0"/>
            </a:endParaRPr>
          </a:p>
          <a:p>
            <a:pPr fontAlgn="auto">
              <a:buClr>
                <a:schemeClr val="accent6">
                  <a:lumMod val="75000"/>
                </a:schemeClr>
              </a:buClr>
              <a:defRPr/>
            </a:pPr>
            <a:endParaRPr lang="en-US" sz="2100" dirty="0">
              <a:solidFill>
                <a:schemeClr val="tx1">
                  <a:lumMod val="75000"/>
                  <a:lumOff val="25000"/>
                </a:schemeClr>
              </a:solidFill>
              <a:latin typeface="Tahoma" pitchFamily="34" charset="0"/>
              <a:ea typeface="Tahoma" pitchFamily="34" charset="0"/>
              <a:cs typeface="Tahoma" pitchFamily="34" charset="0"/>
            </a:endParaRPr>
          </a:p>
          <a:p>
            <a:pPr marL="0" indent="0" fontAlgn="auto">
              <a:buClr>
                <a:schemeClr val="accent6">
                  <a:lumMod val="75000"/>
                </a:schemeClr>
              </a:buClr>
              <a:buFont typeface="Georgia" pitchFamily="18" charset="0"/>
              <a:buNone/>
              <a:defRPr/>
            </a:pPr>
            <a:r>
              <a:rPr lang="en-US" sz="2100" b="1" dirty="0" smtClean="0">
                <a:solidFill>
                  <a:srgbClr val="FF0000"/>
                </a:solidFill>
                <a:latin typeface="Tahoma" pitchFamily="34" charset="0"/>
                <a:ea typeface="Tahoma" pitchFamily="34" charset="0"/>
                <a:cs typeface="Tahoma" pitchFamily="34" charset="0"/>
              </a:rPr>
              <a:t>Answer the questions:</a:t>
            </a:r>
          </a:p>
          <a:p>
            <a:pPr marL="342900" indent="-342900" fontAlgn="auto">
              <a:buClr>
                <a:schemeClr val="accent6">
                  <a:lumMod val="75000"/>
                </a:schemeClr>
              </a:buClr>
              <a:buFont typeface="Georgia" pitchFamily="18" charset="0"/>
              <a:buAutoNum type="arabicPeriod"/>
              <a:defRPr/>
            </a:pPr>
            <a:r>
              <a:rPr lang="en-US" sz="2100" dirty="0" smtClean="0">
                <a:solidFill>
                  <a:schemeClr val="tx1">
                    <a:lumMod val="75000"/>
                    <a:lumOff val="25000"/>
                  </a:schemeClr>
                </a:solidFill>
                <a:latin typeface="Tahoma" pitchFamily="34" charset="0"/>
                <a:ea typeface="Tahoma" pitchFamily="34" charset="0"/>
                <a:cs typeface="Tahoma" pitchFamily="34" charset="0"/>
              </a:rPr>
              <a:t>Where do you usually go on a holiday?</a:t>
            </a:r>
          </a:p>
          <a:p>
            <a:pPr marL="342900" indent="-342900" fontAlgn="auto">
              <a:buClr>
                <a:schemeClr val="accent6">
                  <a:lumMod val="75000"/>
                </a:schemeClr>
              </a:buClr>
              <a:buFont typeface="Georgia" pitchFamily="18" charset="0"/>
              <a:buAutoNum type="arabicPeriod"/>
              <a:defRPr/>
            </a:pPr>
            <a:r>
              <a:rPr lang="en-US" sz="2100" dirty="0" smtClean="0">
                <a:solidFill>
                  <a:schemeClr val="tx1">
                    <a:lumMod val="75000"/>
                    <a:lumOff val="25000"/>
                  </a:schemeClr>
                </a:solidFill>
                <a:latin typeface="Tahoma" pitchFamily="34" charset="0"/>
                <a:ea typeface="Tahoma" pitchFamily="34" charset="0"/>
                <a:cs typeface="Tahoma" pitchFamily="34" charset="0"/>
              </a:rPr>
              <a:t>What do usually do on a holiday?</a:t>
            </a:r>
            <a:endParaRPr lang="ru-RU" sz="2100" dirty="0">
              <a:solidFill>
                <a:schemeClr val="tx1">
                  <a:lumMod val="75000"/>
                  <a:lumOff val="25000"/>
                </a:schemeClr>
              </a:solidFill>
              <a:latin typeface="Tahoma" pitchFamily="34" charset="0"/>
              <a:ea typeface="Tahoma" pitchFamily="34" charset="0"/>
              <a:cs typeface="Tahoma" pitchFamily="34" charset="0"/>
            </a:endParaRPr>
          </a:p>
        </p:txBody>
      </p:sp>
    </p:spTree>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1916832"/>
            <a:ext cx="6512511" cy="1944216"/>
          </a:xfrm>
        </p:spPr>
        <p:txBody>
          <a:bodyPr/>
          <a:lstStyle/>
          <a:p>
            <a:pPr marL="320040" indent="-320040" algn="ctr" fontAlgn="auto">
              <a:spcAft>
                <a:spcPts val="0"/>
              </a:spcAft>
              <a:buClr>
                <a:schemeClr val="accent6">
                  <a:lumMod val="75000"/>
                </a:schemeClr>
              </a:buClr>
              <a:defRPr/>
            </a:pPr>
            <a:r>
              <a:rPr lang="en-US" dirty="0" smtClean="0">
                <a:solidFill>
                  <a:srgbClr val="FF0000"/>
                </a:solidFill>
              </a:rPr>
              <a:t>The Brainstorming activity.</a:t>
            </a:r>
            <a:r>
              <a:rPr lang="en-US" dirty="0" smtClean="0"/>
              <a:t/>
            </a:r>
            <a:br>
              <a:rPr lang="en-US" dirty="0" smtClean="0"/>
            </a:br>
            <a:endParaRPr lang="ru-RU" dirty="0"/>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1916832"/>
            <a:ext cx="8136904" cy="1311010"/>
          </a:xfrm>
        </p:spPr>
        <p:txBody>
          <a:bodyPr/>
          <a:lstStyle/>
          <a:p>
            <a:pPr marL="320040" indent="-320040" algn="ctr" fontAlgn="auto">
              <a:spcAft>
                <a:spcPts val="0"/>
              </a:spcAft>
              <a:buClr>
                <a:schemeClr val="accent6">
                  <a:lumMod val="75000"/>
                </a:schemeClr>
              </a:buClr>
              <a:defRPr/>
            </a:pPr>
            <a:r>
              <a:rPr lang="en-US" dirty="0">
                <a:solidFill>
                  <a:srgbClr val="FF0000"/>
                </a:solidFill>
              </a:rPr>
              <a:t>Let’s rest a little. Let’s sing a song.</a:t>
            </a:r>
            <a:endParaRPr lang="ru-RU" dirty="0"/>
          </a:p>
        </p:txBody>
      </p:sp>
      <p:sp>
        <p:nvSpPr>
          <p:cNvPr id="36866" name="Текст 3"/>
          <p:cNvSpPr>
            <a:spLocks noGrp="1"/>
          </p:cNvSpPr>
          <p:nvPr>
            <p:ph type="body" idx="1"/>
          </p:nvPr>
        </p:nvSpPr>
        <p:spPr>
          <a:xfrm>
            <a:off x="1187450" y="3716338"/>
            <a:ext cx="6624638" cy="1441450"/>
          </a:xfrm>
        </p:spPr>
        <p:txBody>
          <a:bodyPr/>
          <a:lstStyle/>
          <a:p>
            <a:endParaRPr lang="ru-RU" smtClean="0"/>
          </a:p>
        </p:txBody>
      </p:sp>
      <p:pic>
        <p:nvPicPr>
          <p:cNvPr id="36867" name="Рисунок 4"/>
          <p:cNvPicPr>
            <a:picLocks noChangeAspect="1"/>
          </p:cNvPicPr>
          <p:nvPr/>
        </p:nvPicPr>
        <p:blipFill>
          <a:blip r:embed="rId2"/>
          <a:srcRect/>
          <a:stretch>
            <a:fillRect/>
          </a:stretch>
        </p:blipFill>
        <p:spPr bwMode="auto">
          <a:xfrm>
            <a:off x="1258888" y="3644900"/>
            <a:ext cx="6553200" cy="28797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3528" y="332657"/>
            <a:ext cx="4536504" cy="576064"/>
          </a:xfrm>
        </p:spPr>
        <p:txBody>
          <a:bodyPr/>
          <a:lstStyle/>
          <a:p>
            <a:pPr fontAlgn="auto">
              <a:spcAft>
                <a:spcPts val="0"/>
              </a:spcAft>
              <a:buClr>
                <a:schemeClr val="accent6">
                  <a:lumMod val="75000"/>
                </a:schemeClr>
              </a:buClr>
              <a:defRPr/>
            </a:pPr>
            <a:r>
              <a:rPr lang="en-US" dirty="0" smtClean="0"/>
              <a:t>Up to Snowy Mountains</a:t>
            </a:r>
            <a:endParaRPr lang="ru-RU" dirty="0"/>
          </a:p>
        </p:txBody>
      </p:sp>
      <p:pic>
        <p:nvPicPr>
          <p:cNvPr id="6" name="Объект 5"/>
          <p:cNvPicPr>
            <a:picLocks noGrp="1" noChangeAspect="1"/>
          </p:cNvPicPr>
          <p:nvPr>
            <p:ph idx="1"/>
          </p:nvPr>
        </p:nvPicPr>
        <p:blipFill>
          <a:blip r:embed="rId2"/>
          <a:srcRect/>
          <a:stretch>
            <a:fillRect/>
          </a:stretch>
        </p:blipFill>
        <p:spPr>
          <a:xfrm rot="526972">
            <a:off x="5003800" y="981075"/>
            <a:ext cx="3492500" cy="2619375"/>
          </a:xfrm>
        </p:spPr>
      </p:pic>
      <p:sp>
        <p:nvSpPr>
          <p:cNvPr id="5" name="Текст 4"/>
          <p:cNvSpPr>
            <a:spLocks noGrp="1"/>
          </p:cNvSpPr>
          <p:nvPr>
            <p:ph type="body" sz="half" idx="2"/>
          </p:nvPr>
        </p:nvSpPr>
        <p:spPr>
          <a:xfrm>
            <a:off x="468313" y="981075"/>
            <a:ext cx="3995737" cy="5876925"/>
          </a:xfrm>
        </p:spPr>
        <p:txBody>
          <a:bodyPr/>
          <a:lstStyle/>
          <a:p>
            <a:r>
              <a:rPr lang="en-US" sz="1800" smtClean="0">
                <a:latin typeface="Tahoma" pitchFamily="34" charset="0"/>
                <a:cs typeface="Tahoma" pitchFamily="34" charset="0"/>
              </a:rPr>
              <a:t>We crossed the bridge.</a:t>
            </a:r>
          </a:p>
          <a:p>
            <a:r>
              <a:rPr lang="en-US" sz="1800" smtClean="0">
                <a:latin typeface="Tahoma" pitchFamily="34" charset="0"/>
                <a:cs typeface="Tahoma" pitchFamily="34" charset="0"/>
              </a:rPr>
              <a:t>We stopped the car.</a:t>
            </a:r>
          </a:p>
          <a:p>
            <a:r>
              <a:rPr lang="en-US" sz="1800" smtClean="0">
                <a:latin typeface="Tahoma" pitchFamily="34" charset="0"/>
                <a:cs typeface="Tahoma" pitchFamily="34" charset="0"/>
              </a:rPr>
              <a:t>We danced on the sand.</a:t>
            </a:r>
          </a:p>
          <a:p>
            <a:r>
              <a:rPr lang="en-US" sz="1800" smtClean="0">
                <a:latin typeface="Tahoma" pitchFamily="34" charset="0"/>
                <a:cs typeface="Tahoma" pitchFamily="34" charset="0"/>
              </a:rPr>
              <a:t>We played the guitar. </a:t>
            </a:r>
          </a:p>
          <a:p>
            <a:endParaRPr lang="en-US" sz="1800" smtClean="0">
              <a:latin typeface="Tahoma" pitchFamily="34" charset="0"/>
              <a:cs typeface="Tahoma" pitchFamily="34" charset="0"/>
            </a:endParaRPr>
          </a:p>
          <a:p>
            <a:r>
              <a:rPr lang="en-US" sz="1800" smtClean="0">
                <a:latin typeface="Tahoma" pitchFamily="34" charset="0"/>
                <a:cs typeface="Tahoma" pitchFamily="34" charset="0"/>
              </a:rPr>
              <a:t>	we cooked our food. </a:t>
            </a:r>
          </a:p>
          <a:p>
            <a:r>
              <a:rPr lang="en-US" sz="1800" smtClean="0">
                <a:latin typeface="Tahoma" pitchFamily="34" charset="0"/>
                <a:cs typeface="Tahoma" pitchFamily="34" charset="0"/>
              </a:rPr>
              <a:t>                 we washed our hand.</a:t>
            </a:r>
          </a:p>
          <a:p>
            <a:r>
              <a:rPr lang="en-US" sz="1800" smtClean="0">
                <a:latin typeface="Tahoma" pitchFamily="34" charset="0"/>
                <a:cs typeface="Tahoma" pitchFamily="34" charset="0"/>
              </a:rPr>
              <a:t>                 we jumped. One! Two!</a:t>
            </a:r>
          </a:p>
          <a:p>
            <a:r>
              <a:rPr lang="en-US" sz="1800" smtClean="0">
                <a:latin typeface="Tahoma" pitchFamily="34" charset="0"/>
                <a:cs typeface="Tahoma" pitchFamily="34" charset="0"/>
              </a:rPr>
              <a:t>                 we clapped our hands.</a:t>
            </a:r>
          </a:p>
          <a:p>
            <a:endParaRPr lang="en-US" sz="1800" smtClean="0">
              <a:latin typeface="Tahoma" pitchFamily="34" charset="0"/>
              <a:cs typeface="Tahoma" pitchFamily="34" charset="0"/>
            </a:endParaRPr>
          </a:p>
          <a:p>
            <a:r>
              <a:rPr lang="en-US" sz="1800" smtClean="0">
                <a:latin typeface="Tahoma" pitchFamily="34" charset="0"/>
                <a:cs typeface="Tahoma" pitchFamily="34" charset="0"/>
              </a:rPr>
              <a:t>It’s a lovely trip.</a:t>
            </a:r>
          </a:p>
          <a:p>
            <a:r>
              <a:rPr lang="en-US" sz="1800" smtClean="0">
                <a:latin typeface="Tahoma" pitchFamily="34" charset="0"/>
                <a:cs typeface="Tahoma" pitchFamily="34" charset="0"/>
              </a:rPr>
              <a:t>A really lovely trip.</a:t>
            </a:r>
          </a:p>
          <a:p>
            <a:r>
              <a:rPr lang="en-US" sz="1800" smtClean="0">
                <a:latin typeface="Tahoma" pitchFamily="34" charset="0"/>
                <a:cs typeface="Tahoma" pitchFamily="34" charset="0"/>
              </a:rPr>
              <a:t>Driving to the mountains.</a:t>
            </a:r>
          </a:p>
          <a:p>
            <a:r>
              <a:rPr lang="en-US" sz="1800" smtClean="0">
                <a:latin typeface="Tahoma" pitchFamily="34" charset="0"/>
                <a:cs typeface="Tahoma" pitchFamily="34" charset="0"/>
              </a:rPr>
              <a:t> It’s a lovely trip.</a:t>
            </a:r>
          </a:p>
          <a:p>
            <a:r>
              <a:rPr lang="en-US" sz="1800" smtClean="0">
                <a:latin typeface="Tahoma" pitchFamily="34" charset="0"/>
                <a:cs typeface="Tahoma" pitchFamily="34" charset="0"/>
              </a:rPr>
              <a:t>A really lovely trip.</a:t>
            </a:r>
          </a:p>
          <a:p>
            <a:r>
              <a:rPr lang="en-US" sz="1800" smtClean="0">
                <a:latin typeface="Tahoma" pitchFamily="34" charset="0"/>
                <a:cs typeface="Tahoma" pitchFamily="34" charset="0"/>
              </a:rPr>
              <a:t>Up to snowy mountains.</a:t>
            </a:r>
            <a:endParaRPr lang="ru-RU" sz="1800" smtClean="0">
              <a:latin typeface="Tahoma" pitchFamily="34" charset="0"/>
              <a:cs typeface="Tahoma"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heel(1)">
                                      <p:cBhvr>
                                        <p:cTn id="13" dur="2000"/>
                                        <p:tgtEl>
                                          <p:spTgt spid="5">
                                            <p:txEl>
                                              <p:pRg st="0" end="0"/>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wheel(1)">
                                      <p:cBhvr>
                                        <p:cTn id="16" dur="2000"/>
                                        <p:tgtEl>
                                          <p:spTgt spid="5">
                                            <p:txEl>
                                              <p:pRg st="1" end="1"/>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wheel(1)">
                                      <p:cBhvr>
                                        <p:cTn id="19" dur="2000"/>
                                        <p:tgtEl>
                                          <p:spTgt spid="5">
                                            <p:txEl>
                                              <p:pRg st="2" end="2"/>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heel(1)">
                                      <p:cBhvr>
                                        <p:cTn id="22" dur="2000"/>
                                        <p:tgtEl>
                                          <p:spTgt spid="5">
                                            <p:txEl>
                                              <p:pRg st="3" end="3"/>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wheel(1)">
                                      <p:cBhvr>
                                        <p:cTn id="25" dur="2000"/>
                                        <p:tgtEl>
                                          <p:spTgt spid="5">
                                            <p:txEl>
                                              <p:pRg st="5" end="5"/>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wheel(1)">
                                      <p:cBhvr>
                                        <p:cTn id="28" dur="2000"/>
                                        <p:tgtEl>
                                          <p:spTgt spid="5">
                                            <p:txEl>
                                              <p:pRg st="6" end="6"/>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wheel(1)">
                                      <p:cBhvr>
                                        <p:cTn id="31" dur="2000"/>
                                        <p:tgtEl>
                                          <p:spTgt spid="5">
                                            <p:txEl>
                                              <p:pRg st="7" end="7"/>
                                            </p:txEl>
                                          </p:spTgt>
                                        </p:tgtEl>
                                      </p:cBhvr>
                                    </p:animEffect>
                                  </p:childTnLst>
                                </p:cTn>
                              </p:par>
                              <p:par>
                                <p:cTn id="32" presetID="21" presetClass="entr" presetSubtype="1" fill="hold"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Effect transition="in" filter="wheel(1)">
                                      <p:cBhvr>
                                        <p:cTn id="34" dur="2000"/>
                                        <p:tgtEl>
                                          <p:spTgt spid="5">
                                            <p:txEl>
                                              <p:pRg st="8" end="8"/>
                                            </p:txEl>
                                          </p:spTgt>
                                        </p:tgtEl>
                                      </p:cBhvr>
                                    </p:animEffect>
                                  </p:childTnLst>
                                </p:cTn>
                              </p:par>
                              <p:par>
                                <p:cTn id="35" presetID="21" presetClass="entr" presetSubtype="1" fill="hold" nodeType="with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animEffect transition="in" filter="wheel(1)">
                                      <p:cBhvr>
                                        <p:cTn id="37" dur="2000"/>
                                        <p:tgtEl>
                                          <p:spTgt spid="5">
                                            <p:txEl>
                                              <p:pRg st="10" end="10"/>
                                            </p:txEl>
                                          </p:spTgt>
                                        </p:tgtEl>
                                      </p:cBhvr>
                                    </p:animEffect>
                                  </p:childTnLst>
                                </p:cTn>
                              </p:par>
                              <p:par>
                                <p:cTn id="38" presetID="21" presetClass="entr" presetSubtype="1" fill="hold" nodeType="withEffect">
                                  <p:stCondLst>
                                    <p:cond delay="0"/>
                                  </p:stCondLst>
                                  <p:childTnLst>
                                    <p:set>
                                      <p:cBhvr>
                                        <p:cTn id="39" dur="1" fill="hold">
                                          <p:stCondLst>
                                            <p:cond delay="0"/>
                                          </p:stCondLst>
                                        </p:cTn>
                                        <p:tgtEl>
                                          <p:spTgt spid="5">
                                            <p:txEl>
                                              <p:pRg st="11" end="11"/>
                                            </p:txEl>
                                          </p:spTgt>
                                        </p:tgtEl>
                                        <p:attrNameLst>
                                          <p:attrName>style.visibility</p:attrName>
                                        </p:attrNameLst>
                                      </p:cBhvr>
                                      <p:to>
                                        <p:strVal val="visible"/>
                                      </p:to>
                                    </p:set>
                                    <p:animEffect transition="in" filter="wheel(1)">
                                      <p:cBhvr>
                                        <p:cTn id="40" dur="2000"/>
                                        <p:tgtEl>
                                          <p:spTgt spid="5">
                                            <p:txEl>
                                              <p:pRg st="11" end="11"/>
                                            </p:txEl>
                                          </p:spTgt>
                                        </p:tgtEl>
                                      </p:cBhvr>
                                    </p:animEffect>
                                  </p:childTnLst>
                                </p:cTn>
                              </p:par>
                              <p:par>
                                <p:cTn id="41" presetID="21" presetClass="entr" presetSubtype="1" fill="hold" nodeType="withEffect">
                                  <p:stCondLst>
                                    <p:cond delay="0"/>
                                  </p:stCondLst>
                                  <p:childTnLst>
                                    <p:set>
                                      <p:cBhvr>
                                        <p:cTn id="42" dur="1" fill="hold">
                                          <p:stCondLst>
                                            <p:cond delay="0"/>
                                          </p:stCondLst>
                                        </p:cTn>
                                        <p:tgtEl>
                                          <p:spTgt spid="5">
                                            <p:txEl>
                                              <p:pRg st="12" end="12"/>
                                            </p:txEl>
                                          </p:spTgt>
                                        </p:tgtEl>
                                        <p:attrNameLst>
                                          <p:attrName>style.visibility</p:attrName>
                                        </p:attrNameLst>
                                      </p:cBhvr>
                                      <p:to>
                                        <p:strVal val="visible"/>
                                      </p:to>
                                    </p:set>
                                    <p:animEffect transition="in" filter="wheel(1)">
                                      <p:cBhvr>
                                        <p:cTn id="43" dur="2000"/>
                                        <p:tgtEl>
                                          <p:spTgt spid="5">
                                            <p:txEl>
                                              <p:pRg st="12" end="12"/>
                                            </p:txEl>
                                          </p:spTgt>
                                        </p:tgtEl>
                                      </p:cBhvr>
                                    </p:animEffect>
                                  </p:childTnLst>
                                </p:cTn>
                              </p:par>
                              <p:par>
                                <p:cTn id="44" presetID="21" presetClass="entr" presetSubtype="1" fill="hold" nodeType="withEffect">
                                  <p:stCondLst>
                                    <p:cond delay="0"/>
                                  </p:stCondLst>
                                  <p:childTnLst>
                                    <p:set>
                                      <p:cBhvr>
                                        <p:cTn id="45" dur="1" fill="hold">
                                          <p:stCondLst>
                                            <p:cond delay="0"/>
                                          </p:stCondLst>
                                        </p:cTn>
                                        <p:tgtEl>
                                          <p:spTgt spid="5">
                                            <p:txEl>
                                              <p:pRg st="13" end="13"/>
                                            </p:txEl>
                                          </p:spTgt>
                                        </p:tgtEl>
                                        <p:attrNameLst>
                                          <p:attrName>style.visibility</p:attrName>
                                        </p:attrNameLst>
                                      </p:cBhvr>
                                      <p:to>
                                        <p:strVal val="visible"/>
                                      </p:to>
                                    </p:set>
                                    <p:animEffect transition="in" filter="wheel(1)">
                                      <p:cBhvr>
                                        <p:cTn id="46" dur="2000"/>
                                        <p:tgtEl>
                                          <p:spTgt spid="5">
                                            <p:txEl>
                                              <p:pRg st="13" end="13"/>
                                            </p:txEl>
                                          </p:spTgt>
                                        </p:tgtEl>
                                      </p:cBhvr>
                                    </p:animEffect>
                                  </p:childTnLst>
                                </p:cTn>
                              </p:par>
                              <p:par>
                                <p:cTn id="47" presetID="21" presetClass="entr" presetSubtype="1" fill="hold" nodeType="withEffect">
                                  <p:stCondLst>
                                    <p:cond delay="0"/>
                                  </p:stCondLst>
                                  <p:childTnLst>
                                    <p:set>
                                      <p:cBhvr>
                                        <p:cTn id="48" dur="1" fill="hold">
                                          <p:stCondLst>
                                            <p:cond delay="0"/>
                                          </p:stCondLst>
                                        </p:cTn>
                                        <p:tgtEl>
                                          <p:spTgt spid="5">
                                            <p:txEl>
                                              <p:pRg st="14" end="14"/>
                                            </p:txEl>
                                          </p:spTgt>
                                        </p:tgtEl>
                                        <p:attrNameLst>
                                          <p:attrName>style.visibility</p:attrName>
                                        </p:attrNameLst>
                                      </p:cBhvr>
                                      <p:to>
                                        <p:strVal val="visible"/>
                                      </p:to>
                                    </p:set>
                                    <p:animEffect transition="in" filter="wheel(1)">
                                      <p:cBhvr>
                                        <p:cTn id="49" dur="2000"/>
                                        <p:tgtEl>
                                          <p:spTgt spid="5">
                                            <p:txEl>
                                              <p:pRg st="14" end="14"/>
                                            </p:txEl>
                                          </p:spTgt>
                                        </p:tgtEl>
                                      </p:cBhvr>
                                    </p:animEffect>
                                  </p:childTnLst>
                                </p:cTn>
                              </p:par>
                              <p:par>
                                <p:cTn id="50" presetID="21" presetClass="entr" presetSubtype="1" fill="hold" nodeType="withEffect">
                                  <p:stCondLst>
                                    <p:cond delay="0"/>
                                  </p:stCondLst>
                                  <p:childTnLst>
                                    <p:set>
                                      <p:cBhvr>
                                        <p:cTn id="51" dur="1" fill="hold">
                                          <p:stCondLst>
                                            <p:cond delay="0"/>
                                          </p:stCondLst>
                                        </p:cTn>
                                        <p:tgtEl>
                                          <p:spTgt spid="5">
                                            <p:txEl>
                                              <p:pRg st="15" end="15"/>
                                            </p:txEl>
                                          </p:spTgt>
                                        </p:tgtEl>
                                        <p:attrNameLst>
                                          <p:attrName>style.visibility</p:attrName>
                                        </p:attrNameLst>
                                      </p:cBhvr>
                                      <p:to>
                                        <p:strVal val="visible"/>
                                      </p:to>
                                    </p:set>
                                    <p:animEffect transition="in" filter="wheel(1)">
                                      <p:cBhvr>
                                        <p:cTn id="52" dur="20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4581128"/>
            <a:ext cx="6512511" cy="1143000"/>
          </a:xfrm>
        </p:spPr>
        <p:txBody>
          <a:bodyPr/>
          <a:lstStyle/>
          <a:p>
            <a:pPr marL="0" indent="0" algn="ctr" fontAlgn="auto">
              <a:spcAft>
                <a:spcPts val="0"/>
              </a:spcAft>
              <a:buClr>
                <a:schemeClr val="accent6">
                  <a:lumMod val="75000"/>
                </a:schemeClr>
              </a:buClr>
              <a:buFont typeface="Georgia" pitchFamily="18" charset="0"/>
              <a:buNone/>
              <a:defRPr/>
            </a:pPr>
            <a:r>
              <a:rPr lang="en-US" sz="3200" dirty="0">
                <a:solidFill>
                  <a:srgbClr val="FF0000"/>
                </a:solidFill>
              </a:rPr>
              <a:t>Look at the pictures and </a:t>
            </a:r>
            <a:r>
              <a:rPr lang="en-US" sz="3200" dirty="0" smtClean="0">
                <a:solidFill>
                  <a:srgbClr val="FF0000"/>
                </a:solidFill>
              </a:rPr>
              <a:t>compare them</a:t>
            </a:r>
            <a:endParaRPr lang="ru-RU" sz="3200" dirty="0">
              <a:solidFill>
                <a:srgbClr val="FF0000"/>
              </a:solidFill>
            </a:endParaRPr>
          </a:p>
        </p:txBody>
      </p:sp>
      <p:pic>
        <p:nvPicPr>
          <p:cNvPr id="38914" name="Объект 2"/>
          <p:cNvPicPr>
            <a:picLocks noGrp="1" noChangeAspect="1"/>
          </p:cNvPicPr>
          <p:nvPr>
            <p:ph sz="quarter" idx="13"/>
          </p:nvPr>
        </p:nvPicPr>
        <p:blipFill>
          <a:blip r:embed="rId2"/>
          <a:srcRect/>
          <a:stretch>
            <a:fillRect/>
          </a:stretch>
        </p:blipFill>
        <p:spPr>
          <a:xfrm>
            <a:off x="1143000" y="692150"/>
            <a:ext cx="3346450" cy="3529013"/>
          </a:xfrm>
        </p:spPr>
      </p:pic>
      <p:pic>
        <p:nvPicPr>
          <p:cNvPr id="38915" name="Объект 6"/>
          <p:cNvPicPr>
            <a:picLocks noGrp="1" noChangeAspect="1"/>
          </p:cNvPicPr>
          <p:nvPr>
            <p:ph sz="quarter" idx="14"/>
          </p:nvPr>
        </p:nvPicPr>
        <p:blipFill>
          <a:blip r:embed="rId3"/>
          <a:srcRect/>
          <a:stretch>
            <a:fillRect/>
          </a:stretch>
        </p:blipFill>
        <p:spPr>
          <a:xfrm>
            <a:off x="4932363" y="692150"/>
            <a:ext cx="3095625" cy="3529013"/>
          </a:xfrm>
        </p:spPr>
      </p:pic>
      <p:sp>
        <p:nvSpPr>
          <p:cNvPr id="38916" name="TextBox 5"/>
          <p:cNvSpPr txBox="1">
            <a:spLocks noChangeArrowheads="1"/>
          </p:cNvSpPr>
          <p:nvPr/>
        </p:nvSpPr>
        <p:spPr bwMode="auto">
          <a:xfrm>
            <a:off x="1331913" y="836613"/>
            <a:ext cx="2735262" cy="400050"/>
          </a:xfrm>
          <a:prstGeom prst="rect">
            <a:avLst/>
          </a:prstGeom>
          <a:noFill/>
          <a:ln w="9525">
            <a:noFill/>
            <a:miter lim="800000"/>
            <a:headEnd/>
            <a:tailEnd/>
          </a:ln>
        </p:spPr>
        <p:txBody>
          <a:bodyPr>
            <a:spAutoFit/>
          </a:bodyPr>
          <a:lstStyle/>
          <a:p>
            <a:r>
              <a:rPr lang="en-US" sz="2000">
                <a:solidFill>
                  <a:srgbClr val="FF0000"/>
                </a:solidFill>
                <a:latin typeface="Tahoma" pitchFamily="34" charset="0"/>
                <a:cs typeface="Tahoma" pitchFamily="34" charset="0"/>
              </a:rPr>
              <a:t>Hoverla,</a:t>
            </a:r>
            <a:r>
              <a:rPr lang="ru-RU" sz="2000">
                <a:solidFill>
                  <a:srgbClr val="FF0000"/>
                </a:solidFill>
                <a:latin typeface="Tahoma" pitchFamily="34" charset="0"/>
                <a:cs typeface="Tahoma" pitchFamily="34" charset="0"/>
              </a:rPr>
              <a:t> 2,061 m</a:t>
            </a:r>
          </a:p>
        </p:txBody>
      </p:sp>
      <p:sp>
        <p:nvSpPr>
          <p:cNvPr id="38917" name="TextBox 7"/>
          <p:cNvSpPr txBox="1">
            <a:spLocks noChangeArrowheads="1"/>
          </p:cNvSpPr>
          <p:nvPr/>
        </p:nvSpPr>
        <p:spPr bwMode="auto">
          <a:xfrm>
            <a:off x="5632450" y="866775"/>
            <a:ext cx="2016125" cy="400050"/>
          </a:xfrm>
          <a:prstGeom prst="rect">
            <a:avLst/>
          </a:prstGeom>
          <a:noFill/>
          <a:ln w="9525">
            <a:noFill/>
            <a:miter lim="800000"/>
            <a:headEnd/>
            <a:tailEnd/>
          </a:ln>
        </p:spPr>
        <p:txBody>
          <a:bodyPr>
            <a:spAutoFit/>
          </a:bodyPr>
          <a:lstStyle/>
          <a:p>
            <a:r>
              <a:rPr lang="en-US" sz="2000">
                <a:solidFill>
                  <a:srgbClr val="FF0000"/>
                </a:solidFill>
                <a:latin typeface="Tahoma" pitchFamily="34" charset="0"/>
                <a:cs typeface="Tahoma" pitchFamily="34" charset="0"/>
              </a:rPr>
              <a:t>Everest, </a:t>
            </a:r>
            <a:r>
              <a:rPr lang="ru-RU" sz="2000">
                <a:solidFill>
                  <a:srgbClr val="FF0000"/>
                </a:solidFill>
                <a:latin typeface="Tahoma" pitchFamily="34" charset="0"/>
                <a:cs typeface="Tahoma" pitchFamily="34" charset="0"/>
              </a:rPr>
              <a:t>8,848</a:t>
            </a:r>
            <a:r>
              <a:rPr lang="en-US" sz="2000">
                <a:solidFill>
                  <a:srgbClr val="FF0000"/>
                </a:solidFill>
                <a:latin typeface="Tahoma" pitchFamily="34" charset="0"/>
                <a:cs typeface="Tahoma" pitchFamily="34" charset="0"/>
              </a:rPr>
              <a:t>m</a:t>
            </a:r>
            <a:endParaRPr lang="ru-RU" sz="2000">
              <a:solidFill>
                <a:srgbClr val="FF0000"/>
              </a:solidFill>
              <a:latin typeface="Tahoma" pitchFamily="34" charset="0"/>
              <a:cs typeface="Tahoma" pitchFamily="34" charset="0"/>
            </a:endParaRPr>
          </a:p>
        </p:txBody>
      </p:sp>
    </p:spTree>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143000" y="731838"/>
            <a:ext cx="3346450" cy="639762"/>
          </a:xfrm>
        </p:spPr>
        <p:txBody>
          <a:bodyPr rtlCol="0"/>
          <a:lstStyle/>
          <a:p>
            <a:pPr fontAlgn="auto">
              <a:buClr>
                <a:schemeClr val="accent6">
                  <a:lumMod val="75000"/>
                </a:schemeClr>
              </a:buClr>
              <a:defRPr/>
            </a:pPr>
            <a:endParaRPr lang="ru-RU"/>
          </a:p>
        </p:txBody>
      </p:sp>
      <p:pic>
        <p:nvPicPr>
          <p:cNvPr id="39938" name="Объект 6"/>
          <p:cNvPicPr>
            <a:picLocks noGrp="1" noChangeAspect="1"/>
          </p:cNvPicPr>
          <p:nvPr>
            <p:ph sz="half" idx="2"/>
          </p:nvPr>
        </p:nvPicPr>
        <p:blipFill>
          <a:blip r:embed="rId2"/>
          <a:srcRect/>
          <a:stretch>
            <a:fillRect/>
          </a:stretch>
        </p:blipFill>
        <p:spPr>
          <a:xfrm>
            <a:off x="1155700" y="765175"/>
            <a:ext cx="3348038" cy="3262313"/>
          </a:xfrm>
        </p:spPr>
      </p:pic>
      <p:sp>
        <p:nvSpPr>
          <p:cNvPr id="4" name="Текст 3"/>
          <p:cNvSpPr>
            <a:spLocks noGrp="1"/>
          </p:cNvSpPr>
          <p:nvPr>
            <p:ph type="body" sz="quarter" idx="3"/>
          </p:nvPr>
        </p:nvSpPr>
        <p:spPr>
          <a:xfrm>
            <a:off x="4646613" y="731838"/>
            <a:ext cx="3348037" cy="639762"/>
          </a:xfrm>
        </p:spPr>
        <p:txBody>
          <a:bodyPr rtlCol="0"/>
          <a:lstStyle/>
          <a:p>
            <a:pPr fontAlgn="auto">
              <a:buClr>
                <a:schemeClr val="accent6">
                  <a:lumMod val="75000"/>
                </a:schemeClr>
              </a:buClr>
              <a:defRPr/>
            </a:pPr>
            <a:endParaRPr lang="ru-RU"/>
          </a:p>
        </p:txBody>
      </p:sp>
      <p:pic>
        <p:nvPicPr>
          <p:cNvPr id="39940" name="Объект 8"/>
          <p:cNvPicPr>
            <a:picLocks noGrp="1" noChangeAspect="1"/>
          </p:cNvPicPr>
          <p:nvPr>
            <p:ph sz="quarter" idx="4"/>
          </p:nvPr>
        </p:nvPicPr>
        <p:blipFill>
          <a:blip r:embed="rId3"/>
          <a:srcRect/>
          <a:stretch>
            <a:fillRect/>
          </a:stretch>
        </p:blipFill>
        <p:spPr>
          <a:xfrm>
            <a:off x="4645025" y="765175"/>
            <a:ext cx="3346450" cy="3240088"/>
          </a:xfrm>
        </p:spPr>
      </p:pic>
      <p:sp>
        <p:nvSpPr>
          <p:cNvPr id="6" name="Заголовок 5"/>
          <p:cNvSpPr>
            <a:spLocks noGrp="1"/>
          </p:cNvSpPr>
          <p:nvPr>
            <p:ph type="title"/>
          </p:nvPr>
        </p:nvSpPr>
        <p:spPr>
          <a:xfrm>
            <a:off x="1331641" y="4372168"/>
            <a:ext cx="6974160" cy="1143000"/>
          </a:xfrm>
        </p:spPr>
        <p:txBody>
          <a:bodyPr/>
          <a:lstStyle/>
          <a:p>
            <a:pPr marL="320040" indent="-320040" algn="ctr" fontAlgn="auto">
              <a:spcAft>
                <a:spcPts val="0"/>
              </a:spcAft>
              <a:buClr>
                <a:schemeClr val="accent6">
                  <a:lumMod val="75000"/>
                </a:schemeClr>
              </a:buClr>
              <a:defRPr/>
            </a:pPr>
            <a:r>
              <a:rPr lang="en-US" sz="3200" dirty="0">
                <a:solidFill>
                  <a:srgbClr val="FF0000"/>
                </a:solidFill>
                <a:latin typeface="Tahoma" pitchFamily="34" charset="0"/>
                <a:ea typeface="Tahoma" pitchFamily="34" charset="0"/>
                <a:cs typeface="Tahoma" pitchFamily="34" charset="0"/>
              </a:rPr>
              <a:t>Look at the pictures and compare them</a:t>
            </a:r>
            <a:endParaRPr lang="ru-RU" sz="3200" dirty="0">
              <a:latin typeface="Tahoma" pitchFamily="34" charset="0"/>
              <a:ea typeface="Tahoma" pitchFamily="34" charset="0"/>
              <a:cs typeface="Tahoma" pitchFamily="34" charset="0"/>
            </a:endParaRPr>
          </a:p>
        </p:txBody>
      </p:sp>
      <p:sp>
        <p:nvSpPr>
          <p:cNvPr id="39942" name="TextBox 7"/>
          <p:cNvSpPr txBox="1">
            <a:spLocks noChangeArrowheads="1"/>
          </p:cNvSpPr>
          <p:nvPr/>
        </p:nvSpPr>
        <p:spPr bwMode="auto">
          <a:xfrm>
            <a:off x="1331913" y="908050"/>
            <a:ext cx="2879725" cy="400050"/>
          </a:xfrm>
          <a:prstGeom prst="rect">
            <a:avLst/>
          </a:prstGeom>
          <a:noFill/>
          <a:ln w="9525">
            <a:noFill/>
            <a:miter lim="800000"/>
            <a:headEnd/>
            <a:tailEnd/>
          </a:ln>
        </p:spPr>
        <p:txBody>
          <a:bodyPr>
            <a:spAutoFit/>
          </a:bodyPr>
          <a:lstStyle/>
          <a:p>
            <a:r>
              <a:rPr lang="en-US" sz="2000">
                <a:solidFill>
                  <a:srgbClr val="FF0000"/>
                </a:solidFill>
                <a:latin typeface="Tahoma" pitchFamily="34" charset="0"/>
                <a:cs typeface="Tahoma" pitchFamily="34" charset="0"/>
              </a:rPr>
              <a:t>Amazon River, 6,400km </a:t>
            </a:r>
            <a:endParaRPr lang="ru-RU" sz="2000">
              <a:solidFill>
                <a:srgbClr val="FF0000"/>
              </a:solidFill>
              <a:latin typeface="Tahoma" pitchFamily="34" charset="0"/>
              <a:cs typeface="Tahoma" pitchFamily="34" charset="0"/>
            </a:endParaRPr>
          </a:p>
        </p:txBody>
      </p:sp>
      <p:sp>
        <p:nvSpPr>
          <p:cNvPr id="39943" name="TextBox 9"/>
          <p:cNvSpPr txBox="1">
            <a:spLocks noChangeArrowheads="1"/>
          </p:cNvSpPr>
          <p:nvPr/>
        </p:nvSpPr>
        <p:spPr bwMode="auto">
          <a:xfrm>
            <a:off x="5219700" y="908050"/>
            <a:ext cx="2520950" cy="400050"/>
          </a:xfrm>
          <a:prstGeom prst="rect">
            <a:avLst/>
          </a:prstGeom>
          <a:noFill/>
          <a:ln w="9525">
            <a:noFill/>
            <a:miter lim="800000"/>
            <a:headEnd/>
            <a:tailEnd/>
          </a:ln>
        </p:spPr>
        <p:txBody>
          <a:bodyPr>
            <a:spAutoFit/>
          </a:bodyPr>
          <a:lstStyle/>
          <a:p>
            <a:r>
              <a:rPr lang="en-US" sz="2000">
                <a:solidFill>
                  <a:srgbClr val="FF0000"/>
                </a:solidFill>
                <a:latin typeface="Tahoma" pitchFamily="34" charset="0"/>
                <a:cs typeface="Tahoma" pitchFamily="34" charset="0"/>
              </a:rPr>
              <a:t>Nile, 6,650 km</a:t>
            </a:r>
            <a:endParaRPr lang="ru-RU" sz="2000">
              <a:solidFill>
                <a:srgbClr val="FF0000"/>
              </a:solidFill>
              <a:latin typeface="Tahoma" pitchFamily="34" charset="0"/>
              <a:cs typeface="Tahoma" pitchFamily="34" charset="0"/>
            </a:endParaRPr>
          </a:p>
        </p:txBody>
      </p:sp>
    </p:spTree>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143000" y="731838"/>
            <a:ext cx="3346450" cy="639762"/>
          </a:xfrm>
        </p:spPr>
        <p:txBody>
          <a:bodyPr rtlCol="0"/>
          <a:lstStyle/>
          <a:p>
            <a:pPr fontAlgn="auto">
              <a:buClr>
                <a:schemeClr val="accent6">
                  <a:lumMod val="75000"/>
                </a:schemeClr>
              </a:buClr>
              <a:defRPr/>
            </a:pPr>
            <a:endParaRPr lang="ru-RU"/>
          </a:p>
        </p:txBody>
      </p:sp>
      <p:pic>
        <p:nvPicPr>
          <p:cNvPr id="40962" name="Объект 6"/>
          <p:cNvPicPr>
            <a:picLocks noGrp="1" noChangeAspect="1"/>
          </p:cNvPicPr>
          <p:nvPr>
            <p:ph sz="half" idx="2"/>
          </p:nvPr>
        </p:nvPicPr>
        <p:blipFill>
          <a:blip r:embed="rId2"/>
          <a:srcRect/>
          <a:stretch>
            <a:fillRect/>
          </a:stretch>
        </p:blipFill>
        <p:spPr>
          <a:xfrm>
            <a:off x="1155700" y="692150"/>
            <a:ext cx="3348038" cy="3125788"/>
          </a:xfrm>
        </p:spPr>
      </p:pic>
      <p:sp>
        <p:nvSpPr>
          <p:cNvPr id="4" name="Текст 3"/>
          <p:cNvSpPr>
            <a:spLocks noGrp="1"/>
          </p:cNvSpPr>
          <p:nvPr>
            <p:ph type="body" sz="quarter" idx="3"/>
          </p:nvPr>
        </p:nvSpPr>
        <p:spPr>
          <a:xfrm>
            <a:off x="4646613" y="731838"/>
            <a:ext cx="3348037" cy="639762"/>
          </a:xfrm>
        </p:spPr>
        <p:txBody>
          <a:bodyPr rtlCol="0"/>
          <a:lstStyle/>
          <a:p>
            <a:pPr fontAlgn="auto">
              <a:buClr>
                <a:schemeClr val="accent6">
                  <a:lumMod val="75000"/>
                </a:schemeClr>
              </a:buClr>
              <a:defRPr/>
            </a:pPr>
            <a:endParaRPr lang="ru-RU"/>
          </a:p>
        </p:txBody>
      </p:sp>
      <p:pic>
        <p:nvPicPr>
          <p:cNvPr id="40964" name="Объект 8"/>
          <p:cNvPicPr>
            <a:picLocks noGrp="1" noChangeAspect="1"/>
          </p:cNvPicPr>
          <p:nvPr>
            <p:ph sz="quarter" idx="4"/>
          </p:nvPr>
        </p:nvPicPr>
        <p:blipFill>
          <a:blip r:embed="rId3"/>
          <a:srcRect/>
          <a:stretch>
            <a:fillRect/>
          </a:stretch>
        </p:blipFill>
        <p:spPr>
          <a:xfrm>
            <a:off x="4645025" y="692150"/>
            <a:ext cx="3346450" cy="3168650"/>
          </a:xfrm>
        </p:spPr>
      </p:pic>
      <p:sp>
        <p:nvSpPr>
          <p:cNvPr id="6" name="Заголовок 5"/>
          <p:cNvSpPr>
            <a:spLocks noGrp="1"/>
          </p:cNvSpPr>
          <p:nvPr>
            <p:ph type="title"/>
          </p:nvPr>
        </p:nvSpPr>
        <p:spPr>
          <a:xfrm>
            <a:off x="1793289" y="4372168"/>
            <a:ext cx="6512511" cy="1143000"/>
          </a:xfrm>
        </p:spPr>
        <p:txBody>
          <a:bodyPr/>
          <a:lstStyle/>
          <a:p>
            <a:pPr marL="320040" indent="-320040" algn="ctr" fontAlgn="auto">
              <a:spcAft>
                <a:spcPts val="0"/>
              </a:spcAft>
              <a:buClr>
                <a:schemeClr val="accent6">
                  <a:lumMod val="75000"/>
                </a:schemeClr>
              </a:buClr>
              <a:defRPr/>
            </a:pPr>
            <a:r>
              <a:rPr lang="en-US" sz="3200" dirty="0">
                <a:solidFill>
                  <a:srgbClr val="FF0000"/>
                </a:solidFill>
                <a:latin typeface="Tahoma" pitchFamily="34" charset="0"/>
                <a:ea typeface="Tahoma" pitchFamily="34" charset="0"/>
                <a:cs typeface="Tahoma" pitchFamily="34" charset="0"/>
              </a:rPr>
              <a:t>Look at the pictures and compare them</a:t>
            </a:r>
            <a:endParaRPr lang="ru-RU" sz="3200" dirty="0">
              <a:latin typeface="Tahoma" pitchFamily="34" charset="0"/>
              <a:ea typeface="Tahoma" pitchFamily="34" charset="0"/>
              <a:cs typeface="Tahoma" pitchFamily="34" charset="0"/>
            </a:endParaRPr>
          </a:p>
        </p:txBody>
      </p:sp>
      <p:sp>
        <p:nvSpPr>
          <p:cNvPr id="40966" name="TextBox 7"/>
          <p:cNvSpPr txBox="1">
            <a:spLocks noChangeArrowheads="1"/>
          </p:cNvSpPr>
          <p:nvPr/>
        </p:nvSpPr>
        <p:spPr bwMode="auto">
          <a:xfrm>
            <a:off x="1619250" y="873125"/>
            <a:ext cx="2520950" cy="400050"/>
          </a:xfrm>
          <a:prstGeom prst="rect">
            <a:avLst/>
          </a:prstGeom>
          <a:noFill/>
          <a:ln w="9525">
            <a:noFill/>
            <a:miter lim="800000"/>
            <a:headEnd/>
            <a:tailEnd/>
          </a:ln>
        </p:spPr>
        <p:txBody>
          <a:bodyPr>
            <a:spAutoFit/>
          </a:bodyPr>
          <a:lstStyle/>
          <a:p>
            <a:r>
              <a:rPr lang="en-US" sz="2000">
                <a:solidFill>
                  <a:srgbClr val="FF0000"/>
                </a:solidFill>
                <a:latin typeface="Tahoma" pitchFamily="34" charset="0"/>
                <a:cs typeface="Tahoma" pitchFamily="34" charset="0"/>
              </a:rPr>
              <a:t>Angel Falls, 979m</a:t>
            </a:r>
            <a:endParaRPr lang="ru-RU" sz="2000">
              <a:solidFill>
                <a:srgbClr val="FF0000"/>
              </a:solidFill>
              <a:latin typeface="Tahoma" pitchFamily="34" charset="0"/>
              <a:cs typeface="Tahoma" pitchFamily="34" charset="0"/>
            </a:endParaRPr>
          </a:p>
        </p:txBody>
      </p:sp>
      <p:sp>
        <p:nvSpPr>
          <p:cNvPr id="40967" name="TextBox 9"/>
          <p:cNvSpPr txBox="1">
            <a:spLocks noChangeArrowheads="1"/>
          </p:cNvSpPr>
          <p:nvPr/>
        </p:nvSpPr>
        <p:spPr bwMode="auto">
          <a:xfrm>
            <a:off x="4859338" y="893763"/>
            <a:ext cx="2270125" cy="400050"/>
          </a:xfrm>
          <a:prstGeom prst="rect">
            <a:avLst/>
          </a:prstGeom>
          <a:noFill/>
          <a:ln w="9525">
            <a:noFill/>
            <a:miter lim="800000"/>
            <a:headEnd/>
            <a:tailEnd/>
          </a:ln>
        </p:spPr>
        <p:txBody>
          <a:bodyPr wrap="none">
            <a:spAutoFit/>
          </a:bodyPr>
          <a:lstStyle/>
          <a:p>
            <a:r>
              <a:rPr lang="en-US" sz="2000">
                <a:solidFill>
                  <a:srgbClr val="FF0000"/>
                </a:solidFill>
                <a:latin typeface="Tahoma" pitchFamily="34" charset="0"/>
                <a:cs typeface="Tahoma" pitchFamily="34" charset="0"/>
              </a:rPr>
              <a:t>Niagara Falls, 61m</a:t>
            </a:r>
            <a:endParaRPr lang="ru-RU" sz="2000">
              <a:solidFill>
                <a:srgbClr val="FF0000"/>
              </a:solidFill>
              <a:latin typeface="Tahoma" pitchFamily="34" charset="0"/>
              <a:cs typeface="Tahoma" pitchFamily="34" charset="0"/>
            </a:endParaRPr>
          </a:p>
        </p:txBody>
      </p:sp>
    </p:spTree>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143000" y="731838"/>
            <a:ext cx="3346450" cy="639762"/>
          </a:xfrm>
        </p:spPr>
        <p:txBody>
          <a:bodyPr rtlCol="0"/>
          <a:lstStyle/>
          <a:p>
            <a:pPr fontAlgn="auto">
              <a:buClr>
                <a:schemeClr val="accent6">
                  <a:lumMod val="75000"/>
                </a:schemeClr>
              </a:buClr>
              <a:defRPr/>
            </a:pPr>
            <a:endParaRPr lang="ru-RU"/>
          </a:p>
        </p:txBody>
      </p:sp>
      <p:pic>
        <p:nvPicPr>
          <p:cNvPr id="41986" name="Объект 6"/>
          <p:cNvPicPr>
            <a:picLocks noGrp="1" noChangeAspect="1"/>
          </p:cNvPicPr>
          <p:nvPr>
            <p:ph sz="half" idx="2"/>
          </p:nvPr>
        </p:nvPicPr>
        <p:blipFill>
          <a:blip r:embed="rId2"/>
          <a:srcRect/>
          <a:stretch>
            <a:fillRect/>
          </a:stretch>
        </p:blipFill>
        <p:spPr>
          <a:xfrm>
            <a:off x="900113" y="765175"/>
            <a:ext cx="3603625" cy="3455988"/>
          </a:xfrm>
        </p:spPr>
      </p:pic>
      <p:sp>
        <p:nvSpPr>
          <p:cNvPr id="4" name="Текст 3"/>
          <p:cNvSpPr>
            <a:spLocks noGrp="1"/>
          </p:cNvSpPr>
          <p:nvPr>
            <p:ph type="body" sz="quarter" idx="3"/>
          </p:nvPr>
        </p:nvSpPr>
        <p:spPr>
          <a:xfrm>
            <a:off x="4646613" y="731838"/>
            <a:ext cx="3348037" cy="639762"/>
          </a:xfrm>
        </p:spPr>
        <p:txBody>
          <a:bodyPr rtlCol="0"/>
          <a:lstStyle/>
          <a:p>
            <a:pPr fontAlgn="auto">
              <a:buClr>
                <a:schemeClr val="accent6">
                  <a:lumMod val="75000"/>
                </a:schemeClr>
              </a:buClr>
              <a:defRPr/>
            </a:pPr>
            <a:endParaRPr lang="ru-RU"/>
          </a:p>
        </p:txBody>
      </p:sp>
      <p:pic>
        <p:nvPicPr>
          <p:cNvPr id="41988" name="Объект 7"/>
          <p:cNvPicPr>
            <a:picLocks noGrp="1" noChangeAspect="1"/>
          </p:cNvPicPr>
          <p:nvPr>
            <p:ph sz="quarter" idx="4"/>
          </p:nvPr>
        </p:nvPicPr>
        <p:blipFill>
          <a:blip r:embed="rId3"/>
          <a:srcRect/>
          <a:stretch>
            <a:fillRect/>
          </a:stretch>
        </p:blipFill>
        <p:spPr>
          <a:xfrm>
            <a:off x="4645025" y="765175"/>
            <a:ext cx="3527425" cy="3455988"/>
          </a:xfrm>
        </p:spPr>
      </p:pic>
      <p:sp>
        <p:nvSpPr>
          <p:cNvPr id="6" name="Заголовок 5"/>
          <p:cNvSpPr>
            <a:spLocks noGrp="1"/>
          </p:cNvSpPr>
          <p:nvPr>
            <p:ph type="title"/>
          </p:nvPr>
        </p:nvSpPr>
        <p:spPr>
          <a:xfrm>
            <a:off x="1620863" y="4581128"/>
            <a:ext cx="6512511" cy="1143000"/>
          </a:xfrm>
        </p:spPr>
        <p:txBody>
          <a:bodyPr/>
          <a:lstStyle/>
          <a:p>
            <a:pPr marL="320040" indent="-320040" algn="ctr" fontAlgn="auto">
              <a:spcAft>
                <a:spcPts val="0"/>
              </a:spcAft>
              <a:buClr>
                <a:schemeClr val="accent6">
                  <a:lumMod val="75000"/>
                </a:schemeClr>
              </a:buClr>
              <a:defRPr/>
            </a:pPr>
            <a:r>
              <a:rPr lang="en-US" sz="3200" dirty="0">
                <a:solidFill>
                  <a:srgbClr val="FF0000"/>
                </a:solidFill>
                <a:latin typeface="Tahoma" pitchFamily="34" charset="0"/>
                <a:ea typeface="Tahoma" pitchFamily="34" charset="0"/>
                <a:cs typeface="Tahoma" pitchFamily="34" charset="0"/>
              </a:rPr>
              <a:t>Look at the pictures and compare them</a:t>
            </a:r>
            <a:endParaRPr lang="ru-RU" sz="3200" dirty="0">
              <a:latin typeface="Tahoma" pitchFamily="34" charset="0"/>
              <a:ea typeface="Tahoma" pitchFamily="34" charset="0"/>
              <a:cs typeface="Tahoma" pitchFamily="34" charset="0"/>
            </a:endParaRPr>
          </a:p>
        </p:txBody>
      </p:sp>
      <p:sp>
        <p:nvSpPr>
          <p:cNvPr id="41990" name="TextBox 8"/>
          <p:cNvSpPr txBox="1">
            <a:spLocks noChangeArrowheads="1"/>
          </p:cNvSpPr>
          <p:nvPr/>
        </p:nvSpPr>
        <p:spPr bwMode="auto">
          <a:xfrm>
            <a:off x="1403350" y="908050"/>
            <a:ext cx="2670175" cy="400050"/>
          </a:xfrm>
          <a:prstGeom prst="rect">
            <a:avLst/>
          </a:prstGeom>
          <a:noFill/>
          <a:ln w="9525">
            <a:noFill/>
            <a:miter lim="800000"/>
            <a:headEnd/>
            <a:tailEnd/>
          </a:ln>
        </p:spPr>
        <p:txBody>
          <a:bodyPr wrap="none">
            <a:spAutoFit/>
          </a:bodyPr>
          <a:lstStyle/>
          <a:p>
            <a:r>
              <a:rPr lang="en-US" sz="2000">
                <a:solidFill>
                  <a:srgbClr val="FF0000"/>
                </a:solidFill>
                <a:latin typeface="Tahoma" pitchFamily="34" charset="0"/>
                <a:cs typeface="Tahoma" pitchFamily="34" charset="0"/>
              </a:rPr>
              <a:t>Sumatra, 473,606km²</a:t>
            </a:r>
            <a:endParaRPr lang="ru-RU" sz="2000">
              <a:solidFill>
                <a:srgbClr val="FF0000"/>
              </a:solidFill>
              <a:latin typeface="Tahoma" pitchFamily="34" charset="0"/>
              <a:cs typeface="Tahoma" pitchFamily="34" charset="0"/>
            </a:endParaRPr>
          </a:p>
        </p:txBody>
      </p:sp>
      <p:sp>
        <p:nvSpPr>
          <p:cNvPr id="41991" name="TextBox 9"/>
          <p:cNvSpPr txBox="1">
            <a:spLocks noChangeArrowheads="1"/>
          </p:cNvSpPr>
          <p:nvPr/>
        </p:nvSpPr>
        <p:spPr bwMode="auto">
          <a:xfrm>
            <a:off x="4876800" y="908050"/>
            <a:ext cx="3384550" cy="400050"/>
          </a:xfrm>
          <a:prstGeom prst="rect">
            <a:avLst/>
          </a:prstGeom>
          <a:noFill/>
          <a:ln w="9525">
            <a:noFill/>
            <a:miter lim="800000"/>
            <a:headEnd/>
            <a:tailEnd/>
          </a:ln>
        </p:spPr>
        <p:txBody>
          <a:bodyPr>
            <a:spAutoFit/>
          </a:bodyPr>
          <a:lstStyle/>
          <a:p>
            <a:r>
              <a:rPr lang="en-US" sz="2000">
                <a:solidFill>
                  <a:srgbClr val="FF0000"/>
                </a:solidFill>
                <a:latin typeface="Tahoma" pitchFamily="34" charset="0"/>
                <a:cs typeface="Tahoma" pitchFamily="34" charset="0"/>
              </a:rPr>
              <a:t>Greenland, 2,175,600km²</a:t>
            </a:r>
            <a:endParaRPr lang="ru-RU" sz="2000">
              <a:solidFill>
                <a:srgbClr val="FF0000"/>
              </a:solidFill>
              <a:latin typeface="Tahoma" pitchFamily="34" charset="0"/>
              <a:cs typeface="Tahoma" pitchFamily="34" charset="0"/>
            </a:endParaRPr>
          </a:p>
        </p:txBody>
      </p:sp>
    </p:spTree>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4372168"/>
            <a:ext cx="6512511" cy="1143000"/>
          </a:xfrm>
        </p:spPr>
        <p:txBody>
          <a:bodyPr/>
          <a:lstStyle/>
          <a:p>
            <a:pPr marL="320040" indent="-320040" algn="ctr" fontAlgn="auto">
              <a:spcAft>
                <a:spcPts val="0"/>
              </a:spcAft>
              <a:buClr>
                <a:schemeClr val="accent6">
                  <a:lumMod val="75000"/>
                </a:schemeClr>
              </a:buClr>
              <a:defRPr/>
            </a:pPr>
            <a:r>
              <a:rPr lang="en-US" sz="3200" dirty="0">
                <a:solidFill>
                  <a:srgbClr val="FF0000"/>
                </a:solidFill>
                <a:latin typeface="Tahoma" pitchFamily="34" charset="0"/>
                <a:ea typeface="Tahoma" pitchFamily="34" charset="0"/>
                <a:cs typeface="Tahoma" pitchFamily="34" charset="0"/>
              </a:rPr>
              <a:t>Look at the pictures and compare them</a:t>
            </a:r>
            <a:endParaRPr lang="ru-RU" dirty="0"/>
          </a:p>
        </p:txBody>
      </p:sp>
      <p:pic>
        <p:nvPicPr>
          <p:cNvPr id="43010" name="Объект 4"/>
          <p:cNvPicPr>
            <a:picLocks noGrp="1" noChangeAspect="1"/>
          </p:cNvPicPr>
          <p:nvPr>
            <p:ph sz="quarter" idx="13"/>
          </p:nvPr>
        </p:nvPicPr>
        <p:blipFill>
          <a:blip r:embed="rId2"/>
          <a:srcRect/>
          <a:stretch>
            <a:fillRect/>
          </a:stretch>
        </p:blipFill>
        <p:spPr>
          <a:xfrm>
            <a:off x="1587500" y="731838"/>
            <a:ext cx="2697163" cy="3475037"/>
          </a:xfrm>
        </p:spPr>
      </p:pic>
      <p:pic>
        <p:nvPicPr>
          <p:cNvPr id="43011" name="Объект 5"/>
          <p:cNvPicPr>
            <a:picLocks noGrp="1" noChangeAspect="1"/>
          </p:cNvPicPr>
          <p:nvPr>
            <p:ph sz="quarter" idx="14"/>
          </p:nvPr>
        </p:nvPicPr>
        <p:blipFill>
          <a:blip r:embed="rId3"/>
          <a:srcRect/>
          <a:stretch>
            <a:fillRect/>
          </a:stretch>
        </p:blipFill>
        <p:spPr>
          <a:xfrm>
            <a:off x="4645025" y="765175"/>
            <a:ext cx="3598863" cy="3384550"/>
          </a:xfrm>
        </p:spPr>
      </p:pic>
      <p:sp>
        <p:nvSpPr>
          <p:cNvPr id="43012" name="TextBox 6"/>
          <p:cNvSpPr txBox="1">
            <a:spLocks noChangeArrowheads="1"/>
          </p:cNvSpPr>
          <p:nvPr/>
        </p:nvSpPr>
        <p:spPr bwMode="auto">
          <a:xfrm>
            <a:off x="1403350" y="798513"/>
            <a:ext cx="3024188" cy="708025"/>
          </a:xfrm>
          <a:prstGeom prst="rect">
            <a:avLst/>
          </a:prstGeom>
          <a:noFill/>
          <a:ln w="9525">
            <a:noFill/>
            <a:miter lim="800000"/>
            <a:headEnd/>
            <a:tailEnd/>
          </a:ln>
        </p:spPr>
        <p:txBody>
          <a:bodyPr>
            <a:spAutoFit/>
          </a:bodyPr>
          <a:lstStyle/>
          <a:p>
            <a:pPr algn="ctr"/>
            <a:r>
              <a:rPr lang="en-US" sz="2000" b="1">
                <a:solidFill>
                  <a:srgbClr val="FF0000"/>
                </a:solidFill>
                <a:latin typeface="Trebuchet MS" pitchFamily="34" charset="0"/>
              </a:rPr>
              <a:t>Caspian Sea</a:t>
            </a:r>
            <a:r>
              <a:rPr lang="uk-UA" sz="2000" b="1">
                <a:solidFill>
                  <a:srgbClr val="FF0000"/>
                </a:solidFill>
                <a:latin typeface="Trebuchet MS" pitchFamily="34" charset="0"/>
              </a:rPr>
              <a:t>, </a:t>
            </a:r>
            <a:r>
              <a:rPr lang="en-US" sz="2000" b="1">
                <a:solidFill>
                  <a:srgbClr val="FF0000"/>
                </a:solidFill>
                <a:latin typeface="Trebuchet MS" pitchFamily="34" charset="0"/>
              </a:rPr>
              <a:t>208m deep</a:t>
            </a:r>
            <a:endParaRPr lang="ru-RU" sz="2000" b="1">
              <a:solidFill>
                <a:srgbClr val="FF0000"/>
              </a:solidFill>
              <a:latin typeface="Trebuchet MS" pitchFamily="34" charset="0"/>
            </a:endParaRPr>
          </a:p>
        </p:txBody>
      </p:sp>
      <p:sp>
        <p:nvSpPr>
          <p:cNvPr id="43013" name="TextBox 7"/>
          <p:cNvSpPr txBox="1">
            <a:spLocks noChangeArrowheads="1"/>
          </p:cNvSpPr>
          <p:nvPr/>
        </p:nvSpPr>
        <p:spPr bwMode="auto">
          <a:xfrm>
            <a:off x="5003800" y="3644900"/>
            <a:ext cx="3097213" cy="400050"/>
          </a:xfrm>
          <a:prstGeom prst="rect">
            <a:avLst/>
          </a:prstGeom>
          <a:noFill/>
          <a:ln w="9525">
            <a:noFill/>
            <a:miter lim="800000"/>
            <a:headEnd/>
            <a:tailEnd/>
          </a:ln>
        </p:spPr>
        <p:txBody>
          <a:bodyPr>
            <a:spAutoFit/>
          </a:bodyPr>
          <a:lstStyle/>
          <a:p>
            <a:r>
              <a:rPr lang="en-US" sz="2000" b="1">
                <a:solidFill>
                  <a:srgbClr val="FF0000"/>
                </a:solidFill>
                <a:latin typeface="Trebuchet MS" pitchFamily="34" charset="0"/>
              </a:rPr>
              <a:t>Carezza lake, 17m deep</a:t>
            </a:r>
            <a:endParaRPr lang="ru-RU" sz="2000" b="1">
              <a:solidFill>
                <a:srgbClr val="FF0000"/>
              </a:solidFill>
              <a:latin typeface="Trebuchet MS"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5" y="548680"/>
            <a:ext cx="7478216" cy="4966488"/>
          </a:xfrm>
        </p:spPr>
        <p:txBody>
          <a:bodyPr/>
          <a:lstStyle/>
          <a:p>
            <a:pPr marL="320040" indent="-320040" algn="just" fontAlgn="auto">
              <a:lnSpc>
                <a:spcPct val="150000"/>
              </a:lnSpc>
              <a:spcAft>
                <a:spcPts val="0"/>
              </a:spcAft>
              <a:buClr>
                <a:schemeClr val="accent6">
                  <a:lumMod val="75000"/>
                </a:schemeClr>
              </a:buClr>
              <a:defRPr/>
            </a:pPr>
            <a:r>
              <a:rPr lang="en-US" sz="2800" dirty="0">
                <a:latin typeface="Times New Roman" pitchFamily="18" charset="0"/>
                <a:ea typeface="Tahoma" pitchFamily="34" charset="0"/>
                <a:cs typeface="Times New Roman" pitchFamily="18" charset="0"/>
              </a:rPr>
              <a:t>Today we are going to:</a:t>
            </a:r>
            <a:br>
              <a:rPr lang="en-US" sz="2800" dirty="0">
                <a:latin typeface="Times New Roman" pitchFamily="18" charset="0"/>
                <a:ea typeface="Tahoma" pitchFamily="34" charset="0"/>
                <a:cs typeface="Times New Roman" pitchFamily="18" charset="0"/>
              </a:rPr>
            </a:br>
            <a:r>
              <a:rPr lang="en-US" sz="2800" dirty="0">
                <a:latin typeface="Times New Roman" pitchFamily="18" charset="0"/>
                <a:ea typeface="Tahoma" pitchFamily="34" charset="0"/>
                <a:cs typeface="Times New Roman" pitchFamily="18" charset="0"/>
              </a:rPr>
              <a:t>-sum up your knowledge and skills on the topic </a:t>
            </a:r>
            <a:r>
              <a:rPr lang="en-US" sz="2800" dirty="0" smtClean="0">
                <a:latin typeface="Times New Roman" pitchFamily="18" charset="0"/>
                <a:ea typeface="Tahoma" pitchFamily="34" charset="0"/>
                <a:cs typeface="Times New Roman" pitchFamily="18" charset="0"/>
              </a:rPr>
              <a:t>“The World </a:t>
            </a:r>
            <a:r>
              <a:rPr lang="en-US" sz="2800" dirty="0">
                <a:latin typeface="Times New Roman" pitchFamily="18" charset="0"/>
                <a:ea typeface="Tahoma" pitchFamily="34" charset="0"/>
                <a:cs typeface="Times New Roman" pitchFamily="18" charset="0"/>
              </a:rPr>
              <a:t>of </a:t>
            </a:r>
            <a:r>
              <a:rPr lang="en-US" sz="2800" dirty="0" smtClean="0">
                <a:latin typeface="Times New Roman" pitchFamily="18" charset="0"/>
                <a:ea typeface="Tahoma" pitchFamily="34" charset="0"/>
                <a:cs typeface="Times New Roman" pitchFamily="18" charset="0"/>
              </a:rPr>
              <a:t>Travelling</a:t>
            </a:r>
            <a:r>
              <a:rPr lang="en-US" sz="2800" dirty="0">
                <a:latin typeface="Times New Roman" pitchFamily="18" charset="0"/>
                <a:ea typeface="Tahoma" pitchFamily="34" charset="0"/>
                <a:cs typeface="Times New Roman" pitchFamily="18" charset="0"/>
              </a:rPr>
              <a:t>”</a:t>
            </a:r>
            <a:br>
              <a:rPr lang="en-US" sz="2800" dirty="0">
                <a:latin typeface="Times New Roman" pitchFamily="18" charset="0"/>
                <a:ea typeface="Tahoma" pitchFamily="34" charset="0"/>
                <a:cs typeface="Times New Roman" pitchFamily="18" charset="0"/>
              </a:rPr>
            </a:br>
            <a:r>
              <a:rPr lang="en-US" sz="2800" dirty="0">
                <a:latin typeface="Times New Roman" pitchFamily="18" charset="0"/>
                <a:ea typeface="Tahoma" pitchFamily="34" charset="0"/>
                <a:cs typeface="Times New Roman" pitchFamily="18" charset="0"/>
              </a:rPr>
              <a:t>-to have an imaginary trip around the world</a:t>
            </a:r>
            <a:br>
              <a:rPr lang="en-US" sz="2800" dirty="0">
                <a:latin typeface="Times New Roman" pitchFamily="18" charset="0"/>
                <a:ea typeface="Tahoma" pitchFamily="34" charset="0"/>
                <a:cs typeface="Times New Roman" pitchFamily="18" charset="0"/>
              </a:rPr>
            </a:br>
            <a:r>
              <a:rPr lang="en-US" sz="2800" dirty="0">
                <a:latin typeface="Times New Roman" pitchFamily="18" charset="0"/>
                <a:ea typeface="Tahoma" pitchFamily="34" charset="0"/>
                <a:cs typeface="Times New Roman" pitchFamily="18" charset="0"/>
              </a:rPr>
              <a:t>- to revise means of </a:t>
            </a:r>
            <a:r>
              <a:rPr lang="en-US" sz="2800" dirty="0" smtClean="0">
                <a:latin typeface="Times New Roman" pitchFamily="18" charset="0"/>
                <a:ea typeface="Tahoma" pitchFamily="34" charset="0"/>
                <a:cs typeface="Times New Roman" pitchFamily="18" charset="0"/>
              </a:rPr>
              <a:t>transport</a:t>
            </a:r>
            <a:br>
              <a:rPr lang="en-US" sz="2800" dirty="0" smtClean="0">
                <a:latin typeface="Times New Roman" pitchFamily="18" charset="0"/>
                <a:ea typeface="Tahoma" pitchFamily="34" charset="0"/>
                <a:cs typeface="Times New Roman" pitchFamily="18" charset="0"/>
              </a:rPr>
            </a:br>
            <a:r>
              <a:rPr lang="en-US" sz="2800" dirty="0" smtClean="0">
                <a:latin typeface="Times New Roman" pitchFamily="18" charset="0"/>
                <a:ea typeface="Tahoma" pitchFamily="34" charset="0"/>
                <a:cs typeface="Times New Roman" pitchFamily="18" charset="0"/>
              </a:rPr>
              <a:t>-to revise the comparison of adjectives</a:t>
            </a:r>
            <a:br>
              <a:rPr lang="en-US" sz="2800" dirty="0" smtClean="0">
                <a:latin typeface="Times New Roman" pitchFamily="18" charset="0"/>
                <a:ea typeface="Tahoma" pitchFamily="34" charset="0"/>
                <a:cs typeface="Times New Roman" pitchFamily="18" charset="0"/>
              </a:rPr>
            </a:br>
            <a:r>
              <a:rPr lang="en-US" sz="2800" dirty="0" smtClean="0">
                <a:latin typeface="Times New Roman" pitchFamily="18" charset="0"/>
                <a:ea typeface="Tahoma" pitchFamily="34" charset="0"/>
                <a:cs typeface="Times New Roman" pitchFamily="18" charset="0"/>
              </a:rPr>
              <a:t>-to have a “Travel Quiz”</a:t>
            </a:r>
            <a:r>
              <a:rPr lang="en-US" sz="2800" dirty="0">
                <a:latin typeface="Times New Roman" pitchFamily="18" charset="0"/>
                <a:ea typeface="Tahoma" pitchFamily="34" charset="0"/>
                <a:cs typeface="Times New Roman" pitchFamily="18" charset="0"/>
              </a:rPr>
              <a:t/>
            </a:r>
            <a:br>
              <a:rPr lang="en-US" sz="2800" dirty="0">
                <a:latin typeface="Times New Roman" pitchFamily="18" charset="0"/>
                <a:ea typeface="Tahoma" pitchFamily="34" charset="0"/>
                <a:cs typeface="Times New Roman" pitchFamily="18" charset="0"/>
              </a:rPr>
            </a:br>
            <a:r>
              <a:rPr lang="en-US" sz="2800" dirty="0">
                <a:latin typeface="Times New Roman" pitchFamily="18" charset="0"/>
                <a:ea typeface="Tahoma" pitchFamily="34" charset="0"/>
                <a:cs typeface="Times New Roman" pitchFamily="18" charset="0"/>
              </a:rPr>
              <a:t>- to make up our own “Dreams Book”</a:t>
            </a:r>
            <a:endParaRPr lang="ru-RU" sz="2800" dirty="0"/>
          </a:p>
        </p:txBody>
      </p:sp>
    </p:spTree>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143000" y="731838"/>
            <a:ext cx="3346450" cy="639762"/>
          </a:xfrm>
        </p:spPr>
        <p:txBody>
          <a:bodyPr rtlCol="0"/>
          <a:lstStyle/>
          <a:p>
            <a:pPr fontAlgn="auto">
              <a:buClr>
                <a:schemeClr val="accent6">
                  <a:lumMod val="75000"/>
                </a:schemeClr>
              </a:buClr>
              <a:defRPr/>
            </a:pPr>
            <a:endParaRPr lang="ru-RU"/>
          </a:p>
        </p:txBody>
      </p:sp>
      <p:pic>
        <p:nvPicPr>
          <p:cNvPr id="44034" name="Объект 6"/>
          <p:cNvPicPr>
            <a:picLocks noGrp="1" noChangeAspect="1"/>
          </p:cNvPicPr>
          <p:nvPr>
            <p:ph sz="half" idx="2"/>
          </p:nvPr>
        </p:nvPicPr>
        <p:blipFill>
          <a:blip r:embed="rId2"/>
          <a:srcRect/>
          <a:stretch>
            <a:fillRect/>
          </a:stretch>
        </p:blipFill>
        <p:spPr>
          <a:xfrm>
            <a:off x="1116013" y="692150"/>
            <a:ext cx="3384550" cy="3451225"/>
          </a:xfrm>
        </p:spPr>
      </p:pic>
      <p:sp>
        <p:nvSpPr>
          <p:cNvPr id="4" name="Текст 3"/>
          <p:cNvSpPr>
            <a:spLocks noGrp="1"/>
          </p:cNvSpPr>
          <p:nvPr>
            <p:ph type="body" sz="quarter" idx="3"/>
          </p:nvPr>
        </p:nvSpPr>
        <p:spPr>
          <a:xfrm>
            <a:off x="4646613" y="731838"/>
            <a:ext cx="3348037" cy="639762"/>
          </a:xfrm>
        </p:spPr>
        <p:txBody>
          <a:bodyPr rtlCol="0"/>
          <a:lstStyle/>
          <a:p>
            <a:pPr fontAlgn="auto">
              <a:buClr>
                <a:schemeClr val="accent6">
                  <a:lumMod val="75000"/>
                </a:schemeClr>
              </a:buClr>
              <a:defRPr/>
            </a:pPr>
            <a:endParaRPr lang="ru-RU"/>
          </a:p>
        </p:txBody>
      </p:sp>
      <p:pic>
        <p:nvPicPr>
          <p:cNvPr id="44036" name="Объект 11"/>
          <p:cNvPicPr>
            <a:picLocks noGrp="1" noChangeAspect="1"/>
          </p:cNvPicPr>
          <p:nvPr>
            <p:ph sz="quarter" idx="4"/>
          </p:nvPr>
        </p:nvPicPr>
        <p:blipFill>
          <a:blip r:embed="rId3"/>
          <a:srcRect/>
          <a:stretch>
            <a:fillRect/>
          </a:stretch>
        </p:blipFill>
        <p:spPr>
          <a:xfrm>
            <a:off x="4645025" y="692150"/>
            <a:ext cx="3598863" cy="3475038"/>
          </a:xfrm>
        </p:spPr>
      </p:pic>
      <p:sp>
        <p:nvSpPr>
          <p:cNvPr id="6" name="Заголовок 5"/>
          <p:cNvSpPr>
            <a:spLocks noGrp="1"/>
          </p:cNvSpPr>
          <p:nvPr>
            <p:ph type="title"/>
          </p:nvPr>
        </p:nvSpPr>
        <p:spPr>
          <a:xfrm>
            <a:off x="1793289" y="4372168"/>
            <a:ext cx="6512511" cy="1143000"/>
          </a:xfrm>
        </p:spPr>
        <p:txBody>
          <a:bodyPr/>
          <a:lstStyle/>
          <a:p>
            <a:pPr marL="320040" indent="-320040" algn="ctr" fontAlgn="auto">
              <a:spcAft>
                <a:spcPts val="0"/>
              </a:spcAft>
              <a:buClr>
                <a:schemeClr val="accent6">
                  <a:lumMod val="75000"/>
                </a:schemeClr>
              </a:buClr>
              <a:defRPr/>
            </a:pPr>
            <a:r>
              <a:rPr lang="en-US" sz="3200" dirty="0">
                <a:solidFill>
                  <a:srgbClr val="FF0000"/>
                </a:solidFill>
                <a:latin typeface="Tahoma" pitchFamily="34" charset="0"/>
                <a:ea typeface="Tahoma" pitchFamily="34" charset="0"/>
                <a:cs typeface="Tahoma" pitchFamily="34" charset="0"/>
              </a:rPr>
              <a:t>Look at the pictures and compare them</a:t>
            </a:r>
            <a:endParaRPr lang="ru-RU" dirty="0"/>
          </a:p>
        </p:txBody>
      </p:sp>
      <p:sp>
        <p:nvSpPr>
          <p:cNvPr id="44038" name="TextBox 7"/>
          <p:cNvSpPr txBox="1">
            <a:spLocks noChangeArrowheads="1"/>
          </p:cNvSpPr>
          <p:nvPr/>
        </p:nvSpPr>
        <p:spPr bwMode="auto">
          <a:xfrm>
            <a:off x="1508125" y="3429000"/>
            <a:ext cx="2663825" cy="738188"/>
          </a:xfrm>
          <a:prstGeom prst="rect">
            <a:avLst/>
          </a:prstGeom>
          <a:noFill/>
          <a:ln w="9525">
            <a:noFill/>
            <a:miter lim="800000"/>
            <a:headEnd/>
            <a:tailEnd/>
          </a:ln>
        </p:spPr>
        <p:txBody>
          <a:bodyPr>
            <a:spAutoFit/>
          </a:bodyPr>
          <a:lstStyle/>
          <a:p>
            <a:endParaRPr lang="en-US">
              <a:latin typeface="Trebuchet MS" pitchFamily="34" charset="0"/>
            </a:endParaRPr>
          </a:p>
          <a:p>
            <a:pPr algn="ctr"/>
            <a:r>
              <a:rPr lang="en-US" sz="2400" b="1">
                <a:solidFill>
                  <a:srgbClr val="FF0000"/>
                </a:solidFill>
                <a:latin typeface="Tahoma" pitchFamily="34" charset="0"/>
                <a:cs typeface="Tahoma" pitchFamily="34" charset="0"/>
              </a:rPr>
              <a:t>Kolky</a:t>
            </a:r>
            <a:endParaRPr lang="ru-RU" sz="2400" b="1">
              <a:solidFill>
                <a:srgbClr val="FF0000"/>
              </a:solidFill>
              <a:latin typeface="Tahoma" pitchFamily="34" charset="0"/>
              <a:cs typeface="Tahoma" pitchFamily="34" charset="0"/>
            </a:endParaRPr>
          </a:p>
        </p:txBody>
      </p:sp>
      <p:sp>
        <p:nvSpPr>
          <p:cNvPr id="44039" name="TextBox 12"/>
          <p:cNvSpPr txBox="1">
            <a:spLocks noChangeArrowheads="1"/>
          </p:cNvSpPr>
          <p:nvPr/>
        </p:nvSpPr>
        <p:spPr bwMode="auto">
          <a:xfrm>
            <a:off x="5292725" y="3705225"/>
            <a:ext cx="2592388" cy="461963"/>
          </a:xfrm>
          <a:prstGeom prst="rect">
            <a:avLst/>
          </a:prstGeom>
          <a:noFill/>
          <a:ln w="9525">
            <a:noFill/>
            <a:miter lim="800000"/>
            <a:headEnd/>
            <a:tailEnd/>
          </a:ln>
        </p:spPr>
        <p:txBody>
          <a:bodyPr>
            <a:spAutoFit/>
          </a:bodyPr>
          <a:lstStyle/>
          <a:p>
            <a:pPr algn="ctr"/>
            <a:r>
              <a:rPr lang="en-US" sz="2400" b="1">
                <a:solidFill>
                  <a:srgbClr val="FF0000"/>
                </a:solidFill>
                <a:latin typeface="Tahoma" pitchFamily="34" charset="0"/>
                <a:cs typeface="Tahoma" pitchFamily="34" charset="0"/>
              </a:rPr>
              <a:t>London</a:t>
            </a:r>
            <a:endParaRPr lang="ru-RU" sz="2400" b="1">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332656"/>
            <a:ext cx="6512511" cy="1143000"/>
          </a:xfrm>
        </p:spPr>
        <p:txBody>
          <a:bodyPr/>
          <a:lstStyle/>
          <a:p>
            <a:pPr marL="320040" indent="-320040" algn="ctr" fontAlgn="auto">
              <a:spcAft>
                <a:spcPts val="0"/>
              </a:spcAft>
              <a:buClr>
                <a:schemeClr val="accent6">
                  <a:lumMod val="75000"/>
                </a:schemeClr>
              </a:buClr>
              <a:defRPr/>
            </a:pPr>
            <a:r>
              <a:rPr lang="en-US" sz="3600" b="0" dirty="0">
                <a:solidFill>
                  <a:srgbClr val="FF0000"/>
                </a:solidFill>
                <a:latin typeface="Tahoma" pitchFamily="34" charset="0"/>
                <a:ea typeface="Tahoma" pitchFamily="34" charset="0"/>
                <a:cs typeface="Tahoma" pitchFamily="34" charset="0"/>
              </a:rPr>
              <a:t>Listen to </a:t>
            </a:r>
            <a:r>
              <a:rPr lang="en-US" sz="3600" b="0" dirty="0" smtClean="0">
                <a:solidFill>
                  <a:srgbClr val="FF0000"/>
                </a:solidFill>
                <a:latin typeface="Tahoma" pitchFamily="34" charset="0"/>
                <a:ea typeface="Tahoma" pitchFamily="34" charset="0"/>
                <a:cs typeface="Tahoma" pitchFamily="34" charset="0"/>
              </a:rPr>
              <a:t>the </a:t>
            </a:r>
            <a:r>
              <a:rPr lang="en-US" sz="3600" b="0" dirty="0">
                <a:solidFill>
                  <a:srgbClr val="FF0000"/>
                </a:solidFill>
                <a:latin typeface="Tahoma" pitchFamily="34" charset="0"/>
                <a:ea typeface="Tahoma" pitchFamily="34" charset="0"/>
                <a:cs typeface="Tahoma" pitchFamily="34" charset="0"/>
              </a:rPr>
              <a:t>conversation.</a:t>
            </a:r>
            <a:br>
              <a:rPr lang="en-US" sz="3600" b="0" dirty="0">
                <a:solidFill>
                  <a:srgbClr val="FF0000"/>
                </a:solidFill>
                <a:latin typeface="Tahoma" pitchFamily="34" charset="0"/>
                <a:ea typeface="Tahoma" pitchFamily="34" charset="0"/>
                <a:cs typeface="Tahoma" pitchFamily="34" charset="0"/>
              </a:rPr>
            </a:br>
            <a:r>
              <a:rPr lang="en-US" sz="3600" b="0" dirty="0">
                <a:solidFill>
                  <a:srgbClr val="FF0000"/>
                </a:solidFill>
                <a:latin typeface="Tahoma" pitchFamily="34" charset="0"/>
                <a:ea typeface="Tahoma" pitchFamily="34" charset="0"/>
                <a:cs typeface="Tahoma" pitchFamily="34" charset="0"/>
              </a:rPr>
              <a:t>What is the situation?</a:t>
            </a:r>
            <a:r>
              <a:rPr lang="ru-RU" sz="4800" dirty="0">
                <a:latin typeface="Comic Sans MS" pitchFamily="66" charset="0"/>
              </a:rPr>
              <a:t/>
            </a:r>
            <a:br>
              <a:rPr lang="ru-RU" sz="4800" dirty="0">
                <a:latin typeface="Comic Sans MS" pitchFamily="66" charset="0"/>
              </a:rPr>
            </a:br>
            <a:endParaRPr lang="ru-RU" dirty="0"/>
          </a:p>
        </p:txBody>
      </p:sp>
      <p:pic>
        <p:nvPicPr>
          <p:cNvPr id="45058" name="Рисунок 4"/>
          <p:cNvPicPr>
            <a:picLocks noChangeAspect="1"/>
          </p:cNvPicPr>
          <p:nvPr/>
        </p:nvPicPr>
        <p:blipFill>
          <a:blip r:embed="rId3"/>
          <a:srcRect/>
          <a:stretch>
            <a:fillRect/>
          </a:stretch>
        </p:blipFill>
        <p:spPr bwMode="auto">
          <a:xfrm rot="535186">
            <a:off x="5386388" y="2036763"/>
            <a:ext cx="3594100" cy="2395537"/>
          </a:xfrm>
          <a:prstGeom prst="rect">
            <a:avLst/>
          </a:prstGeom>
          <a:noFill/>
          <a:ln w="9525">
            <a:noFill/>
            <a:miter lim="800000"/>
            <a:headEnd/>
            <a:tailEnd/>
          </a:ln>
        </p:spPr>
      </p:pic>
      <p:graphicFrame>
        <p:nvGraphicFramePr>
          <p:cNvPr id="7" name="Схема 6"/>
          <p:cNvGraphicFramePr/>
          <p:nvPr/>
        </p:nvGraphicFramePr>
        <p:xfrm>
          <a:off x="107504" y="1772816"/>
          <a:ext cx="6096000" cy="39081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Shape">
            <a:hlinkClick r:id="" action="ppaction://media"/>
          </p:cNvPr>
          <p:cNvPicPr>
            <a:picLocks noRot="1" noChangeAspect="1"/>
          </p:cNvPicPr>
          <p:nvPr>
            <a:audioFile r:link="rId1"/>
          </p:nvPr>
        </p:nvPicPr>
        <p:blipFill>
          <a:blip r:embed="rId9"/>
          <a:srcRect/>
          <a:stretch>
            <a:fillRect/>
          </a:stretch>
        </p:blipFill>
        <p:spPr bwMode="auto">
          <a:xfrm>
            <a:off x="7826375" y="5705475"/>
            <a:ext cx="487363" cy="4873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5090" fill="hold"/>
                                        <p:tgtEl>
                                          <p:spTgt spid="8"/>
                                        </p:tgtEl>
                                      </p:cBhvr>
                                    </p:cmd>
                                  </p:childTnLst>
                                </p:cTn>
                              </p:par>
                            </p:childTnLst>
                          </p:cTn>
                        </p:par>
                      </p:childTnLst>
                    </p:cTn>
                  </p:par>
                </p:childTnLst>
              </p:cTn>
              <p:nextCondLst>
                <p:cond evt="onClick" delay="0">
                  <p:tgtEl>
                    <p:spTgt spid="8"/>
                  </p:tgtEl>
                </p:cond>
              </p:nextCondLst>
            </p:seq>
            <p:audio>
              <p:cMediaNode vol="10000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8667" y="332656"/>
            <a:ext cx="5966666" cy="1166994"/>
          </a:xfrm>
        </p:spPr>
        <p:txBody>
          <a:bodyPr/>
          <a:lstStyle/>
          <a:p>
            <a:pPr marL="320040" indent="-320040" algn="ctr" fontAlgn="auto">
              <a:spcAft>
                <a:spcPts val="0"/>
              </a:spcAft>
              <a:buClr>
                <a:schemeClr val="accent6">
                  <a:lumMod val="75000"/>
                </a:schemeClr>
              </a:buClr>
              <a:defRPr/>
            </a:pPr>
            <a:r>
              <a:rPr lang="en-US" sz="3600" dirty="0">
                <a:solidFill>
                  <a:srgbClr val="FF0000"/>
                </a:solidFill>
                <a:latin typeface="Tahoma" pitchFamily="34" charset="0"/>
                <a:ea typeface="Tahoma" pitchFamily="34" charset="0"/>
                <a:cs typeface="Tahoma" pitchFamily="34" charset="0"/>
              </a:rPr>
              <a:t>Listen again and mark the true sentences</a:t>
            </a:r>
            <a:endParaRPr lang="ru-RU" sz="3600" dirty="0">
              <a:solidFill>
                <a:srgbClr val="FF0000"/>
              </a:solidFill>
              <a:latin typeface="Tahoma" pitchFamily="34" charset="0"/>
              <a:ea typeface="Tahoma" pitchFamily="34" charset="0"/>
              <a:cs typeface="Tahoma" pitchFamily="34" charset="0"/>
            </a:endParaRPr>
          </a:p>
        </p:txBody>
      </p:sp>
      <p:sp>
        <p:nvSpPr>
          <p:cNvPr id="46082" name="Текст 3"/>
          <p:cNvSpPr>
            <a:spLocks noGrp="1"/>
          </p:cNvSpPr>
          <p:nvPr>
            <p:ph type="body" idx="1"/>
          </p:nvPr>
        </p:nvSpPr>
        <p:spPr>
          <a:xfrm>
            <a:off x="107950" y="1628775"/>
            <a:ext cx="7885113" cy="4824413"/>
          </a:xfrm>
        </p:spPr>
        <p:txBody>
          <a:bodyPr/>
          <a:lstStyle/>
          <a:p>
            <a:pPr algn="l">
              <a:buFontTx/>
              <a:buAutoNum type="arabicPeriod"/>
            </a:pPr>
            <a:r>
              <a:rPr lang="en-US" b="1" smtClean="0">
                <a:latin typeface="Comic Sans MS" pitchFamily="66" charset="0"/>
              </a:rPr>
              <a:t>She’ll stay in bed untill 10 o’clock.</a:t>
            </a:r>
          </a:p>
          <a:p>
            <a:pPr algn="l">
              <a:buFontTx/>
              <a:buAutoNum type="arabicPeriod"/>
            </a:pPr>
            <a:endParaRPr lang="en-US" b="1" smtClean="0">
              <a:latin typeface="Comic Sans MS" pitchFamily="66" charset="0"/>
            </a:endParaRPr>
          </a:p>
          <a:p>
            <a:pPr algn="l"/>
            <a:r>
              <a:rPr lang="en-US" b="1" smtClean="0">
                <a:latin typeface="Comic Sans MS" pitchFamily="66" charset="0"/>
              </a:rPr>
              <a:t>2. She’ll have a big breakfast.</a:t>
            </a:r>
          </a:p>
          <a:p>
            <a:pPr algn="l"/>
            <a:endParaRPr lang="en-US" b="1" smtClean="0">
              <a:latin typeface="Comic Sans MS" pitchFamily="66" charset="0"/>
            </a:endParaRPr>
          </a:p>
          <a:p>
            <a:pPr algn="l"/>
            <a:r>
              <a:rPr lang="en-US" b="1" smtClean="0">
                <a:latin typeface="Comic Sans MS" pitchFamily="66" charset="0"/>
              </a:rPr>
              <a:t>3. She’ll visit the Louvre in the morning.</a:t>
            </a:r>
          </a:p>
          <a:p>
            <a:pPr algn="l"/>
            <a:endParaRPr lang="en-US" b="1" smtClean="0">
              <a:latin typeface="Comic Sans MS" pitchFamily="66" charset="0"/>
            </a:endParaRPr>
          </a:p>
          <a:p>
            <a:pPr algn="l"/>
            <a:r>
              <a:rPr lang="en-US" b="1" smtClean="0">
                <a:latin typeface="Comic Sans MS" pitchFamily="66" charset="0"/>
              </a:rPr>
              <a:t>4. She’ll have lunch at the hotel.</a:t>
            </a:r>
          </a:p>
          <a:p>
            <a:pPr algn="l"/>
            <a:endParaRPr lang="en-US" b="1" smtClean="0">
              <a:latin typeface="Comic Sans MS" pitchFamily="66" charset="0"/>
            </a:endParaRPr>
          </a:p>
          <a:p>
            <a:pPr algn="l"/>
            <a:r>
              <a:rPr lang="en-US" b="1" smtClean="0">
                <a:latin typeface="Comic Sans MS" pitchFamily="66" charset="0"/>
              </a:rPr>
              <a:t>5. She’ll go up the Eiffel Tower in the afternoon</a:t>
            </a:r>
            <a:endParaRPr lang="ru-RU" smtClean="0"/>
          </a:p>
        </p:txBody>
      </p:sp>
      <p:pic>
        <p:nvPicPr>
          <p:cNvPr id="46083" name="Рисунок 6"/>
          <p:cNvPicPr>
            <a:picLocks noChangeAspect="1"/>
          </p:cNvPicPr>
          <p:nvPr/>
        </p:nvPicPr>
        <p:blipFill>
          <a:blip r:embed="rId3"/>
          <a:srcRect/>
          <a:stretch>
            <a:fillRect/>
          </a:stretch>
        </p:blipFill>
        <p:spPr bwMode="auto">
          <a:xfrm rot="682302">
            <a:off x="5676900" y="1855788"/>
            <a:ext cx="3259138" cy="2225675"/>
          </a:xfrm>
          <a:prstGeom prst="rect">
            <a:avLst/>
          </a:prstGeom>
          <a:noFill/>
          <a:ln w="9525">
            <a:noFill/>
            <a:miter lim="800000"/>
            <a:headEnd/>
            <a:tailEnd/>
          </a:ln>
        </p:spPr>
      </p:pic>
      <p:pic>
        <p:nvPicPr>
          <p:cNvPr id="8" name="Shape">
            <a:hlinkClick r:id="" action="ppaction://media"/>
          </p:cNvPr>
          <p:cNvPicPr>
            <a:picLocks noRot="1" noChangeAspect="1"/>
          </p:cNvPicPr>
          <p:nvPr>
            <a:audioFile r:link="rId1"/>
          </p:nvPr>
        </p:nvPicPr>
        <p:blipFill>
          <a:blip r:embed="rId4"/>
          <a:srcRect/>
          <a:stretch>
            <a:fillRect/>
          </a:stretch>
        </p:blipFill>
        <p:spPr bwMode="auto">
          <a:xfrm>
            <a:off x="7451725" y="5445125"/>
            <a:ext cx="487363" cy="4873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5090"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extLst>
          </a:blip>
          <a:srcRect l="4607" r="4607"/>
          <a:stretch>
            <a:fillRect/>
          </a:stretch>
        </p:blipFill>
        <p:spPr>
          <a:xfrm>
            <a:off x="4716016" y="1484784"/>
            <a:ext cx="4114800" cy="3127806"/>
          </a:xfrm>
        </p:spPr>
      </p:pic>
      <p:sp>
        <p:nvSpPr>
          <p:cNvPr id="47106" name="Текст 2"/>
          <p:cNvSpPr>
            <a:spLocks noGrp="1"/>
          </p:cNvSpPr>
          <p:nvPr>
            <p:ph type="body" sz="half" idx="2"/>
          </p:nvPr>
        </p:nvSpPr>
        <p:spPr>
          <a:xfrm>
            <a:off x="877888" y="2276475"/>
            <a:ext cx="3694112" cy="3313113"/>
          </a:xfrm>
        </p:spPr>
        <p:txBody>
          <a:bodyPr/>
          <a:lstStyle/>
          <a:p>
            <a:pPr marL="182563" indent="-182563"/>
            <a:endParaRPr lang="ru-RU" smtClean="0"/>
          </a:p>
        </p:txBody>
      </p:sp>
      <p:sp>
        <p:nvSpPr>
          <p:cNvPr id="4" name="Заголовок 3"/>
          <p:cNvSpPr>
            <a:spLocks noGrp="1"/>
          </p:cNvSpPr>
          <p:nvPr>
            <p:ph type="title"/>
          </p:nvPr>
        </p:nvSpPr>
        <p:spPr>
          <a:xfrm>
            <a:off x="827584" y="332656"/>
            <a:ext cx="6383538" cy="1143000"/>
          </a:xfrm>
        </p:spPr>
        <p:txBody>
          <a:bodyPr/>
          <a:lstStyle/>
          <a:p>
            <a:pPr marL="320040" indent="-320040" fontAlgn="auto">
              <a:spcAft>
                <a:spcPts val="0"/>
              </a:spcAft>
              <a:buClr>
                <a:schemeClr val="accent6">
                  <a:lumMod val="75000"/>
                </a:schemeClr>
              </a:buClr>
              <a:defRPr/>
            </a:pPr>
            <a:r>
              <a:rPr lang="en-US" dirty="0" smtClean="0">
                <a:solidFill>
                  <a:srgbClr val="FF0000"/>
                </a:solidFill>
              </a:rPr>
              <a:t>Our Dreams Book</a:t>
            </a:r>
            <a:endParaRPr lang="ru-RU" dirty="0">
              <a:solidFill>
                <a:srgbClr val="FF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4"/>
                                        </p:tgtEl>
                                        <p:attrNameLst>
                                          <p:attrName>style.color</p:attrName>
                                        </p:attrNameLst>
                                      </p:cBhvr>
                                      <p:to>
                                        <a:schemeClr val="bg1"/>
                                      </p:to>
                                    </p:animClr>
                                    <p:animClr clrSpc="rgb" dir="cw">
                                      <p:cBhvr>
                                        <p:cTn id="7" dur="250" autoRev="1" fill="remove"/>
                                        <p:tgtEl>
                                          <p:spTgt spid="4"/>
                                        </p:tgtEl>
                                        <p:attrNameLst>
                                          <p:attrName>fillcolor</p:attrName>
                                        </p:attrNameLst>
                                      </p:cBhvr>
                                      <p:to>
                                        <a:schemeClr val="bg1"/>
                                      </p:to>
                                    </p:animClr>
                                    <p:set>
                                      <p:cBhvr>
                                        <p:cTn id="8" dur="250" autoRev="1" fill="remove"/>
                                        <p:tgtEl>
                                          <p:spTgt spid="4"/>
                                        </p:tgtEl>
                                        <p:attrNameLst>
                                          <p:attrName>fill.type</p:attrName>
                                        </p:attrNameLst>
                                      </p:cBhvr>
                                      <p:to>
                                        <p:strVal val="solid"/>
                                      </p:to>
                                    </p:set>
                                    <p:set>
                                      <p:cBhvr>
                                        <p:cTn id="9" dur="250" autoRev="1" fill="remove"/>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5966666" cy="662938"/>
          </a:xfrm>
        </p:spPr>
        <p:txBody>
          <a:bodyPr/>
          <a:lstStyle/>
          <a:p>
            <a:pPr marL="320040" indent="-320040" algn="ctr" fontAlgn="auto">
              <a:spcAft>
                <a:spcPts val="0"/>
              </a:spcAft>
              <a:buClr>
                <a:schemeClr val="accent6">
                  <a:lumMod val="75000"/>
                </a:schemeClr>
              </a:buClr>
              <a:defRPr/>
            </a:pPr>
            <a:r>
              <a:rPr lang="en-US" dirty="0" smtClean="0">
                <a:solidFill>
                  <a:srgbClr val="FF0000"/>
                </a:solidFill>
              </a:rPr>
              <a:t>Goodbye Song</a:t>
            </a:r>
            <a:endParaRPr lang="ru-RU" dirty="0">
              <a:solidFill>
                <a:srgbClr val="FF0000"/>
              </a:solidFill>
            </a:endParaRPr>
          </a:p>
        </p:txBody>
      </p:sp>
      <p:sp>
        <p:nvSpPr>
          <p:cNvPr id="4" name="Текст 3"/>
          <p:cNvSpPr>
            <a:spLocks noGrp="1"/>
          </p:cNvSpPr>
          <p:nvPr>
            <p:ph type="body" idx="1"/>
          </p:nvPr>
        </p:nvSpPr>
        <p:spPr>
          <a:xfrm>
            <a:off x="468313" y="765175"/>
            <a:ext cx="7524750" cy="6048375"/>
          </a:xfrm>
        </p:spPr>
        <p:txBody>
          <a:bodyPr rtlCol="0">
            <a:normAutofit fontScale="40000" lnSpcReduction="20000"/>
          </a:bodyPr>
          <a:lstStyle/>
          <a:p>
            <a:pPr algn="l" fontAlgn="auto">
              <a:lnSpc>
                <a:spcPct val="120000"/>
              </a:lnSpc>
              <a:buClr>
                <a:schemeClr val="accent6">
                  <a:lumMod val="75000"/>
                </a:schemeClr>
              </a:buClr>
              <a:defRPr/>
            </a:pPr>
            <a:r>
              <a:rPr lang="en-US" sz="3400" dirty="0">
                <a:latin typeface="Tahoma" pitchFamily="34" charset="0"/>
                <a:ea typeface="Tahoma" pitchFamily="34" charset="0"/>
                <a:cs typeface="Tahoma" pitchFamily="34" charset="0"/>
              </a:rPr>
              <a:t>Goodbye, goodbye</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I’m afraid I have to fly</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Our time together is coming to an end</a:t>
            </a:r>
            <a:br>
              <a:rPr lang="en-US" sz="3400" dirty="0">
                <a:latin typeface="Tahoma" pitchFamily="34" charset="0"/>
                <a:ea typeface="Tahoma" pitchFamily="34" charset="0"/>
                <a:cs typeface="Tahoma" pitchFamily="34" charset="0"/>
              </a:rPr>
            </a:br>
            <a:endParaRPr lang="en-US" sz="3400" dirty="0" smtClean="0">
              <a:latin typeface="Tahoma" pitchFamily="34" charset="0"/>
              <a:ea typeface="Tahoma" pitchFamily="34" charset="0"/>
              <a:cs typeface="Tahoma" pitchFamily="34" charset="0"/>
            </a:endParaRPr>
          </a:p>
          <a:p>
            <a:pPr algn="l" fontAlgn="auto">
              <a:lnSpc>
                <a:spcPct val="120000"/>
              </a:lnSpc>
              <a:buClr>
                <a:schemeClr val="accent6">
                  <a:lumMod val="75000"/>
                </a:schemeClr>
              </a:buClr>
              <a:defRPr/>
            </a:pPr>
            <a:r>
              <a:rPr lang="en-US" sz="3400" dirty="0" smtClean="0">
                <a:latin typeface="Tahoma" pitchFamily="34" charset="0"/>
                <a:ea typeface="Tahoma" pitchFamily="34" charset="0"/>
                <a:cs typeface="Tahoma" pitchFamily="34" charset="0"/>
              </a:rPr>
              <a:t>Goodbye</a:t>
            </a:r>
            <a:r>
              <a:rPr lang="en-US" sz="3400" dirty="0">
                <a:latin typeface="Tahoma" pitchFamily="34" charset="0"/>
                <a:ea typeface="Tahoma" pitchFamily="34" charset="0"/>
                <a:cs typeface="Tahoma" pitchFamily="34" charset="0"/>
              </a:rPr>
              <a:t>, goodbye</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That twinkle in your eye</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Says it won’t be long before we meet again</a:t>
            </a:r>
            <a:br>
              <a:rPr lang="en-US" sz="3400" dirty="0">
                <a:latin typeface="Tahoma" pitchFamily="34" charset="0"/>
                <a:ea typeface="Tahoma" pitchFamily="34" charset="0"/>
                <a:cs typeface="Tahoma" pitchFamily="34" charset="0"/>
              </a:rPr>
            </a:br>
            <a:endParaRPr lang="en-US" sz="3400" dirty="0" smtClean="0">
              <a:latin typeface="Tahoma" pitchFamily="34" charset="0"/>
              <a:ea typeface="Tahoma" pitchFamily="34" charset="0"/>
              <a:cs typeface="Tahoma" pitchFamily="34" charset="0"/>
            </a:endParaRPr>
          </a:p>
          <a:p>
            <a:pPr algn="l" fontAlgn="auto">
              <a:lnSpc>
                <a:spcPct val="120000"/>
              </a:lnSpc>
              <a:buClr>
                <a:schemeClr val="accent6">
                  <a:lumMod val="75000"/>
                </a:schemeClr>
              </a:buClr>
              <a:defRPr/>
            </a:pPr>
            <a:r>
              <a:rPr lang="en-US" sz="3400" dirty="0" smtClean="0">
                <a:latin typeface="Tahoma" pitchFamily="34" charset="0"/>
                <a:ea typeface="Tahoma" pitchFamily="34" charset="0"/>
                <a:cs typeface="Tahoma" pitchFamily="34" charset="0"/>
              </a:rPr>
              <a:t>The </a:t>
            </a:r>
            <a:r>
              <a:rPr lang="en-US" sz="3400" dirty="0">
                <a:latin typeface="Tahoma" pitchFamily="34" charset="0"/>
                <a:ea typeface="Tahoma" pitchFamily="34" charset="0"/>
                <a:cs typeface="Tahoma" pitchFamily="34" charset="0"/>
              </a:rPr>
              <a:t>wind might blow</a:t>
            </a:r>
            <a:br>
              <a:rPr lang="en-US" sz="3400" dirty="0">
                <a:latin typeface="Tahoma" pitchFamily="34" charset="0"/>
                <a:ea typeface="Tahoma" pitchFamily="34" charset="0"/>
                <a:cs typeface="Tahoma" pitchFamily="34" charset="0"/>
              </a:rPr>
            </a:br>
            <a:r>
              <a:rPr lang="en-US" sz="3400" dirty="0" smtClean="0">
                <a:latin typeface="Tahoma" pitchFamily="34" charset="0"/>
                <a:ea typeface="Tahoma" pitchFamily="34" charset="0"/>
                <a:cs typeface="Tahoma" pitchFamily="34" charset="0"/>
              </a:rPr>
              <a:t>It </a:t>
            </a:r>
            <a:r>
              <a:rPr lang="en-US" sz="3400" dirty="0">
                <a:latin typeface="Tahoma" pitchFamily="34" charset="0"/>
                <a:ea typeface="Tahoma" pitchFamily="34" charset="0"/>
                <a:cs typeface="Tahoma" pitchFamily="34" charset="0"/>
              </a:rPr>
              <a:t>might rain or sleet or snow</a:t>
            </a:r>
            <a:br>
              <a:rPr lang="en-US" sz="3400" dirty="0">
                <a:latin typeface="Tahoma" pitchFamily="34" charset="0"/>
                <a:ea typeface="Tahoma" pitchFamily="34" charset="0"/>
                <a:cs typeface="Tahoma" pitchFamily="34" charset="0"/>
              </a:rPr>
            </a:br>
            <a:r>
              <a:rPr lang="en-US" sz="3400" dirty="0" smtClean="0">
                <a:latin typeface="Tahoma" pitchFamily="34" charset="0"/>
                <a:ea typeface="Tahoma" pitchFamily="34" charset="0"/>
                <a:cs typeface="Tahoma" pitchFamily="34" charset="0"/>
              </a:rPr>
              <a:t>You </a:t>
            </a:r>
            <a:r>
              <a:rPr lang="en-US" sz="3400" dirty="0">
                <a:latin typeface="Tahoma" pitchFamily="34" charset="0"/>
                <a:ea typeface="Tahoma" pitchFamily="34" charset="0"/>
                <a:cs typeface="Tahoma" pitchFamily="34" charset="0"/>
              </a:rPr>
              <a:t>never know just what tomorrow brings</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Whatever kind of day</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Everything will be ok</a:t>
            </a:r>
            <a:br>
              <a:rPr lang="en-US" sz="3400" dirty="0">
                <a:latin typeface="Tahoma" pitchFamily="34" charset="0"/>
                <a:ea typeface="Tahoma" pitchFamily="34" charset="0"/>
                <a:cs typeface="Tahoma" pitchFamily="34" charset="0"/>
              </a:rPr>
            </a:br>
            <a:endParaRPr lang="en-US" sz="3400" dirty="0" smtClean="0">
              <a:latin typeface="Tahoma" pitchFamily="34" charset="0"/>
              <a:ea typeface="Tahoma" pitchFamily="34" charset="0"/>
              <a:cs typeface="Tahoma" pitchFamily="34" charset="0"/>
            </a:endParaRPr>
          </a:p>
          <a:p>
            <a:pPr algn="l" fontAlgn="auto">
              <a:lnSpc>
                <a:spcPct val="120000"/>
              </a:lnSpc>
              <a:buClr>
                <a:schemeClr val="accent6">
                  <a:lumMod val="75000"/>
                </a:schemeClr>
              </a:buClr>
              <a:defRPr/>
            </a:pPr>
            <a:r>
              <a:rPr lang="en-US" sz="3400" dirty="0" smtClean="0">
                <a:latin typeface="Tahoma" pitchFamily="34" charset="0"/>
                <a:ea typeface="Tahoma" pitchFamily="34" charset="0"/>
                <a:cs typeface="Tahoma" pitchFamily="34" charset="0"/>
              </a:rPr>
              <a:t>‘</a:t>
            </a:r>
            <a:r>
              <a:rPr lang="en-US" sz="3400" dirty="0">
                <a:latin typeface="Tahoma" pitchFamily="34" charset="0"/>
                <a:ea typeface="Tahoma" pitchFamily="34" charset="0"/>
                <a:cs typeface="Tahoma" pitchFamily="34" charset="0"/>
              </a:rPr>
              <a:t>Cause we’ll have another chance to laugh and </a:t>
            </a:r>
            <a:r>
              <a:rPr lang="en-US" sz="3400" dirty="0" smtClean="0">
                <a:latin typeface="Tahoma" pitchFamily="34" charset="0"/>
                <a:ea typeface="Tahoma" pitchFamily="34" charset="0"/>
                <a:cs typeface="Tahoma" pitchFamily="34" charset="0"/>
              </a:rPr>
              <a:t>sing</a:t>
            </a:r>
          </a:p>
          <a:p>
            <a:pPr algn="l" fontAlgn="auto">
              <a:lnSpc>
                <a:spcPct val="120000"/>
              </a:lnSpc>
              <a:buClr>
                <a:schemeClr val="accent6">
                  <a:lumMod val="75000"/>
                </a:schemeClr>
              </a:buClr>
              <a:defRPr/>
            </a:pPr>
            <a:r>
              <a:rPr lang="en-US" sz="3400" dirty="0" smtClean="0">
                <a:latin typeface="Tahoma" pitchFamily="34" charset="0"/>
                <a:ea typeface="Tahoma" pitchFamily="34" charset="0"/>
                <a:cs typeface="Tahoma" pitchFamily="34" charset="0"/>
              </a:rPr>
              <a:t>Goodbye</a:t>
            </a:r>
            <a:r>
              <a:rPr lang="en-US" sz="3400" dirty="0">
                <a:latin typeface="Tahoma" pitchFamily="34" charset="0"/>
                <a:ea typeface="Tahoma" pitchFamily="34" charset="0"/>
                <a:cs typeface="Tahoma" pitchFamily="34" charset="0"/>
              </a:rPr>
              <a:t>, (goodbye)</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Goodbye (goodbye)</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For me, myself and I</a:t>
            </a:r>
            <a:br>
              <a:rPr lang="en-US" sz="3400" dirty="0">
                <a:latin typeface="Tahoma" pitchFamily="34" charset="0"/>
                <a:ea typeface="Tahoma" pitchFamily="34" charset="0"/>
                <a:cs typeface="Tahoma" pitchFamily="34" charset="0"/>
              </a:rPr>
            </a:br>
            <a:endParaRPr lang="en-US" sz="3400" dirty="0" smtClean="0">
              <a:latin typeface="Tahoma" pitchFamily="34" charset="0"/>
              <a:ea typeface="Tahoma" pitchFamily="34" charset="0"/>
              <a:cs typeface="Tahoma" pitchFamily="34" charset="0"/>
            </a:endParaRPr>
          </a:p>
          <a:p>
            <a:pPr algn="l" fontAlgn="auto">
              <a:lnSpc>
                <a:spcPct val="120000"/>
              </a:lnSpc>
              <a:buClr>
                <a:schemeClr val="accent6">
                  <a:lumMod val="75000"/>
                </a:schemeClr>
              </a:buClr>
              <a:defRPr/>
            </a:pPr>
            <a:r>
              <a:rPr lang="en-US" sz="3400" dirty="0" smtClean="0">
                <a:latin typeface="Tahoma" pitchFamily="34" charset="0"/>
                <a:ea typeface="Tahoma" pitchFamily="34" charset="0"/>
                <a:cs typeface="Tahoma" pitchFamily="34" charset="0"/>
              </a:rPr>
              <a:t>I </a:t>
            </a:r>
            <a:r>
              <a:rPr lang="en-US" sz="3400" dirty="0">
                <a:latin typeface="Tahoma" pitchFamily="34" charset="0"/>
                <a:ea typeface="Tahoma" pitchFamily="34" charset="0"/>
                <a:cs typeface="Tahoma" pitchFamily="34" charset="0"/>
              </a:rPr>
              <a:t>L-O-V-E Y-O-U</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I love you</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I L-O-V-E Y-O-U!</a:t>
            </a:r>
            <a:br>
              <a:rPr lang="en-US" sz="3400" dirty="0">
                <a:latin typeface="Tahoma" pitchFamily="34" charset="0"/>
                <a:ea typeface="Tahoma" pitchFamily="34" charset="0"/>
                <a:cs typeface="Tahoma" pitchFamily="34" charset="0"/>
              </a:rPr>
            </a:br>
            <a:r>
              <a:rPr lang="en-US" sz="3400" dirty="0">
                <a:latin typeface="Tahoma" pitchFamily="34" charset="0"/>
                <a:ea typeface="Tahoma" pitchFamily="34" charset="0"/>
                <a:cs typeface="Tahoma" pitchFamily="34" charset="0"/>
              </a:rPr>
              <a:t>(I love you)</a:t>
            </a:r>
          </a:p>
          <a:p>
            <a:pPr fontAlgn="auto">
              <a:buClr>
                <a:schemeClr val="accent6">
                  <a:lumMod val="75000"/>
                </a:schemeClr>
              </a:buClr>
              <a:defRPr/>
            </a:pPr>
            <a:endParaRPr lang="ru-RU" dirty="0"/>
          </a:p>
        </p:txBody>
      </p:sp>
      <p:pic>
        <p:nvPicPr>
          <p:cNvPr id="3" name="Shape">
            <a:hlinkClick r:id="" action="ppaction://media"/>
          </p:cNvPr>
          <p:cNvPicPr>
            <a:picLocks noRot="1" noChangeAspect="1"/>
          </p:cNvPicPr>
          <p:nvPr>
            <a:videoFile r:link="rId1"/>
          </p:nvPr>
        </p:nvPicPr>
        <p:blipFill>
          <a:blip r:embed="rId3"/>
          <a:srcRect/>
          <a:stretch>
            <a:fillRect/>
          </a:stretch>
        </p:blipFill>
        <p:spPr bwMode="auto">
          <a:xfrm>
            <a:off x="5294313" y="1916113"/>
            <a:ext cx="3473450" cy="20510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76672"/>
            <a:ext cx="7100269" cy="950970"/>
          </a:xfrm>
        </p:spPr>
        <p:txBody>
          <a:bodyPr/>
          <a:lstStyle/>
          <a:p>
            <a:pPr marL="320040" indent="-320040" fontAlgn="auto">
              <a:spcAft>
                <a:spcPts val="0"/>
              </a:spcAft>
              <a:buClr>
                <a:schemeClr val="accent6">
                  <a:lumMod val="75000"/>
                </a:schemeClr>
              </a:buClr>
              <a:defRPr/>
            </a:pPr>
            <a:r>
              <a:rPr lang="en-US" dirty="0" smtClean="0">
                <a:solidFill>
                  <a:srgbClr val="FF0000"/>
                </a:solidFill>
              </a:rPr>
              <a:t>Answer the questions:</a:t>
            </a:r>
            <a:endParaRPr lang="ru-RU" dirty="0">
              <a:solidFill>
                <a:srgbClr val="FF0000"/>
              </a:solidFill>
            </a:endParaRPr>
          </a:p>
        </p:txBody>
      </p:sp>
      <p:sp>
        <p:nvSpPr>
          <p:cNvPr id="3" name="Текст 2"/>
          <p:cNvSpPr>
            <a:spLocks noGrp="1"/>
          </p:cNvSpPr>
          <p:nvPr>
            <p:ph type="body" idx="1"/>
          </p:nvPr>
        </p:nvSpPr>
        <p:spPr>
          <a:xfrm>
            <a:off x="611188" y="1700213"/>
            <a:ext cx="8137525" cy="4752975"/>
          </a:xfrm>
        </p:spPr>
        <p:txBody>
          <a:bodyPr rtlCol="0">
            <a:normAutofit/>
          </a:bodyPr>
          <a:lstStyle/>
          <a:p>
            <a:pPr marL="457200" indent="-457200" algn="l" fontAlgn="auto">
              <a:lnSpc>
                <a:spcPct val="115000"/>
              </a:lnSpc>
              <a:spcAft>
                <a:spcPts val="1000"/>
              </a:spcAft>
              <a:buClr>
                <a:schemeClr val="accent6">
                  <a:lumMod val="75000"/>
                </a:schemeClr>
              </a:buClr>
              <a:buFont typeface="Georgia" pitchFamily="18" charset="0"/>
              <a:buAutoNum type="arabicPeriod"/>
              <a:defRPr/>
            </a:pPr>
            <a:r>
              <a:rPr lang="en-US" sz="2400" dirty="0" smtClean="0">
                <a:latin typeface="Times New Roman" pitchFamily="18" charset="0"/>
                <a:ea typeface="Times New Roman"/>
                <a:cs typeface="Times New Roman" pitchFamily="18" charset="0"/>
              </a:rPr>
              <a:t>Do </a:t>
            </a:r>
            <a:r>
              <a:rPr lang="en-US" sz="2400" dirty="0">
                <a:latin typeface="Times New Roman" pitchFamily="18" charset="0"/>
                <a:ea typeface="Times New Roman"/>
                <a:cs typeface="Times New Roman" pitchFamily="18" charset="0"/>
              </a:rPr>
              <a:t>you like travelling</a:t>
            </a:r>
            <a:r>
              <a:rPr lang="en-US" sz="2400" dirty="0" smtClean="0">
                <a:latin typeface="Times New Roman" pitchFamily="18" charset="0"/>
                <a:ea typeface="Times New Roman"/>
                <a:cs typeface="Times New Roman" pitchFamily="18" charset="0"/>
              </a:rPr>
              <a:t>?</a:t>
            </a:r>
          </a:p>
          <a:p>
            <a:pPr marL="342900" indent="-342900" algn="l" fontAlgn="auto">
              <a:lnSpc>
                <a:spcPct val="115000"/>
              </a:lnSpc>
              <a:spcAft>
                <a:spcPts val="1000"/>
              </a:spcAft>
              <a:buClr>
                <a:schemeClr val="accent6">
                  <a:lumMod val="75000"/>
                </a:schemeClr>
              </a:buClr>
              <a:buFont typeface="Georgia" pitchFamily="18" charset="0"/>
              <a:buAutoNum type="arabicPeriod"/>
              <a:defRPr/>
            </a:pPr>
            <a:r>
              <a:rPr lang="en-US" sz="2400" dirty="0" smtClean="0">
                <a:latin typeface="Times New Roman" pitchFamily="18" charset="0"/>
                <a:cs typeface="Times New Roman" pitchFamily="18" charset="0"/>
              </a:rPr>
              <a:t>What </a:t>
            </a:r>
            <a:r>
              <a:rPr lang="en-US" sz="2400" dirty="0">
                <a:latin typeface="Times New Roman" pitchFamily="18" charset="0"/>
                <a:cs typeface="Times New Roman" pitchFamily="18" charset="0"/>
              </a:rPr>
              <a:t>is the fastest way of traveling?</a:t>
            </a:r>
            <a:endParaRPr lang="ru-RU" sz="2400" dirty="0">
              <a:latin typeface="Times New Roman" pitchFamily="18" charset="0"/>
              <a:cs typeface="Times New Roman" pitchFamily="18" charset="0"/>
            </a:endParaRPr>
          </a:p>
          <a:p>
            <a:pPr marL="342900" indent="-342900" algn="l" fontAlgn="auto">
              <a:lnSpc>
                <a:spcPct val="115000"/>
              </a:lnSpc>
              <a:spcAft>
                <a:spcPts val="1000"/>
              </a:spcAft>
              <a:buClr>
                <a:schemeClr val="accent6">
                  <a:lumMod val="75000"/>
                </a:schemeClr>
              </a:buClr>
              <a:buFont typeface="Georgia" pitchFamily="18" charset="0"/>
              <a:buAutoNum type="arabicPeriod"/>
              <a:defRPr/>
            </a:pPr>
            <a:r>
              <a:rPr lang="en-US" sz="2400" dirty="0">
                <a:latin typeface="Times New Roman" pitchFamily="18" charset="0"/>
                <a:cs typeface="Times New Roman" pitchFamily="18" charset="0"/>
              </a:rPr>
              <a:t>Why do people like to travel?</a:t>
            </a:r>
            <a:endParaRPr lang="ru-RU" sz="2400" dirty="0">
              <a:latin typeface="Times New Roman" pitchFamily="18" charset="0"/>
              <a:cs typeface="Times New Roman" pitchFamily="18" charset="0"/>
            </a:endParaRPr>
          </a:p>
          <a:p>
            <a:pPr marL="342900" indent="-342900" algn="l" fontAlgn="auto">
              <a:lnSpc>
                <a:spcPct val="115000"/>
              </a:lnSpc>
              <a:spcAft>
                <a:spcPts val="1000"/>
              </a:spcAft>
              <a:buClr>
                <a:schemeClr val="accent6">
                  <a:lumMod val="75000"/>
                </a:schemeClr>
              </a:buClr>
              <a:buFont typeface="Georgia" pitchFamily="18" charset="0"/>
              <a:buAutoNum type="arabicPeriod"/>
              <a:defRPr/>
            </a:pPr>
            <a:r>
              <a:rPr lang="en-US" sz="2400" dirty="0">
                <a:latin typeface="Times New Roman" pitchFamily="18" charset="0"/>
                <a:cs typeface="Times New Roman" pitchFamily="18" charset="0"/>
              </a:rPr>
              <a:t>Do you like travelling by bus or by train?</a:t>
            </a:r>
            <a:endParaRPr lang="ru-RU" sz="2400" dirty="0">
              <a:latin typeface="Times New Roman" pitchFamily="18" charset="0"/>
              <a:cs typeface="Times New Roman" pitchFamily="18" charset="0"/>
            </a:endParaRPr>
          </a:p>
          <a:p>
            <a:pPr marL="342900" indent="-342900" algn="l" fontAlgn="auto">
              <a:lnSpc>
                <a:spcPct val="115000"/>
              </a:lnSpc>
              <a:spcAft>
                <a:spcPts val="1000"/>
              </a:spcAft>
              <a:buClr>
                <a:schemeClr val="accent6">
                  <a:lumMod val="75000"/>
                </a:schemeClr>
              </a:buClr>
              <a:buFont typeface="Georgia" pitchFamily="18" charset="0"/>
              <a:buAutoNum type="arabicPeriod"/>
              <a:defRPr/>
            </a:pPr>
            <a:r>
              <a:rPr lang="en-US" sz="2400" dirty="0">
                <a:latin typeface="Times New Roman" pitchFamily="18" charset="0"/>
                <a:cs typeface="Times New Roman" pitchFamily="18" charset="0"/>
              </a:rPr>
              <a:t>Did you travel by train in summer</a:t>
            </a:r>
            <a:r>
              <a:rPr lang="en-US" sz="2400" dirty="0" smtClean="0">
                <a:latin typeface="Times New Roman" pitchFamily="18" charset="0"/>
                <a:cs typeface="Times New Roman" pitchFamily="18" charset="0"/>
              </a:rPr>
              <a:t>?</a:t>
            </a:r>
          </a:p>
          <a:p>
            <a:pPr marL="342900" indent="-342900" algn="l" fontAlgn="auto">
              <a:lnSpc>
                <a:spcPct val="115000"/>
              </a:lnSpc>
              <a:spcAft>
                <a:spcPts val="1000"/>
              </a:spcAft>
              <a:buClr>
                <a:schemeClr val="accent6">
                  <a:lumMod val="75000"/>
                </a:schemeClr>
              </a:buClr>
              <a:buFont typeface="Georgia" pitchFamily="18" charset="0"/>
              <a:buAutoNum type="arabicPeriod"/>
              <a:defRPr/>
            </a:pPr>
            <a:r>
              <a:rPr lang="en-US" sz="2400" dirty="0">
                <a:latin typeface="Times New Roman" pitchFamily="18" charset="0"/>
                <a:cs typeface="Times New Roman" pitchFamily="18" charset="0"/>
              </a:rPr>
              <a:t>What’s your </a:t>
            </a:r>
            <a:r>
              <a:rPr lang="en-US" sz="2400" dirty="0" err="1">
                <a:latin typeface="Times New Roman" pitchFamily="18" charset="0"/>
                <a:cs typeface="Times New Roman" pitchFamily="18" charset="0"/>
              </a:rPr>
              <a:t>favourite</a:t>
            </a:r>
            <a:r>
              <a:rPr lang="en-US" sz="2400" dirty="0">
                <a:latin typeface="Times New Roman" pitchFamily="18" charset="0"/>
                <a:cs typeface="Times New Roman" pitchFamily="18" charset="0"/>
              </a:rPr>
              <a:t> way of travelling?</a:t>
            </a:r>
            <a:endParaRPr lang="ru-RU" sz="2400" dirty="0">
              <a:latin typeface="Times New Roman" pitchFamily="18" charset="0"/>
              <a:cs typeface="Times New Roman" pitchFamily="18" charset="0"/>
            </a:endParaRPr>
          </a:p>
          <a:p>
            <a:pPr marL="342900" indent="-342900" algn="l" fontAlgn="auto">
              <a:lnSpc>
                <a:spcPct val="115000"/>
              </a:lnSpc>
              <a:spcAft>
                <a:spcPts val="1000"/>
              </a:spcAft>
              <a:buClr>
                <a:schemeClr val="accent6">
                  <a:lumMod val="75000"/>
                </a:schemeClr>
              </a:buClr>
              <a:buFont typeface="Georgia" pitchFamily="18" charset="0"/>
              <a:buAutoNum type="arabicPeriod"/>
              <a:defRPr/>
            </a:pPr>
            <a:endParaRPr lang="ru-RU" sz="1400" dirty="0">
              <a:latin typeface="Calibri"/>
              <a:ea typeface="Calibri"/>
              <a:cs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764704"/>
            <a:ext cx="6512511" cy="1143000"/>
          </a:xfrm>
        </p:spPr>
        <p:txBody>
          <a:bodyPr/>
          <a:lstStyle/>
          <a:p>
            <a:pPr marL="320040" indent="-320040" algn="just" fontAlgn="auto">
              <a:spcAft>
                <a:spcPts val="0"/>
              </a:spcAft>
              <a:buClr>
                <a:schemeClr val="accent6">
                  <a:lumMod val="75000"/>
                </a:schemeClr>
              </a:buClr>
              <a:defRPr/>
            </a:pPr>
            <a:r>
              <a:rPr lang="en-US" b="0" dirty="0" smtClean="0">
                <a:latin typeface="Tahoma" pitchFamily="34" charset="0"/>
                <a:ea typeface="Tahoma" pitchFamily="34" charset="0"/>
                <a:cs typeface="Tahoma" pitchFamily="34" charset="0"/>
              </a:rPr>
              <a:t>The motto of our lesson is: “The world is a book and those who do not ….. read only a page”</a:t>
            </a:r>
            <a:r>
              <a:rPr lang="en-US" dirty="0" smtClean="0"/>
              <a:t/>
            </a:r>
            <a:br>
              <a:rPr lang="en-US" dirty="0" smtClean="0"/>
            </a:br>
            <a:r>
              <a:rPr lang="en-US" dirty="0"/>
              <a:t> </a:t>
            </a:r>
            <a:r>
              <a:rPr lang="en-US" dirty="0" smtClean="0"/>
              <a:t>              </a:t>
            </a:r>
            <a:r>
              <a:rPr lang="en-US" sz="3200" dirty="0" err="1" smtClean="0"/>
              <a:t>St.Augustine</a:t>
            </a:r>
            <a:endParaRPr lang="ru-RU" sz="3200"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692696"/>
            <a:ext cx="6512511" cy="1143000"/>
          </a:xfrm>
        </p:spPr>
        <p:txBody>
          <a:bodyPr/>
          <a:lstStyle/>
          <a:p>
            <a:pPr marL="320040" indent="-320040" algn="ctr" fontAlgn="auto">
              <a:spcAft>
                <a:spcPts val="0"/>
              </a:spcAft>
              <a:buClr>
                <a:schemeClr val="accent6">
                  <a:lumMod val="75000"/>
                </a:schemeClr>
              </a:buClr>
              <a:defRPr/>
            </a:pPr>
            <a:r>
              <a:rPr lang="en-US" dirty="0" smtClean="0"/>
              <a:t> </a:t>
            </a:r>
            <a:r>
              <a:rPr lang="en-US" dirty="0" smtClean="0">
                <a:solidFill>
                  <a:srgbClr val="FF0000"/>
                </a:solidFill>
                <a:latin typeface="Tahoma" pitchFamily="34" charset="0"/>
                <a:ea typeface="Tahoma" pitchFamily="34" charset="0"/>
                <a:cs typeface="Tahoma" pitchFamily="34" charset="0"/>
              </a:rPr>
              <a:t>Project Work. At the Travel Agency</a:t>
            </a:r>
            <a:endParaRPr lang="ru-RU" dirty="0">
              <a:solidFill>
                <a:srgbClr val="FF0000"/>
              </a:solidFill>
              <a:latin typeface="Tahoma" pitchFamily="34" charset="0"/>
              <a:ea typeface="Tahoma" pitchFamily="34" charset="0"/>
              <a:cs typeface="Tahoma" pitchFamily="34" charset="0"/>
            </a:endParaRPr>
          </a:p>
        </p:txBody>
      </p:sp>
      <p:pic>
        <p:nvPicPr>
          <p:cNvPr id="18434" name="Рисунок 2"/>
          <p:cNvPicPr>
            <a:picLocks noChangeAspect="1"/>
          </p:cNvPicPr>
          <p:nvPr/>
        </p:nvPicPr>
        <p:blipFill>
          <a:blip r:embed="rId2"/>
          <a:srcRect/>
          <a:stretch>
            <a:fillRect/>
          </a:stretch>
        </p:blipFill>
        <p:spPr bwMode="auto">
          <a:xfrm rot="602407">
            <a:off x="5508625" y="4619625"/>
            <a:ext cx="2355850" cy="1768475"/>
          </a:xfrm>
          <a:prstGeom prst="rect">
            <a:avLst/>
          </a:prstGeom>
          <a:noFill/>
          <a:ln w="9525">
            <a:noFill/>
            <a:miter lim="800000"/>
            <a:headEnd/>
            <a:tailEnd/>
          </a:ln>
        </p:spPr>
      </p:pic>
      <p:pic>
        <p:nvPicPr>
          <p:cNvPr id="18435" name="Рисунок 3"/>
          <p:cNvPicPr>
            <a:picLocks noChangeAspect="1"/>
          </p:cNvPicPr>
          <p:nvPr/>
        </p:nvPicPr>
        <p:blipFill>
          <a:blip r:embed="rId3"/>
          <a:srcRect/>
          <a:stretch>
            <a:fillRect/>
          </a:stretch>
        </p:blipFill>
        <p:spPr bwMode="auto">
          <a:xfrm rot="-812906">
            <a:off x="611188" y="2982913"/>
            <a:ext cx="3398837" cy="3089275"/>
          </a:xfrm>
          <a:prstGeom prst="rect">
            <a:avLst/>
          </a:prstGeom>
          <a:noFill/>
          <a:ln w="9525">
            <a:noFill/>
            <a:miter lim="800000"/>
            <a:headEnd/>
            <a:tailEnd/>
          </a:ln>
        </p:spPr>
      </p:pic>
      <p:pic>
        <p:nvPicPr>
          <p:cNvPr id="18436" name="Рисунок 4"/>
          <p:cNvPicPr>
            <a:picLocks noChangeAspect="1"/>
          </p:cNvPicPr>
          <p:nvPr/>
        </p:nvPicPr>
        <p:blipFill>
          <a:blip r:embed="rId4"/>
          <a:srcRect/>
          <a:stretch>
            <a:fillRect/>
          </a:stretch>
        </p:blipFill>
        <p:spPr bwMode="auto">
          <a:xfrm rot="680533">
            <a:off x="5219700" y="2565400"/>
            <a:ext cx="3043238" cy="15795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93847"/>
            <a:ext cx="6512511" cy="1143000"/>
          </a:xfrm>
        </p:spPr>
        <p:txBody>
          <a:bodyPr/>
          <a:lstStyle/>
          <a:p>
            <a:pPr marL="320040" indent="-320040" fontAlgn="auto">
              <a:spcAft>
                <a:spcPts val="0"/>
              </a:spcAft>
              <a:buClr>
                <a:schemeClr val="accent6">
                  <a:lumMod val="75000"/>
                </a:schemeClr>
              </a:buClr>
              <a:defRPr/>
            </a:pPr>
            <a:r>
              <a:rPr lang="en-US" dirty="0" smtClean="0">
                <a:solidFill>
                  <a:schemeClr val="bg2">
                    <a:lumMod val="50000"/>
                  </a:schemeClr>
                </a:solidFill>
              </a:rPr>
              <a:t>We can travel by……</a:t>
            </a:r>
            <a:endParaRPr lang="ru-RU" dirty="0">
              <a:solidFill>
                <a:schemeClr val="bg2">
                  <a:lumMod val="50000"/>
                </a:schemeClr>
              </a:solidFill>
            </a:endParaRPr>
          </a:p>
        </p:txBody>
      </p:sp>
      <p:pic>
        <p:nvPicPr>
          <p:cNvPr id="3" name="Picture 9" descr="tr"/>
          <p:cNvPicPr>
            <a:picLocks noChangeAspect="1" noChangeArrowheads="1"/>
          </p:cNvPicPr>
          <p:nvPr/>
        </p:nvPicPr>
        <p:blipFill>
          <a:blip r:embed="rId2"/>
          <a:srcRect/>
          <a:stretch>
            <a:fillRect/>
          </a:stretch>
        </p:blipFill>
        <p:spPr bwMode="auto">
          <a:xfrm>
            <a:off x="609600" y="1524000"/>
            <a:ext cx="8229600" cy="51054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txBox="1">
            <a:spLocks noChangeArrowheads="1"/>
          </p:cNvSpPr>
          <p:nvPr/>
        </p:nvSpPr>
        <p:spPr>
          <a:xfrm>
            <a:off x="457200" y="277813"/>
            <a:ext cx="8229600" cy="1139825"/>
          </a:xfrm>
          <a:prstGeom prst="rect">
            <a:avLst/>
          </a:prstGeom>
          <a:effectLst/>
        </p:spPr>
        <p:txBody>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0" indent="0" fontAlgn="auto">
              <a:spcAft>
                <a:spcPts val="0"/>
              </a:spcAft>
              <a:buFont typeface="Georgia" pitchFamily="18" charset="0"/>
              <a:buNone/>
              <a:defRPr/>
            </a:pPr>
            <a:endParaRPr lang="ru-RU" dirty="0"/>
          </a:p>
        </p:txBody>
      </p:sp>
      <p:pic>
        <p:nvPicPr>
          <p:cNvPr id="20482" name="Picture 4" descr="самолет"/>
          <p:cNvPicPr>
            <a:picLocks noChangeAspect="1" noChangeArrowheads="1"/>
          </p:cNvPicPr>
          <p:nvPr/>
        </p:nvPicPr>
        <p:blipFill>
          <a:blip r:embed="rId2"/>
          <a:srcRect/>
          <a:stretch>
            <a:fillRect/>
          </a:stretch>
        </p:blipFill>
        <p:spPr bwMode="auto">
          <a:xfrm>
            <a:off x="0" y="7938"/>
            <a:ext cx="9144000" cy="6842125"/>
          </a:xfrm>
          <a:prstGeom prst="rect">
            <a:avLst/>
          </a:prstGeom>
          <a:noFill/>
          <a:ln w="9525">
            <a:noFill/>
            <a:miter lim="800000"/>
            <a:headEnd/>
            <a:tailEnd/>
          </a:ln>
        </p:spPr>
      </p:pic>
      <p:sp>
        <p:nvSpPr>
          <p:cNvPr id="20483" name="Прямоугольник 4"/>
          <p:cNvSpPr>
            <a:spLocks noChangeArrowheads="1"/>
          </p:cNvSpPr>
          <p:nvPr/>
        </p:nvSpPr>
        <p:spPr bwMode="auto">
          <a:xfrm>
            <a:off x="2339975" y="549275"/>
            <a:ext cx="2562225" cy="768350"/>
          </a:xfrm>
          <a:prstGeom prst="rect">
            <a:avLst/>
          </a:prstGeom>
          <a:noFill/>
          <a:ln w="9525">
            <a:noFill/>
            <a:miter lim="800000"/>
            <a:headEnd/>
            <a:tailEnd/>
          </a:ln>
        </p:spPr>
        <p:txBody>
          <a:bodyPr>
            <a:spAutoFit/>
          </a:bodyPr>
          <a:lstStyle/>
          <a:p>
            <a:pPr algn="ctr"/>
            <a:r>
              <a:rPr lang="en-US" sz="4400" b="1">
                <a:solidFill>
                  <a:srgbClr val="FF3300"/>
                </a:solidFill>
                <a:latin typeface="Tahoma" pitchFamily="34" charset="0"/>
                <a:cs typeface="Tahoma" pitchFamily="34" charset="0"/>
              </a:rPr>
              <a:t>A plane</a:t>
            </a:r>
            <a:endParaRPr lang="ru-RU" sz="4400" b="1">
              <a:latin typeface="Tahoma" pitchFamily="34" charset="0"/>
              <a:cs typeface="Tahoma" pitchFamily="34" charset="0"/>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descr="поезд"/>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1506" name="Прямоугольник 4"/>
          <p:cNvSpPr>
            <a:spLocks noChangeArrowheads="1"/>
          </p:cNvSpPr>
          <p:nvPr/>
        </p:nvSpPr>
        <p:spPr bwMode="auto">
          <a:xfrm>
            <a:off x="1835150" y="5516563"/>
            <a:ext cx="6192838" cy="831850"/>
          </a:xfrm>
          <a:prstGeom prst="rect">
            <a:avLst/>
          </a:prstGeom>
          <a:noFill/>
          <a:ln w="9525">
            <a:noFill/>
            <a:miter lim="800000"/>
            <a:headEnd/>
            <a:tailEnd/>
          </a:ln>
        </p:spPr>
        <p:txBody>
          <a:bodyPr>
            <a:spAutoFit/>
          </a:bodyPr>
          <a:lstStyle/>
          <a:p>
            <a:pPr algn="ctr"/>
            <a:r>
              <a:rPr lang="en-US" sz="4800" b="1">
                <a:solidFill>
                  <a:srgbClr val="FF3300"/>
                </a:solidFill>
                <a:latin typeface="Tahoma" pitchFamily="34" charset="0"/>
                <a:cs typeface="Tahoma" pitchFamily="34" charset="0"/>
              </a:rPr>
              <a:t>A train</a:t>
            </a:r>
            <a:endParaRPr lang="ru-RU" sz="4800" b="1">
              <a:latin typeface="Tahoma" pitchFamily="34" charset="0"/>
              <a:cs typeface="Tahoma" pitchFamily="34" charset="0"/>
            </a:endParaRPr>
          </a:p>
        </p:txBody>
      </p:sp>
    </p:spTree>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микроавтобус"/>
          <p:cNvPicPr>
            <a:picLocks noChangeAspect="1" noChangeArrowheads="1"/>
          </p:cNvPicPr>
          <p:nvPr/>
        </p:nvPicPr>
        <p:blipFill>
          <a:blip r:embed="rId2"/>
          <a:srcRect/>
          <a:stretch>
            <a:fillRect/>
          </a:stretch>
        </p:blipFill>
        <p:spPr bwMode="auto">
          <a:xfrm>
            <a:off x="152400" y="152400"/>
            <a:ext cx="9612313" cy="6888163"/>
          </a:xfrm>
          <a:prstGeom prst="rect">
            <a:avLst/>
          </a:prstGeom>
          <a:noFill/>
          <a:ln w="9525">
            <a:noFill/>
            <a:miter lim="800000"/>
            <a:headEnd/>
            <a:tailEnd/>
          </a:ln>
        </p:spPr>
      </p:pic>
      <p:sp>
        <p:nvSpPr>
          <p:cNvPr id="22530" name="Прямоугольник 4"/>
          <p:cNvSpPr>
            <a:spLocks noChangeArrowheads="1"/>
          </p:cNvSpPr>
          <p:nvPr/>
        </p:nvSpPr>
        <p:spPr bwMode="auto">
          <a:xfrm>
            <a:off x="5364163" y="5805488"/>
            <a:ext cx="3600450" cy="769937"/>
          </a:xfrm>
          <a:prstGeom prst="rect">
            <a:avLst/>
          </a:prstGeom>
          <a:noFill/>
          <a:ln w="9525">
            <a:noFill/>
            <a:miter lim="800000"/>
            <a:headEnd/>
            <a:tailEnd/>
          </a:ln>
        </p:spPr>
        <p:txBody>
          <a:bodyPr>
            <a:spAutoFit/>
          </a:bodyPr>
          <a:lstStyle/>
          <a:p>
            <a:pPr algn="ctr"/>
            <a:r>
              <a:rPr lang="en-US" sz="4400" b="1">
                <a:solidFill>
                  <a:srgbClr val="FF3300"/>
                </a:solidFill>
                <a:latin typeface="Tahoma" pitchFamily="34" charset="0"/>
                <a:cs typeface="Tahoma" pitchFamily="34" charset="0"/>
              </a:rPr>
              <a:t>A van</a:t>
            </a:r>
            <a:endParaRPr lang="ru-RU" sz="4400" b="1">
              <a:solidFill>
                <a:srgbClr val="FF3300"/>
              </a:solidFill>
              <a:latin typeface="Tahoma" pitchFamily="34" charset="0"/>
              <a:cs typeface="Tahoma" pitchFamily="34" charset="0"/>
            </a:endParaRPr>
          </a:p>
        </p:txBody>
      </p:sp>
    </p:spTree>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944</TotalTime>
  <Words>627</Words>
  <Application>Microsoft Office PowerPoint</Application>
  <PresentationFormat>Экран (4:3)</PresentationFormat>
  <Paragraphs>95</Paragraphs>
  <Slides>35</Slides>
  <Notes>0</Notes>
  <HiddenSlides>0</HiddenSlides>
  <MMClips>3</MMClips>
  <ScaleCrop>false</ScaleCrop>
  <HeadingPairs>
    <vt:vector size="6" baseType="variant">
      <vt:variant>
        <vt:lpstr>Использованные шрифты</vt:lpstr>
      </vt:variant>
      <vt:variant>
        <vt:i4>8</vt:i4>
      </vt:variant>
      <vt:variant>
        <vt:lpstr>Шаблон оформления</vt:lpstr>
      </vt:variant>
      <vt:variant>
        <vt:i4>4</vt:i4>
      </vt:variant>
      <vt:variant>
        <vt:lpstr>Заголовки слайдов</vt:lpstr>
      </vt:variant>
      <vt:variant>
        <vt:i4>35</vt:i4>
      </vt:variant>
    </vt:vector>
  </HeadingPairs>
  <TitlesOfParts>
    <vt:vector size="47" baseType="lpstr">
      <vt:lpstr>Trebuchet MS</vt:lpstr>
      <vt:lpstr>Arial</vt:lpstr>
      <vt:lpstr>Georgia</vt:lpstr>
      <vt:lpstr>Calibri</vt:lpstr>
      <vt:lpstr>Algerian</vt:lpstr>
      <vt:lpstr>Tahoma</vt:lpstr>
      <vt:lpstr>Comic Sans MS</vt:lpstr>
      <vt:lpstr>Times New Roman</vt:lpstr>
      <vt:lpstr>Воздушный поток</vt:lpstr>
      <vt:lpstr>Воздушный поток</vt:lpstr>
      <vt:lpstr>Воздушный поток</vt:lpstr>
      <vt:lpstr>Воздушный поток</vt:lpstr>
      <vt:lpstr>Слайд 1</vt:lpstr>
      <vt:lpstr>It’s a Wonderful Morning</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123</dc:creator>
  <cp:lastModifiedBy>123</cp:lastModifiedBy>
  <cp:revision>82</cp:revision>
  <dcterms:created xsi:type="dcterms:W3CDTF">2013-02-12T20:02:29Z</dcterms:created>
  <dcterms:modified xsi:type="dcterms:W3CDTF">2018-02-19T10:50:28Z</dcterms:modified>
</cp:coreProperties>
</file>