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5"/>
  </p:notesMasterIdLst>
  <p:sldIdLst>
    <p:sldId id="258" r:id="rId3"/>
    <p:sldId id="259" r:id="rId4"/>
    <p:sldId id="285" r:id="rId5"/>
    <p:sldId id="287" r:id="rId6"/>
    <p:sldId id="268" r:id="rId7"/>
    <p:sldId id="275" r:id="rId8"/>
    <p:sldId id="274" r:id="rId9"/>
    <p:sldId id="282" r:id="rId10"/>
    <p:sldId id="283" r:id="rId11"/>
    <p:sldId id="279" r:id="rId12"/>
    <p:sldId id="280" r:id="rId13"/>
    <p:sldId id="28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280" autoAdjust="0"/>
  </p:normalViewPr>
  <p:slideViewPr>
    <p:cSldViewPr>
      <p:cViewPr>
        <p:scale>
          <a:sx n="41" d="100"/>
          <a:sy n="41" d="100"/>
        </p:scale>
        <p:origin x="-1998" y="-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D32EB-3FFC-42CF-BF52-8C609AA7AE19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17E38-57AF-4C1D-A4FC-8CC39A806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3170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17E38-57AF-4C1D-A4FC-8CC39A806BC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3673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F6D6E-334D-46D5-9A22-01E9E8DDED59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65643-2958-45C0-B87E-9F1A8CCEC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5497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300DF-F3B0-482D-8ED4-4CF1FFA3BF7B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D52AD-D2F5-49FB-8753-F8215BB25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8809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36CB1-7D29-4D0D-93F6-62B3E5079318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1CCC-92C1-4C68-A00C-9B68A1174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0909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614EE-1238-4F0B-A722-CDB8451BDED1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E15C2-B469-4722-AEFF-9E24535E07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0045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F4B7A-7870-49E4-A1D7-9F6620F08A8D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8A724-EA0C-4A4E-8894-5C87330DE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9090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50F07-CEA6-4086-821E-D051EE6AD546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95A9E-C02D-4535-8225-53D1C9C4D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0827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68054-3843-4642-83DD-7109ED4F3ACC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6012A-A8E3-4672-9DEB-40F12FFDD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5922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61F0D-C06D-4F02-8E4B-A7B18324F854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A2173-6649-44FA-8915-5F72E8EF9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2058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F60FF-92C5-42DA-9CEB-DB298CFBB47C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30FD1-C5E6-41CA-A8E6-87CCF9D6A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95873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5705C-7F33-4A46-A0C1-A2E0C15925FB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15751-9D78-41B7-8FDE-5A7B1544AE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85502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0ACE-BF68-47A2-BFB8-11C6FA074C8A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52A3D-A39C-407B-BD32-5564D3FEE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3042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552CEE-4CD8-4210-8902-0CBD80F2129A}" type="datetimeFigureOut">
              <a:rPr lang="ru-RU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7D927E-37A6-45EC-8576-85B818F60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2727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bmin\Desktop\&#1063;&#1072;&#1081;&#1082;&#1086;&#1074;&#1089;&#1082;&#1080;&#1081;%20&#1074;&#1072;&#1083;&#1100;&#1089;%20&#1094;&#1074;&#1077;&#1090;&#1086;&#1074;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bmin\Desktop\&#1089;&#1087;&#1080;%20&#1084;&#1086;&#1103;%20&#1088;&#1072;&#1076;&#1086;&#1089;&#1090;&#1100;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311" t="14224" r="15532" b="17565"/>
          <a:stretch/>
        </p:blipFill>
        <p:spPr bwMode="auto">
          <a:xfrm>
            <a:off x="0" y="0"/>
            <a:ext cx="9151569" cy="6916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5301208"/>
            <a:ext cx="59474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800" b="1" dirty="0">
                <a:solidFill>
                  <a:srgbClr val="002060"/>
                </a:solidFill>
                <a:latin typeface="Monotype Corsiva" pitchFamily="66" charset="0"/>
              </a:rPr>
              <a:t>Зимова казка</a:t>
            </a:r>
            <a:endParaRPr lang="ru-RU" sz="8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8" name="Picture 2" descr="C:\Users\Admin\Desktop\леночке\ФОНИ ДЛЯ НВЗВАНИЯ, ПРЕЗЕНТАЦІІ\d525c63043f724d2cbcc9b961bac337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05515"/>
            <a:ext cx="2724150" cy="335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in\Desktop\леночке\ФОНИ ДЛЯ НВЗВАНИЯ, ПРЕЗЕНТАЦІІ\d525c63043f724d2cbcc9b961bac337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317" y="96289"/>
            <a:ext cx="2724150" cy="335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dmin\Desktop\леночке\ФОНИ ДЛЯ НВЗВАНИЯ, ПРЕЗЕНТАЦІІ\d525c63043f724d2cbcc9b961bac337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709" y="31980"/>
            <a:ext cx="2724150" cy="335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3201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706" t="25735" r="17059" b="21876"/>
          <a:stretch/>
        </p:blipFill>
        <p:spPr bwMode="auto">
          <a:xfrm>
            <a:off x="0" y="-31920"/>
            <a:ext cx="9144000" cy="7057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1037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294" t="25551" r="17647" b="22610"/>
          <a:stretch/>
        </p:blipFill>
        <p:spPr bwMode="auto">
          <a:xfrm>
            <a:off x="0" y="-35859"/>
            <a:ext cx="9144000" cy="691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1901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dari-radost13.ru/wp-content/uploads/2014/09/gzcdystdcstysysysyt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71480"/>
            <a:ext cx="7358114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анімація снег в лесу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96952" y="-747464"/>
            <a:ext cx="4705350" cy="66579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Чайковский вальс цветов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pic>
        <p:nvPicPr>
          <p:cNvPr id="5" name="Чайковский вальс цвет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3892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82 0.41721 L 0.60104 0.23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89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36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анімація снег в лесу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0"/>
            <a:ext cx="4705350" cy="66579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3892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анімація снег в лесу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0"/>
            <a:ext cx="4705350" cy="66579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Admin\Desktop\леночке\ФОНИ ДЛЯ НВЗВАНИЯ, ПРЕЗЕНТАЦІІ\d525c63043f724d2cbcc9b961bac337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98" y="-27166"/>
            <a:ext cx="2724150" cy="335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in\Desktop\леночке\ФОНИ ДЛЯ НВЗВАНИЯ, ПРЕЗЕНТАЦІІ\d525c63043f724d2cbcc9b961bac337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109" y="-35373"/>
            <a:ext cx="2724150" cy="335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dmin\Desktop\леночке\ФОНИ ДЛЯ НВЗВАНИЯ, ПРЕЗЕНТАЦІІ\d525c63043f724d2cbcc9b961bac337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342" y="76200"/>
            <a:ext cx="2724150" cy="3352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3892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685800" y="11430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5604" name="Line 5"/>
          <p:cNvSpPr>
            <a:spLocks noChangeShapeType="1"/>
          </p:cNvSpPr>
          <p:nvPr/>
        </p:nvSpPr>
        <p:spPr bwMode="auto">
          <a:xfrm flipH="1">
            <a:off x="3581400" y="1143000"/>
            <a:ext cx="304800" cy="1524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5605" name="Arc 6"/>
          <p:cNvSpPr>
            <a:spLocks/>
          </p:cNvSpPr>
          <p:nvPr/>
        </p:nvSpPr>
        <p:spPr bwMode="auto">
          <a:xfrm rot="6839051">
            <a:off x="4185445" y="424656"/>
            <a:ext cx="989012" cy="1368425"/>
          </a:xfrm>
          <a:custGeom>
            <a:avLst/>
            <a:gdLst>
              <a:gd name="T0" fmla="*/ 2147483647 w 21600"/>
              <a:gd name="T1" fmla="*/ 0 h 31221"/>
              <a:gd name="T2" fmla="*/ 2147483647 w 21600"/>
              <a:gd name="T3" fmla="*/ 2147483647 h 31221"/>
              <a:gd name="T4" fmla="*/ 0 w 21600"/>
              <a:gd name="T5" fmla="*/ 2147483647 h 31221"/>
              <a:gd name="T6" fmla="*/ 0 60000 65536"/>
              <a:gd name="T7" fmla="*/ 0 60000 65536"/>
              <a:gd name="T8" fmla="*/ 0 60000 65536"/>
              <a:gd name="T9" fmla="*/ 0 w 21600"/>
              <a:gd name="T10" fmla="*/ 0 h 31221"/>
              <a:gd name="T11" fmla="*/ 21600 w 21600"/>
              <a:gd name="T12" fmla="*/ 31221 h 312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21" fill="none" extrusionOk="0">
                <a:moveTo>
                  <a:pt x="6365" y="0"/>
                </a:moveTo>
                <a:cubicBezTo>
                  <a:pt x="15422" y="2793"/>
                  <a:pt x="21600" y="11163"/>
                  <a:pt x="21600" y="20641"/>
                </a:cubicBezTo>
                <a:cubicBezTo>
                  <a:pt x="21600" y="24346"/>
                  <a:pt x="20646" y="27990"/>
                  <a:pt x="18831" y="31220"/>
                </a:cubicBezTo>
              </a:path>
              <a:path w="21600" h="31221" stroke="0" extrusionOk="0">
                <a:moveTo>
                  <a:pt x="6365" y="0"/>
                </a:moveTo>
                <a:cubicBezTo>
                  <a:pt x="15422" y="2793"/>
                  <a:pt x="21600" y="11163"/>
                  <a:pt x="21600" y="20641"/>
                </a:cubicBezTo>
                <a:cubicBezTo>
                  <a:pt x="21600" y="24346"/>
                  <a:pt x="20646" y="27990"/>
                  <a:pt x="18831" y="31220"/>
                </a:cubicBezTo>
                <a:lnTo>
                  <a:pt x="0" y="20641"/>
                </a:lnTo>
                <a:lnTo>
                  <a:pt x="6365" y="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5606" name="Arc 7"/>
          <p:cNvSpPr>
            <a:spLocks/>
          </p:cNvSpPr>
          <p:nvPr/>
        </p:nvSpPr>
        <p:spPr bwMode="auto">
          <a:xfrm rot="615963">
            <a:off x="2994025" y="2525713"/>
            <a:ext cx="2338388" cy="3340100"/>
          </a:xfrm>
          <a:custGeom>
            <a:avLst/>
            <a:gdLst>
              <a:gd name="T0" fmla="*/ 2147483647 w 39056"/>
              <a:gd name="T1" fmla="*/ 2147483647 h 43200"/>
              <a:gd name="T2" fmla="*/ 0 w 39056"/>
              <a:gd name="T3" fmla="*/ 2147483647 h 43200"/>
              <a:gd name="T4" fmla="*/ 2147483647 w 39056"/>
              <a:gd name="T5" fmla="*/ 2147483647 h 43200"/>
              <a:gd name="T6" fmla="*/ 0 60000 65536"/>
              <a:gd name="T7" fmla="*/ 0 60000 65536"/>
              <a:gd name="T8" fmla="*/ 0 60000 65536"/>
              <a:gd name="T9" fmla="*/ 0 w 39056"/>
              <a:gd name="T10" fmla="*/ 0 h 43200"/>
              <a:gd name="T11" fmla="*/ 39056 w 39056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056" h="43200" fill="none" extrusionOk="0">
                <a:moveTo>
                  <a:pt x="5272" y="3764"/>
                </a:moveTo>
                <a:cubicBezTo>
                  <a:pt x="8862" y="1311"/>
                  <a:pt x="13108" y="-1"/>
                  <a:pt x="17456" y="0"/>
                </a:cubicBezTo>
                <a:cubicBezTo>
                  <a:pt x="29385" y="0"/>
                  <a:pt x="39056" y="9670"/>
                  <a:pt x="39056" y="21600"/>
                </a:cubicBezTo>
                <a:cubicBezTo>
                  <a:pt x="39056" y="33529"/>
                  <a:pt x="29385" y="43200"/>
                  <a:pt x="17456" y="43200"/>
                </a:cubicBezTo>
                <a:cubicBezTo>
                  <a:pt x="10552" y="43200"/>
                  <a:pt x="4065" y="39900"/>
                  <a:pt x="-1" y="34321"/>
                </a:cubicBezTo>
              </a:path>
              <a:path w="39056" h="43200" stroke="0" extrusionOk="0">
                <a:moveTo>
                  <a:pt x="5272" y="3764"/>
                </a:moveTo>
                <a:cubicBezTo>
                  <a:pt x="8862" y="1311"/>
                  <a:pt x="13108" y="-1"/>
                  <a:pt x="17456" y="0"/>
                </a:cubicBezTo>
                <a:cubicBezTo>
                  <a:pt x="29385" y="0"/>
                  <a:pt x="39056" y="9670"/>
                  <a:pt x="39056" y="21600"/>
                </a:cubicBezTo>
                <a:cubicBezTo>
                  <a:pt x="39056" y="33529"/>
                  <a:pt x="29385" y="43200"/>
                  <a:pt x="17456" y="43200"/>
                </a:cubicBezTo>
                <a:cubicBezTo>
                  <a:pt x="10552" y="43200"/>
                  <a:pt x="4065" y="39900"/>
                  <a:pt x="-1" y="34321"/>
                </a:cubicBezTo>
                <a:lnTo>
                  <a:pt x="17456" y="21600"/>
                </a:lnTo>
                <a:lnTo>
                  <a:pt x="5272" y="3764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5607" name="Oval 8"/>
          <p:cNvSpPr>
            <a:spLocks noChangeArrowheads="1"/>
          </p:cNvSpPr>
          <p:nvPr/>
        </p:nvSpPr>
        <p:spPr bwMode="auto">
          <a:xfrm>
            <a:off x="3810000" y="10668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51466">
            <a:off x="3025775" y="-130175"/>
            <a:ext cx="3873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5617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8.23312E-7 L -0.03334 0.2220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" y="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4 0.22202 C -0.02483 0.21624 -0.01615 0.21069 -0.00799 0.20699 C 0.00017 0.20329 0.00642 0.20028 0.01597 0.19959 C 0.02552 0.19889 0.04045 0.2012 0.04982 0.20329 C 0.0592 0.20537 0.06493 0.2086 0.07239 0.21277 C 0.07986 0.21693 0.08715 0.21994 0.09496 0.2278 C 0.10277 0.23566 0.11128 0.24723 0.11892 0.25971 C 0.12656 0.2722 0.13524 0.28307 0.14132 0.30273 C 0.14739 0.32239 0.15277 0.35384 0.15555 0.37789 C 0.15833 0.40194 0.16076 0.42114 0.15833 0.44727 C 0.1559 0.47341 0.15 0.50763 0.14132 0.53539 C 0.13264 0.56314 0.12152 0.59181 0.10625 0.61425 C 0.09097 0.63668 0.06632 0.65911 0.04982 0.67045 C 0.03333 0.68178 0.02187 0.68085 0.00764 0.68178 C -0.0066 0.6827 -0.02275 0.68247 -0.03611 0.67623 C -0.04948 0.66998 -0.06268 0.65611 -0.07275 0.64431 C -0.08282 0.63252 -0.08941 0.6191 -0.09671 0.60477 C -0.104 0.59043 -0.11302 0.56568 -0.11632 0.55782 " pathEditMode="relative" rAng="0" ptsTypes="aaaaaaaaaaaaaaaaaA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0" y="2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1.10083E-6 C 0.00226 0.00647 0.00469 0.01318 0.01268 0.02058 C 0.02066 0.02798 0.03299 0.03978 0.04792 0.04486 C 0.06285 0.04995 0.08681 0.05435 0.10278 0.05065 C 0.11875 0.04695 0.13299 0.03307 0.14375 0.02243 C 0.15452 0.01179 0.16372 -0.00717 0.16771 -0.01318 " pathEditMode="relative" rAng="0" ptsTypes="aaaaaA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0" y="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441" t="24632" r="17647" b="21875"/>
          <a:stretch/>
        </p:blipFill>
        <p:spPr bwMode="auto">
          <a:xfrm>
            <a:off x="-1960" y="-243408"/>
            <a:ext cx="9145960" cy="719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7313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853" t="24632" r="17353" b="22243"/>
          <a:stretch/>
        </p:blipFill>
        <p:spPr bwMode="auto">
          <a:xfrm flipH="1">
            <a:off x="-180528" y="-315416"/>
            <a:ext cx="9324528" cy="717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8057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14563" t="16384" r="50787" b="37393"/>
          <a:stretch/>
        </p:blipFill>
        <p:spPr>
          <a:xfrm>
            <a:off x="-108521" y="-171400"/>
            <a:ext cx="9372537" cy="7029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702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5349" t="7980" r="15350" b="9381"/>
          <a:stretch/>
        </p:blipFill>
        <p:spPr>
          <a:xfrm>
            <a:off x="-1" y="3610"/>
            <a:ext cx="9297723" cy="6737758"/>
          </a:xfrm>
          <a:prstGeom prst="rect">
            <a:avLst/>
          </a:prstGeom>
        </p:spPr>
      </p:pic>
      <p:pic>
        <p:nvPicPr>
          <p:cNvPr id="5" name="спи моя радость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072206"/>
            <a:ext cx="304800" cy="304800"/>
          </a:xfrm>
          <a:prstGeom prst="rect">
            <a:avLst/>
          </a:prstGeom>
        </p:spPr>
      </p:pic>
      <p:pic>
        <p:nvPicPr>
          <p:cNvPr id="6" name="спи моя радост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8285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2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52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3</Words>
  <Application>Microsoft Office PowerPoint</Application>
  <PresentationFormat>Экран (4:3)</PresentationFormat>
  <Paragraphs>2</Paragraphs>
  <Slides>12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abmin</cp:lastModifiedBy>
  <cp:revision>21</cp:revision>
  <dcterms:created xsi:type="dcterms:W3CDTF">2017-01-17T16:28:16Z</dcterms:created>
  <dcterms:modified xsi:type="dcterms:W3CDTF">2017-01-23T14:44:12Z</dcterms:modified>
</cp:coreProperties>
</file>