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78" r:id="rId10"/>
    <p:sldId id="279" r:id="rId11"/>
    <p:sldId id="280" r:id="rId12"/>
    <p:sldId id="281" r:id="rId13"/>
    <p:sldId id="282" r:id="rId14"/>
    <p:sldId id="273" r:id="rId15"/>
    <p:sldId id="284" r:id="rId16"/>
    <p:sldId id="274" r:id="rId17"/>
    <p:sldId id="265" r:id="rId18"/>
    <p:sldId id="277" r:id="rId19"/>
    <p:sldId id="276" r:id="rId20"/>
    <p:sldId id="275" r:id="rId21"/>
    <p:sldId id="272" r:id="rId22"/>
    <p:sldId id="271" r:id="rId23"/>
    <p:sldId id="270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F1349-126F-491D-8FE5-B840E68DC044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7EED7-AB0D-473F-8B1C-464BE8435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DEC64-2010-49E4-B312-2489A09B298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AB15E-043B-40F7-887B-CBFADCD99D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1027" name="Picture 3" descr="44697936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2668587" cy="2670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0_f54c7_d07d70f6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397" y="4149080"/>
            <a:ext cx="3084331" cy="24482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9" name="Picture 5" descr="happy-cartoon-smiley-face-22689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628800"/>
            <a:ext cx="3461242" cy="32546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0" name="Picture 6" descr="0_10a937_ff14cef4_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0"/>
            <a:ext cx="2016224" cy="30529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4" name="Picture 10" descr="0_6b6b5_3f82e600_ori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3212976"/>
            <a:ext cx="1770296" cy="325618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05813" y="-349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30044" y="5445125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107601" y="5521583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696597" y="5467330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423464" y="5449126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818298" y="4511977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30044" y="4511977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74663"/>
            <a:ext cx="236855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Овал 32"/>
          <p:cNvSpPr/>
          <p:nvPr/>
        </p:nvSpPr>
        <p:spPr>
          <a:xfrm>
            <a:off x="8208204" y="4518793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641625" y="4515385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ьная выноска 1"/>
          <p:cNvSpPr/>
          <p:nvPr/>
        </p:nvSpPr>
        <p:spPr>
          <a:xfrm>
            <a:off x="496453" y="3163959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9-3</a:t>
            </a:r>
            <a:endParaRPr lang="ru-RU" sz="6000" dirty="0"/>
          </a:p>
        </p:txBody>
      </p:sp>
      <p:sp>
        <p:nvSpPr>
          <p:cNvPr id="39" name="Овальная выноска 38"/>
          <p:cNvSpPr/>
          <p:nvPr/>
        </p:nvSpPr>
        <p:spPr>
          <a:xfrm>
            <a:off x="6918428" y="3163959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5+2</a:t>
            </a:r>
            <a:endParaRPr lang="ru-RU" sz="6000" dirty="0"/>
          </a:p>
        </p:txBody>
      </p:sp>
      <p:sp>
        <p:nvSpPr>
          <p:cNvPr id="40" name="Овальная выноска 39"/>
          <p:cNvSpPr/>
          <p:nvPr/>
        </p:nvSpPr>
        <p:spPr>
          <a:xfrm>
            <a:off x="630832" y="5147816"/>
            <a:ext cx="1748700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5-1</a:t>
            </a:r>
            <a:endParaRPr lang="ru-RU" sz="5400" dirty="0"/>
          </a:p>
        </p:txBody>
      </p:sp>
      <p:sp>
        <p:nvSpPr>
          <p:cNvPr id="41" name="Овальная выноска 40"/>
          <p:cNvSpPr/>
          <p:nvPr/>
        </p:nvSpPr>
        <p:spPr>
          <a:xfrm>
            <a:off x="5038634" y="5102484"/>
            <a:ext cx="172686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3+3</a:t>
            </a:r>
            <a:endParaRPr lang="ru-RU" sz="4900" dirty="0"/>
          </a:p>
        </p:txBody>
      </p:sp>
      <p:sp>
        <p:nvSpPr>
          <p:cNvPr id="42" name="Овальная выноска 41"/>
          <p:cNvSpPr/>
          <p:nvPr/>
        </p:nvSpPr>
        <p:spPr>
          <a:xfrm>
            <a:off x="2987824" y="5163933"/>
            <a:ext cx="1584176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8-4</a:t>
            </a:r>
            <a:endParaRPr lang="ru-RU" sz="4900" dirty="0"/>
          </a:p>
        </p:txBody>
      </p:sp>
      <p:sp>
        <p:nvSpPr>
          <p:cNvPr id="43" name="Овальная выноска 42"/>
          <p:cNvSpPr/>
          <p:nvPr/>
        </p:nvSpPr>
        <p:spPr>
          <a:xfrm>
            <a:off x="7284058" y="5104527"/>
            <a:ext cx="165182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4+2</a:t>
            </a:r>
            <a:endParaRPr lang="ru-RU" sz="49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3173413"/>
            <a:ext cx="3101975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1758950"/>
            <a:ext cx="32940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2987675" y="474663"/>
            <a:ext cx="1249363" cy="1111250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9600" b="1" dirty="0" smtClean="0">
                <a:ln w="10541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05813" y="-349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30044" y="5445125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107601" y="5521583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696597" y="5467330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423464" y="5449126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818298" y="4511977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30044" y="4511977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74663"/>
            <a:ext cx="236855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Овал 32"/>
          <p:cNvSpPr/>
          <p:nvPr/>
        </p:nvSpPr>
        <p:spPr>
          <a:xfrm>
            <a:off x="8208204" y="4518793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641625" y="4515385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ьная выноска 1"/>
          <p:cNvSpPr/>
          <p:nvPr/>
        </p:nvSpPr>
        <p:spPr>
          <a:xfrm>
            <a:off x="496453" y="3163959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9-1</a:t>
            </a:r>
            <a:endParaRPr lang="ru-RU" sz="6000" dirty="0"/>
          </a:p>
        </p:txBody>
      </p:sp>
      <p:sp>
        <p:nvSpPr>
          <p:cNvPr id="39" name="Овальная выноска 38"/>
          <p:cNvSpPr/>
          <p:nvPr/>
        </p:nvSpPr>
        <p:spPr>
          <a:xfrm>
            <a:off x="6918428" y="3163959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5+5</a:t>
            </a:r>
            <a:endParaRPr lang="ru-RU" sz="6000" dirty="0"/>
          </a:p>
        </p:txBody>
      </p:sp>
      <p:sp>
        <p:nvSpPr>
          <p:cNvPr id="40" name="Овальная выноска 39"/>
          <p:cNvSpPr/>
          <p:nvPr/>
        </p:nvSpPr>
        <p:spPr>
          <a:xfrm>
            <a:off x="630832" y="5147816"/>
            <a:ext cx="1748700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9-3</a:t>
            </a:r>
            <a:endParaRPr lang="ru-RU" sz="5400" dirty="0"/>
          </a:p>
        </p:txBody>
      </p:sp>
      <p:sp>
        <p:nvSpPr>
          <p:cNvPr id="41" name="Овальная выноска 40"/>
          <p:cNvSpPr/>
          <p:nvPr/>
        </p:nvSpPr>
        <p:spPr>
          <a:xfrm>
            <a:off x="5038634" y="5102484"/>
            <a:ext cx="172686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3+5</a:t>
            </a:r>
            <a:endParaRPr lang="ru-RU" sz="4900" dirty="0"/>
          </a:p>
        </p:txBody>
      </p:sp>
      <p:sp>
        <p:nvSpPr>
          <p:cNvPr id="42" name="Овальная выноска 41"/>
          <p:cNvSpPr/>
          <p:nvPr/>
        </p:nvSpPr>
        <p:spPr>
          <a:xfrm>
            <a:off x="2987824" y="5163933"/>
            <a:ext cx="1584176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8-2</a:t>
            </a:r>
            <a:endParaRPr lang="ru-RU" sz="4900" dirty="0"/>
          </a:p>
        </p:txBody>
      </p:sp>
      <p:sp>
        <p:nvSpPr>
          <p:cNvPr id="43" name="Овальная выноска 42"/>
          <p:cNvSpPr/>
          <p:nvPr/>
        </p:nvSpPr>
        <p:spPr>
          <a:xfrm>
            <a:off x="7284058" y="5104527"/>
            <a:ext cx="165182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4+4</a:t>
            </a:r>
            <a:endParaRPr lang="ru-RU" sz="49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3173413"/>
            <a:ext cx="3101975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1758950"/>
            <a:ext cx="32940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2987675" y="474663"/>
            <a:ext cx="1249363" cy="1111250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  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05813" y="-349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685670" y="5521581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70972" y="5467330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88793" y="5478294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064966" y="5483610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8015424" y="4091054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602737" y="4091054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74663"/>
            <a:ext cx="236855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Овал 32"/>
          <p:cNvSpPr/>
          <p:nvPr/>
        </p:nvSpPr>
        <p:spPr>
          <a:xfrm>
            <a:off x="1868047" y="4375599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59936" y="4375599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ьная выноска 1"/>
          <p:cNvSpPr/>
          <p:nvPr/>
        </p:nvSpPr>
        <p:spPr>
          <a:xfrm>
            <a:off x="6748685" y="2564904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5+5</a:t>
            </a:r>
            <a:endParaRPr lang="ru-RU" sz="6000" dirty="0"/>
          </a:p>
        </p:txBody>
      </p:sp>
      <p:sp>
        <p:nvSpPr>
          <p:cNvPr id="39" name="Овальная выноска 38"/>
          <p:cNvSpPr/>
          <p:nvPr/>
        </p:nvSpPr>
        <p:spPr>
          <a:xfrm>
            <a:off x="389546" y="2902685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5+4</a:t>
            </a:r>
            <a:endParaRPr lang="ru-RU" sz="6000" dirty="0"/>
          </a:p>
        </p:txBody>
      </p:sp>
      <p:sp>
        <p:nvSpPr>
          <p:cNvPr id="40" name="Овальная выноска 39"/>
          <p:cNvSpPr/>
          <p:nvPr/>
        </p:nvSpPr>
        <p:spPr>
          <a:xfrm>
            <a:off x="5068197" y="5093561"/>
            <a:ext cx="1748700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5-1</a:t>
            </a:r>
            <a:endParaRPr lang="ru-RU" sz="5400" dirty="0"/>
          </a:p>
        </p:txBody>
      </p:sp>
      <p:sp>
        <p:nvSpPr>
          <p:cNvPr id="41" name="Овальная выноска 40"/>
          <p:cNvSpPr/>
          <p:nvPr/>
        </p:nvSpPr>
        <p:spPr>
          <a:xfrm>
            <a:off x="680136" y="5147814"/>
            <a:ext cx="172686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8+2</a:t>
            </a:r>
            <a:endParaRPr lang="ru-RU" sz="4900" dirty="0"/>
          </a:p>
        </p:txBody>
      </p:sp>
      <p:sp>
        <p:nvSpPr>
          <p:cNvPr id="42" name="Овальная выноска 41"/>
          <p:cNvSpPr/>
          <p:nvPr/>
        </p:nvSpPr>
        <p:spPr>
          <a:xfrm>
            <a:off x="2987824" y="5163933"/>
            <a:ext cx="1584176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9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9-0</a:t>
            </a:r>
            <a:endParaRPr lang="ru-RU" sz="4900" dirty="0"/>
          </a:p>
        </p:txBody>
      </p:sp>
      <p:sp>
        <p:nvSpPr>
          <p:cNvPr id="43" name="Овальная выноска 42"/>
          <p:cNvSpPr/>
          <p:nvPr/>
        </p:nvSpPr>
        <p:spPr>
          <a:xfrm>
            <a:off x="7284058" y="5104527"/>
            <a:ext cx="165182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6+4</a:t>
            </a:r>
            <a:endParaRPr lang="ru-RU" sz="49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3173413"/>
            <a:ext cx="3101975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1758950"/>
            <a:ext cx="32940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2895600" y="474663"/>
            <a:ext cx="1328738" cy="1111250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  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05813" y="-349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30044" y="5445125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107601" y="5521583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641625" y="5515243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338618" y="5538298"/>
            <a:ext cx="684076" cy="62744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818298" y="4511977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30044" y="4511977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74663"/>
            <a:ext cx="236855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Овал 32"/>
          <p:cNvSpPr/>
          <p:nvPr/>
        </p:nvSpPr>
        <p:spPr>
          <a:xfrm>
            <a:off x="8208204" y="4518793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641625" y="4515385"/>
            <a:ext cx="941791" cy="429192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ьная выноска 1"/>
          <p:cNvSpPr/>
          <p:nvPr/>
        </p:nvSpPr>
        <p:spPr>
          <a:xfrm>
            <a:off x="496453" y="3163959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9-2</a:t>
            </a:r>
            <a:endParaRPr lang="ru-RU" sz="6000" dirty="0"/>
          </a:p>
        </p:txBody>
      </p:sp>
      <p:sp>
        <p:nvSpPr>
          <p:cNvPr id="39" name="Овальная выноска 38"/>
          <p:cNvSpPr/>
          <p:nvPr/>
        </p:nvSpPr>
        <p:spPr>
          <a:xfrm>
            <a:off x="6918428" y="3163959"/>
            <a:ext cx="2017458" cy="1802298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5+1</a:t>
            </a:r>
            <a:endParaRPr lang="ru-RU" sz="6000" dirty="0"/>
          </a:p>
        </p:txBody>
      </p:sp>
      <p:sp>
        <p:nvSpPr>
          <p:cNvPr id="40" name="Овальная выноска 39"/>
          <p:cNvSpPr/>
          <p:nvPr/>
        </p:nvSpPr>
        <p:spPr>
          <a:xfrm>
            <a:off x="630832" y="5147816"/>
            <a:ext cx="1748700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5-1</a:t>
            </a:r>
            <a:endParaRPr lang="ru-RU" sz="5400" dirty="0"/>
          </a:p>
        </p:txBody>
      </p:sp>
      <p:sp>
        <p:nvSpPr>
          <p:cNvPr id="41" name="Овальная выноска 40"/>
          <p:cNvSpPr/>
          <p:nvPr/>
        </p:nvSpPr>
        <p:spPr>
          <a:xfrm>
            <a:off x="6964525" y="5129507"/>
            <a:ext cx="172686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9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3+4</a:t>
            </a:r>
            <a:endParaRPr lang="ru-RU" sz="4900" dirty="0"/>
          </a:p>
        </p:txBody>
      </p:sp>
      <p:sp>
        <p:nvSpPr>
          <p:cNvPr id="42" name="Овальная выноска 41"/>
          <p:cNvSpPr/>
          <p:nvPr/>
        </p:nvSpPr>
        <p:spPr>
          <a:xfrm>
            <a:off x="2987824" y="5163933"/>
            <a:ext cx="1584176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9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8-4</a:t>
            </a:r>
            <a:endParaRPr lang="ru-RU" sz="4900" dirty="0"/>
          </a:p>
        </p:txBody>
      </p:sp>
      <p:sp>
        <p:nvSpPr>
          <p:cNvPr id="43" name="Овальная выноска 42"/>
          <p:cNvSpPr/>
          <p:nvPr/>
        </p:nvSpPr>
        <p:spPr>
          <a:xfrm>
            <a:off x="4788086" y="5147814"/>
            <a:ext cx="1651828" cy="1374979"/>
          </a:xfrm>
          <a:prstGeom prst="wedgeEllipseCallout">
            <a:avLst>
              <a:gd name="adj1" fmla="val -21809"/>
              <a:gd name="adj2" fmla="val 42624"/>
            </a:avLst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9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5+2</a:t>
            </a:r>
            <a:endParaRPr lang="ru-RU" sz="49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3173413"/>
            <a:ext cx="3101975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1758950"/>
            <a:ext cx="32940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2987675" y="474663"/>
            <a:ext cx="1249363" cy="1111250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  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9119603" cy="44644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4338" y="429309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42210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84368" y="42210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42210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677"/>
          </a:xfrm>
          <a:prstGeom prst="rect">
            <a:avLst/>
          </a:prstGeom>
          <a:noFill/>
        </p:spPr>
      </p:pic>
      <p:pic>
        <p:nvPicPr>
          <p:cNvPr id="2054" name="Picture 6" descr="C:\Users\комп\Desktop\radionetplus_ru_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0283"/>
            <a:ext cx="6120680" cy="6816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677"/>
          </a:xfrm>
          <a:prstGeom prst="rect">
            <a:avLst/>
          </a:prstGeom>
          <a:noFill/>
        </p:spPr>
      </p:pic>
      <p:pic>
        <p:nvPicPr>
          <p:cNvPr id="27650" name="Picture 2" descr="snowman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56992"/>
            <a:ext cx="3300288" cy="350100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321297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7652" name="Picture 4" descr="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71600" y="3356992"/>
            <a:ext cx="2952328" cy="34689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6" name="Дуга 5"/>
          <p:cNvSpPr/>
          <p:nvPr/>
        </p:nvSpPr>
        <p:spPr>
          <a:xfrm rot="17546914">
            <a:off x="2766403" y="818421"/>
            <a:ext cx="2277829" cy="5095746"/>
          </a:xfrm>
          <a:prstGeom prst="arc">
            <a:avLst>
              <a:gd name="adj1" fmla="val 16200000"/>
              <a:gd name="adj2" fmla="val 21204994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148478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24208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Дуга 8"/>
          <p:cNvSpPr/>
          <p:nvPr/>
        </p:nvSpPr>
        <p:spPr>
          <a:xfrm>
            <a:off x="4572000" y="2420888"/>
            <a:ext cx="144016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7492919">
            <a:off x="3610221" y="1680798"/>
            <a:ext cx="748334" cy="854615"/>
          </a:xfrm>
          <a:prstGeom prst="arc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7817513">
            <a:off x="1160806" y="-239330"/>
            <a:ext cx="2645919" cy="3232206"/>
          </a:xfrm>
          <a:prstGeom prst="arc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1916832"/>
            <a:ext cx="432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1844824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1916832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191683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44208" y="191683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0" grpId="0" animBg="1"/>
      <p:bldP spid="11" grpId="0" animBg="1"/>
      <p:bldP spid="12" grpId="0"/>
      <p:bldP spid="12" grpId="1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 t="29083"/>
          <a:stretch>
            <a:fillRect/>
          </a:stretch>
        </p:blipFill>
        <p:spPr bwMode="auto">
          <a:xfrm>
            <a:off x="0" y="0"/>
            <a:ext cx="9161822" cy="39330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0"/>
            <a:ext cx="2092258" cy="24928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1" name="Picture 3" descr="snowman1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486945"/>
            <a:ext cx="4536504" cy="437105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948264" y="1412776"/>
            <a:ext cx="1959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4+2=6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 t="30579"/>
          <a:stretch>
            <a:fillRect/>
          </a:stretch>
        </p:blipFill>
        <p:spPr bwMode="auto">
          <a:xfrm>
            <a:off x="0" y="0"/>
            <a:ext cx="9144000" cy="33123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627784" y="2132856"/>
            <a:ext cx="914400" cy="9144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63688" y="2276872"/>
            <a:ext cx="914400" cy="9144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 descr="snowman1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060848"/>
            <a:ext cx="4536504" cy="437105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092280" y="1124744"/>
            <a:ext cx="1794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4-2=2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0434"/>
            <a:ext cx="9057164" cy="388262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Дуга 3"/>
          <p:cNvSpPr/>
          <p:nvPr/>
        </p:nvSpPr>
        <p:spPr>
          <a:xfrm rot="17241691">
            <a:off x="5828134" y="562214"/>
            <a:ext cx="1448172" cy="4149396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90872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Дуга 5"/>
          <p:cNvSpPr/>
          <p:nvPr/>
        </p:nvSpPr>
        <p:spPr>
          <a:xfrm rot="8310794">
            <a:off x="4488480" y="1736883"/>
            <a:ext cx="1031136" cy="1007971"/>
          </a:xfrm>
          <a:prstGeom prst="arc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270892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1772816"/>
            <a:ext cx="1794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6-2=4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699" name="Picture 3" descr="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727450"/>
            <a:ext cx="2736850" cy="31305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29700" name="Picture 4" descr="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339752" y="3727450"/>
            <a:ext cx="2555230" cy="31305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764704"/>
            <a:ext cx="84709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Додавання і віднімання </a:t>
            </a:r>
          </a:p>
          <a:p>
            <a:pPr algn="ctr"/>
            <a:r>
              <a:rPr lang="uk-UA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чисел 0, 1, 2, 3.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img1.liveinternet.ru/images/attach/c/2/66/143/66143502_6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3059"/>
            <a:ext cx="5220072" cy="33249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30722" name="Picture 2" descr="snowman1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257675"/>
            <a:ext cx="2698750" cy="26003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0723" name="Picture 3" descr="snowman1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267744" y="4257675"/>
            <a:ext cx="2592288" cy="26003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270025" cy="40770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67544" y="3068960"/>
            <a:ext cx="1794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5-3=2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3068960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10-3=7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3140968"/>
            <a:ext cx="1927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4+3=7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31746" name="Picture 2" descr="snowman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184440"/>
            <a:ext cx="2520280" cy="267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1747" name="Picture 3" descr="snowman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63688" y="4221088"/>
            <a:ext cx="2459112" cy="26369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222902" cy="40770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35696" y="2132856"/>
            <a:ext cx="1468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8-1=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996952"/>
            <a:ext cx="1826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10-1=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9" name="Picture 5" descr="mini_6"/>
          <p:cNvPicPr>
            <a:picLocks noChangeAspect="1" noChangeArrowheads="1"/>
          </p:cNvPicPr>
          <p:nvPr/>
        </p:nvPicPr>
        <p:blipFill>
          <a:blip r:embed="rId5" cstate="print"/>
          <a:srcRect l="8469" t="6293" r="54597" b="52626"/>
          <a:stretch>
            <a:fillRect/>
          </a:stretch>
        </p:blipFill>
        <p:spPr bwMode="auto">
          <a:xfrm>
            <a:off x="179512" y="2348880"/>
            <a:ext cx="691887" cy="576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mini_6"/>
          <p:cNvPicPr>
            <a:picLocks noChangeAspect="1" noChangeArrowheads="1"/>
          </p:cNvPicPr>
          <p:nvPr/>
        </p:nvPicPr>
        <p:blipFill>
          <a:blip r:embed="rId5" cstate="print"/>
          <a:srcRect l="8469" t="6293" r="54597" b="52626"/>
          <a:stretch>
            <a:fillRect/>
          </a:stretch>
        </p:blipFill>
        <p:spPr bwMode="auto">
          <a:xfrm>
            <a:off x="4932040" y="1556792"/>
            <a:ext cx="605401" cy="50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mini_6"/>
          <p:cNvPicPr>
            <a:picLocks noChangeAspect="1" noChangeArrowheads="1"/>
          </p:cNvPicPr>
          <p:nvPr/>
        </p:nvPicPr>
        <p:blipFill>
          <a:blip r:embed="rId5" cstate="print"/>
          <a:srcRect l="39247" t="6293" r="36131" b="52625"/>
          <a:stretch>
            <a:fillRect/>
          </a:stretch>
        </p:blipFill>
        <p:spPr bwMode="auto">
          <a:xfrm>
            <a:off x="611560" y="3140968"/>
            <a:ext cx="504056" cy="629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 descr="mini_6"/>
          <p:cNvPicPr>
            <a:picLocks noChangeAspect="1" noChangeArrowheads="1"/>
          </p:cNvPicPr>
          <p:nvPr/>
        </p:nvPicPr>
        <p:blipFill>
          <a:blip r:embed="rId5" cstate="print"/>
          <a:srcRect l="39247" t="6293" r="36131" b="52625"/>
          <a:stretch>
            <a:fillRect/>
          </a:stretch>
        </p:blipFill>
        <p:spPr bwMode="auto">
          <a:xfrm>
            <a:off x="5076056" y="3212976"/>
            <a:ext cx="504056" cy="629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mini_6"/>
          <p:cNvPicPr>
            <a:picLocks noChangeAspect="1" noChangeArrowheads="1"/>
          </p:cNvPicPr>
          <p:nvPr/>
        </p:nvPicPr>
        <p:blipFill>
          <a:blip r:embed="rId5" cstate="print"/>
          <a:srcRect l="39247" t="6293" r="36131" b="52625"/>
          <a:stretch>
            <a:fillRect/>
          </a:stretch>
        </p:blipFill>
        <p:spPr bwMode="auto">
          <a:xfrm>
            <a:off x="5004048" y="2348880"/>
            <a:ext cx="504056" cy="629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r="6928"/>
          <a:stretch>
            <a:fillRect/>
          </a:stretch>
        </p:blipFill>
        <p:spPr bwMode="auto">
          <a:xfrm>
            <a:off x="135142" y="0"/>
            <a:ext cx="9008858" cy="4365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2771" name="Picture 3" descr="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264037"/>
            <a:ext cx="2267744" cy="25939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2772" name="Picture 4" descr="snowman1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4437112"/>
            <a:ext cx="2180212" cy="24208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2773" name="Picture 5" descr="snowman09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223172"/>
            <a:ext cx="2483768" cy="263482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55776" y="692696"/>
            <a:ext cx="1826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9-2=7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69269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1556792"/>
            <a:ext cx="1826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8-1=7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155679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420888"/>
            <a:ext cx="1826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6-2=4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24208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3284984"/>
            <a:ext cx="1826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4-1=3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328498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260648"/>
            <a:ext cx="7201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Геометрична хвилинка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468544" cy="19442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980728"/>
            <a:ext cx="9388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на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уроц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 сподобалось 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60848"/>
            <a:ext cx="8877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Що  викликало  труднощі 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967335"/>
            <a:ext cx="106206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-Над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чим  ще  треба  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попра-</a:t>
            </a:r>
            <a:endParaRPr lang="uk-UA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цювати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32" y="4869160"/>
            <a:ext cx="83676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Char char="-"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хотілось би побажати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обі  й  однокласникам 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%D0%BC%D0%B8%D0%BA%D1%80%D0%BE%D1%84%D0%BE%D0%BD-%D1%80%D1%83%D0%BA%D0%B8-245878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717032"/>
            <a:ext cx="885651" cy="120885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483768" y="260648"/>
            <a:ext cx="3608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Мікрофон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Dynamic-microphone-sen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90702" flipH="1">
            <a:off x="6911956" y="-81732"/>
            <a:ext cx="443822" cy="14948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10242" name="Picture 2" descr="snowflakes_PNG75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5964667" cy="683806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43" name="Picture 3" descr="snowman1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0"/>
            <a:ext cx="3227455" cy="31065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75656" y="1484784"/>
            <a:ext cx="428489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r>
              <a:rPr lang="uk-UA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кі</a:t>
            </a:r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арифметичні </a:t>
            </a:r>
          </a:p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дії ви знаєте?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4" name="Picture 5" descr="snowflakes_PNG75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-1"/>
            <a:ext cx="6048672" cy="69343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6" name="Picture 4" descr="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7150" y="3725863"/>
            <a:ext cx="2736850" cy="31321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66857" y="1412776"/>
            <a:ext cx="569393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Яку  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арифметичну  дію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треба  виконати  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 вилученні ?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4" name="Picture 3" descr="snowman1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6545" y="0"/>
            <a:ext cx="3227455" cy="31065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7170" name="Picture 2" descr="snowflakes_PNG75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371"/>
            <a:ext cx="6012160" cy="689251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1772816"/>
            <a:ext cx="494853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 називаються</a:t>
            </a:r>
          </a:p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числа  при </a:t>
            </a:r>
          </a:p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одаванні ?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4" name="Picture 4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7150" y="3725863"/>
            <a:ext cx="2736850" cy="31321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6145" name="Picture 1" descr="snowflakes_PNG75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84" y="-52072"/>
            <a:ext cx="5935376" cy="68044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1484784"/>
            <a:ext cx="53481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Як  називаються </a:t>
            </a:r>
          </a:p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числа  при </a:t>
            </a:r>
          </a:p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відніманні ?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5121" name="Picture 1" descr="snowman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3133" y="404664"/>
            <a:ext cx="2960867" cy="31409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5122" name="Picture 2" descr="snowflakes_PNG75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567" y="0"/>
            <a:ext cx="5878762" cy="67395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331640" y="1772816"/>
            <a:ext cx="367568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Як  знайти</a:t>
            </a:r>
          </a:p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невідомий </a:t>
            </a:r>
          </a:p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доданок ?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семирная сеть интер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7"/>
            <a:ext cx="9144000" cy="6858677"/>
          </a:xfrm>
          <a:prstGeom prst="rect">
            <a:avLst/>
          </a:prstGeom>
          <a:noFill/>
        </p:spPr>
      </p:pic>
      <p:pic>
        <p:nvPicPr>
          <p:cNvPr id="4097" name="Picture 1" descr="snowflakes_PNG75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6273504" cy="6858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5" name="Picture 1" descr="snowman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3133" y="1556792"/>
            <a:ext cx="2960867" cy="31409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412776"/>
            <a:ext cx="4464496" cy="43088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Як  дізнатися</a:t>
            </a:r>
          </a:p>
          <a:p>
            <a:pPr algn="ctr"/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  скільки одне</a:t>
            </a:r>
          </a:p>
          <a:p>
            <a:pPr algn="ctr"/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</a:t>
            </a:r>
            <a:r>
              <a:rPr lang="uk-UA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исло  більше </a:t>
            </a:r>
          </a:p>
          <a:p>
            <a:pPr algn="ctr"/>
            <a:r>
              <a:rPr lang="uk-UA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чи  менше </a:t>
            </a:r>
          </a:p>
          <a:p>
            <a:pPr algn="ctr"/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другого ?</a:t>
            </a:r>
            <a:endParaRPr lang="uk-UA" sz="4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4-конечная звезда 11">
            <a:hlinkClick r:id="" action="ppaction://hlinkshowjump?jump=nextslide"/>
          </p:cNvPr>
          <p:cNvSpPr/>
          <p:nvPr/>
        </p:nvSpPr>
        <p:spPr>
          <a:xfrm>
            <a:off x="7308850" y="5157788"/>
            <a:ext cx="1806575" cy="1666875"/>
          </a:xfrm>
          <a:prstGeom prst="star24">
            <a:avLst/>
          </a:prstGeom>
          <a:solidFill>
            <a:schemeClr val="bg2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</a:p>
        </p:txBody>
      </p:sp>
      <p:pic>
        <p:nvPicPr>
          <p:cNvPr id="205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68413"/>
            <a:ext cx="3048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-7938"/>
            <a:ext cx="3097213" cy="599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25" y="1018"/>
            <a:ext cx="3095625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812800"/>
            <a:ext cx="3097212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710810"/>
          </a:xfrm>
          <a:ln>
            <a:miter lim="800000"/>
            <a:headEnd/>
            <a:tailEnd/>
          </a:ln>
          <a:extLst/>
        </p:spPr>
        <p:txBody>
          <a:bodyPr rtlCol="0">
            <a:prstTxWarp prst="textSlantUp">
              <a:avLst>
                <a:gd name="adj" fmla="val 0"/>
              </a:avLst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28575"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ЛІПИМО   СНІГОВИКА</a:t>
            </a:r>
          </a:p>
        </p:txBody>
      </p:sp>
    </p:spTree>
    <p:extLst>
      <p:ext uri="{BB962C8B-B14F-4D97-AF65-F5344CB8AC3E}">
        <p14:creationId xmlns="" xmlns:p14="http://schemas.microsoft.com/office/powerpoint/2010/main" val="79105696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150</Words>
  <Application>Microsoft Office PowerPoint</Application>
  <PresentationFormat>Экран (4:3)</PresentationFormat>
  <Paragraphs>90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ЛІПИМО   СНІГОВИКА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58</cp:revision>
  <dcterms:created xsi:type="dcterms:W3CDTF">2017-01-21T21:16:34Z</dcterms:created>
  <dcterms:modified xsi:type="dcterms:W3CDTF">2017-01-24T18:41:53Z</dcterms:modified>
</cp:coreProperties>
</file>