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A19CB-6523-46C3-B91F-603569F12087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6B8C-4FA7-403D-9A38-2255577BD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A19CB-6523-46C3-B91F-603569F12087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6B8C-4FA7-403D-9A38-2255577BD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A19CB-6523-46C3-B91F-603569F12087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6B8C-4FA7-403D-9A38-2255577BD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A19CB-6523-46C3-B91F-603569F12087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6B8C-4FA7-403D-9A38-2255577BD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A19CB-6523-46C3-B91F-603569F12087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6B8C-4FA7-403D-9A38-2255577BD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A19CB-6523-46C3-B91F-603569F12087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6B8C-4FA7-403D-9A38-2255577BD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A19CB-6523-46C3-B91F-603569F12087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6B8C-4FA7-403D-9A38-2255577BD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A19CB-6523-46C3-B91F-603569F12087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6B8C-4FA7-403D-9A38-2255577BD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A19CB-6523-46C3-B91F-603569F12087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6B8C-4FA7-403D-9A38-2255577BD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A19CB-6523-46C3-B91F-603569F12087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6B8C-4FA7-403D-9A38-2255577BD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A19CB-6523-46C3-B91F-603569F12087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6B8C-4FA7-403D-9A38-2255577BD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A19CB-6523-46C3-B91F-603569F12087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06B8C-4FA7-403D-9A38-2255577BD6A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556793"/>
            <a:ext cx="7846640" cy="2043658"/>
          </a:xfrm>
        </p:spPr>
        <p:txBody>
          <a:bodyPr/>
          <a:lstStyle/>
          <a:p>
            <a:r>
              <a:rPr lang="uk-UA" dirty="0" err="1" smtClean="0"/>
              <a:t>“Герб”-ядро</a:t>
            </a:r>
            <a:r>
              <a:rPr lang="uk-UA" dirty="0" smtClean="0"/>
              <a:t> уціліло</a:t>
            </a:r>
            <a:br>
              <a:rPr lang="uk-UA" dirty="0" smtClean="0"/>
            </a:br>
            <a:r>
              <a:rPr lang="uk-UA" dirty="0" err="1" smtClean="0"/>
              <a:t>“копійка”</a:t>
            </a:r>
            <a:r>
              <a:rPr lang="uk-UA" dirty="0" smtClean="0"/>
              <a:t> – ядро розпалося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“Герб”-ядро уціліло “копійка” – ядро розпалося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“Герб”-ядро уціліло “копійка” – ядро розпалося</dc:title>
  <dc:creator>tan</dc:creator>
  <cp:lastModifiedBy>tan</cp:lastModifiedBy>
  <cp:revision>1</cp:revision>
  <dcterms:created xsi:type="dcterms:W3CDTF">2017-10-04T09:09:29Z</dcterms:created>
  <dcterms:modified xsi:type="dcterms:W3CDTF">2017-10-04T09:11:50Z</dcterms:modified>
</cp:coreProperties>
</file>