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2CA61-CA6E-4166-80A8-5C3F7C99773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859396-A9FB-45CD-A173-11A2ECDA1D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2CA61-CA6E-4166-80A8-5C3F7C99773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859396-A9FB-45CD-A173-11A2ECDA1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2CA61-CA6E-4166-80A8-5C3F7C99773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859396-A9FB-45CD-A173-11A2ECDA1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2CA61-CA6E-4166-80A8-5C3F7C99773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859396-A9FB-45CD-A173-11A2ECDA1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2CA61-CA6E-4166-80A8-5C3F7C99773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859396-A9FB-45CD-A173-11A2ECDA1D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2CA61-CA6E-4166-80A8-5C3F7C99773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859396-A9FB-45CD-A173-11A2ECDA1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2CA61-CA6E-4166-80A8-5C3F7C99773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859396-A9FB-45CD-A173-11A2ECDA1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2CA61-CA6E-4166-80A8-5C3F7C99773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859396-A9FB-45CD-A173-11A2ECDA1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2CA61-CA6E-4166-80A8-5C3F7C99773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859396-A9FB-45CD-A173-11A2ECDA1D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2CA61-CA6E-4166-80A8-5C3F7C99773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859396-A9FB-45CD-A173-11A2ECDA1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2CA61-CA6E-4166-80A8-5C3F7C99773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859396-A9FB-45CD-A173-11A2ECDA1D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532CA61-CA6E-4166-80A8-5C3F7C99773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9859396-A9FB-45CD-A173-11A2ECDA1D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Comic Sans MS" pitchFamily="66" charset="0"/>
              </a:rPr>
              <a:t>1. Дати означення радіоактивності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dirty="0" smtClean="0">
                <a:latin typeface="Comic Sans MS" pitchFamily="66" charset="0"/>
              </a:rPr>
              <a:t>10. Для чого </a:t>
            </a:r>
            <a:r>
              <a:rPr lang="uk-UA" sz="2800" smtClean="0">
                <a:latin typeface="Comic Sans MS" pitchFamily="66" charset="0"/>
              </a:rPr>
              <a:t>використовують </a:t>
            </a:r>
            <a:r>
              <a:rPr lang="uk-UA" sz="2800" smtClean="0">
                <a:latin typeface="Comic Sans MS" pitchFamily="66" charset="0"/>
              </a:rPr>
              <a:t>радіонукліди</a:t>
            </a:r>
            <a:r>
              <a:rPr lang="uk-UA" sz="2800" dirty="0" smtClean="0">
                <a:latin typeface="Comic Sans MS" pitchFamily="66" charset="0"/>
              </a:rPr>
              <a:t>?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12776"/>
            <a:ext cx="7920880" cy="4835624"/>
          </a:xfrm>
        </p:spPr>
        <p:txBody>
          <a:bodyPr>
            <a:normAutofit/>
          </a:bodyPr>
          <a:lstStyle/>
          <a:p>
            <a:r>
              <a:rPr lang="uk-UA" sz="2800" dirty="0" smtClean="0">
                <a:latin typeface="Comic Sans MS" pitchFamily="66" charset="0"/>
              </a:rPr>
              <a:t>11. Які види доз використовують в дозиметрії?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dirty="0" smtClean="0">
                <a:latin typeface="Comic Sans MS" pitchFamily="66" charset="0"/>
              </a:rPr>
              <a:t>12. Яка доза радіації є в межах норми?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dirty="0" smtClean="0">
                <a:latin typeface="Comic Sans MS" pitchFamily="66" charset="0"/>
              </a:rPr>
              <a:t>13. Що ти знаєш про будову атома?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12776"/>
            <a:ext cx="7890080" cy="4835624"/>
          </a:xfrm>
        </p:spPr>
        <p:txBody>
          <a:bodyPr>
            <a:normAutofit/>
          </a:bodyPr>
          <a:lstStyle/>
          <a:p>
            <a:r>
              <a:rPr lang="uk-UA" sz="2800" dirty="0" smtClean="0">
                <a:latin typeface="Comic Sans MS" pitchFamily="66" charset="0"/>
              </a:rPr>
              <a:t>14. Який за знаком заряд має електрон?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>
                <a:latin typeface="Comic Sans MS" pitchFamily="66" charset="0"/>
              </a:rPr>
              <a:t>15. Що таке </a:t>
            </a:r>
            <a:r>
              <a:rPr lang="uk-UA" dirty="0" err="1" smtClean="0">
                <a:latin typeface="Comic Sans MS" pitchFamily="66" charset="0"/>
              </a:rPr>
              <a:t>Зиверт</a:t>
            </a:r>
            <a:r>
              <a:rPr lang="uk-UA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84784"/>
            <a:ext cx="7890080" cy="4763616"/>
          </a:xfrm>
        </p:spPr>
        <p:txBody>
          <a:bodyPr/>
          <a:lstStyle/>
          <a:p>
            <a:pPr algn="ctr"/>
            <a:r>
              <a:rPr lang="uk-UA" dirty="0" smtClean="0"/>
              <a:t>2. </a:t>
            </a:r>
            <a:r>
              <a:rPr lang="uk-UA" sz="2800" dirty="0" smtClean="0">
                <a:latin typeface="Comic Sans MS" pitchFamily="66" charset="0"/>
              </a:rPr>
              <a:t>Які види радіоактивних </a:t>
            </a:r>
            <a:r>
              <a:rPr lang="uk-UA" sz="2800" dirty="0" err="1" smtClean="0">
                <a:latin typeface="Comic Sans MS" pitchFamily="66" charset="0"/>
              </a:rPr>
              <a:t>розпадів</a:t>
            </a:r>
            <a:r>
              <a:rPr lang="uk-UA" sz="2800" dirty="0" smtClean="0">
                <a:latin typeface="Comic Sans MS" pitchFamily="66" charset="0"/>
              </a:rPr>
              <a:t> вам відомі?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dirty="0" smtClean="0">
                <a:latin typeface="Comic Sans MS" pitchFamily="66" charset="0"/>
              </a:rPr>
              <a:t>3.Дайте характеристику альфа-розпаду.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4. </a:t>
            </a:r>
            <a:r>
              <a:rPr lang="uk-UA" sz="2800" dirty="0" smtClean="0">
                <a:latin typeface="Comic Sans MS" pitchFamily="66" charset="0"/>
              </a:rPr>
              <a:t>Дайте характеристику бета-розпаду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dirty="0" smtClean="0">
                <a:latin typeface="Comic Sans MS" pitchFamily="66" charset="0"/>
              </a:rPr>
              <a:t>5.Дайте означення періоду піврозпаду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84784"/>
            <a:ext cx="8172400" cy="4763616"/>
          </a:xfrm>
        </p:spPr>
        <p:txBody>
          <a:bodyPr>
            <a:normAutofit/>
          </a:bodyPr>
          <a:lstStyle/>
          <a:p>
            <a:r>
              <a:rPr lang="uk-UA" sz="2800" dirty="0" smtClean="0">
                <a:latin typeface="Comic Sans MS" pitchFamily="66" charset="0"/>
              </a:rPr>
              <a:t>6. Дайте означення активності радіонукліда.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12776"/>
            <a:ext cx="7890080" cy="4835624"/>
          </a:xfrm>
        </p:spPr>
        <p:txBody>
          <a:bodyPr>
            <a:normAutofit/>
          </a:bodyPr>
          <a:lstStyle/>
          <a:p>
            <a:r>
              <a:rPr lang="uk-UA" sz="2800" dirty="0" smtClean="0">
                <a:latin typeface="Comic Sans MS" pitchFamily="66" charset="0"/>
              </a:rPr>
              <a:t>7. Дайте означення термоядерної реакції.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800" dirty="0" smtClean="0">
                <a:latin typeface="Comic Sans MS" pitchFamily="66" charset="0"/>
              </a:rPr>
              <a:t>8. Дайте означення ланцюгової реакції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84784"/>
            <a:ext cx="7962088" cy="4763616"/>
          </a:xfrm>
        </p:spPr>
        <p:txBody>
          <a:bodyPr>
            <a:normAutofit/>
          </a:bodyPr>
          <a:lstStyle/>
          <a:p>
            <a:r>
              <a:rPr lang="uk-UA" sz="2800" dirty="0" smtClean="0">
                <a:latin typeface="Comic Sans MS" pitchFamily="66" charset="0"/>
              </a:rPr>
              <a:t>9. Які радіоактивні елементи вам відомі?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</TotalTime>
  <Words>107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</dc:creator>
  <cp:lastModifiedBy>tan</cp:lastModifiedBy>
  <cp:revision>5</cp:revision>
  <dcterms:created xsi:type="dcterms:W3CDTF">2017-10-04T08:37:18Z</dcterms:created>
  <dcterms:modified xsi:type="dcterms:W3CDTF">2017-10-04T09:06:23Z</dcterms:modified>
</cp:coreProperties>
</file>