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8" r:id="rId3"/>
    <p:sldMasterId id="2147483840" r:id="rId4"/>
  </p:sldMasterIdLst>
  <p:handoutMasterIdLst>
    <p:handoutMasterId r:id="rId21"/>
  </p:handoutMasterIdLst>
  <p:sldIdLst>
    <p:sldId id="258" r:id="rId5"/>
    <p:sldId id="271" r:id="rId6"/>
    <p:sldId id="259" r:id="rId7"/>
    <p:sldId id="260" r:id="rId8"/>
    <p:sldId id="261" r:id="rId9"/>
    <p:sldId id="262" r:id="rId10"/>
    <p:sldId id="263" r:id="rId11"/>
    <p:sldId id="273" r:id="rId12"/>
    <p:sldId id="264" r:id="rId13"/>
    <p:sldId id="266" r:id="rId14"/>
    <p:sldId id="270" r:id="rId15"/>
    <p:sldId id="265" r:id="rId16"/>
    <p:sldId id="267" r:id="rId17"/>
    <p:sldId id="257" r:id="rId18"/>
    <p:sldId id="268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1D1C"/>
    <a:srgbClr val="00FF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4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-359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6B975-196D-460A-A8E1-748A9F1F5247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66D28-C9F5-424D-B9F7-D9CD57CFE8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604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resentations\Презентации\AirBall\Tit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429536"/>
            <a:ext cx="6336704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157192"/>
            <a:ext cx="6400800" cy="1032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PravoslavieMas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860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1557338"/>
            <a:ext cx="4183062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14850" y="1557338"/>
            <a:ext cx="4183063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69075" y="274638"/>
            <a:ext cx="2128838" cy="63230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88" y="274638"/>
            <a:ext cx="6237287" cy="63230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NightOrhidMas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08050"/>
            <a:ext cx="687705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8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8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68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394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394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esentations\Презентации\AirBall\Main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PravoslavieSlai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74638"/>
            <a:ext cx="6913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557338"/>
            <a:ext cx="85185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NightOrhidSlai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28604"/>
            <a:ext cx="4885280" cy="60722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57818" y="1357298"/>
            <a:ext cx="3214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Freestyle Script" pitchFamily="66" charset="0"/>
              </a:rPr>
              <a:t>«My Testament» </a:t>
            </a:r>
            <a:r>
              <a:rPr lang="en-US" sz="4800" dirty="0" err="1" smtClean="0">
                <a:solidFill>
                  <a:srgbClr val="FFFF00"/>
                </a:solidFill>
                <a:latin typeface="Freestyle Script" pitchFamily="66" charset="0"/>
              </a:rPr>
              <a:t>Taras</a:t>
            </a:r>
            <a:r>
              <a:rPr lang="en-US" sz="4800" dirty="0" smtClean="0">
                <a:solidFill>
                  <a:srgbClr val="FFFF00"/>
                </a:solidFill>
                <a:latin typeface="Freestyle Script" pitchFamily="66" charset="0"/>
              </a:rPr>
              <a:t> Shevchenko</a:t>
            </a:r>
            <a:endParaRPr lang="ru-RU" sz="4800" dirty="0">
              <a:solidFill>
                <a:srgbClr val="FFFF00"/>
              </a:solidFill>
              <a:latin typeface="Amadeus" pitchFamily="2" charset="0"/>
            </a:endParaRPr>
          </a:p>
        </p:txBody>
      </p:sp>
      <p:pic>
        <p:nvPicPr>
          <p:cNvPr id="6" name="Onerepublic-Apologize_Piano_Cover_(mp3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7728" y="4575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7824" y="47667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I’ll leave them all and fly away</a:t>
            </a:r>
            <a:b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abode of God,</a:t>
            </a:r>
            <a:endParaRPr lang="uk-UA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404664"/>
            <a:ext cx="7596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then I’ll pray … But till that day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nothing know of God.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5329232"/>
            <a:ext cx="6450127" cy="1528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5157192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water with the tyrant’s blood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freedom you have gained.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lag-ukrainy-animatsionnaya-kartinka-001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357166"/>
            <a:ext cx="2305056" cy="16529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5229200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in the great new family,</a:t>
            </a:r>
            <a:b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The family of the free,</a:t>
            </a:r>
            <a:endParaRPr lang="uk-UA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7000" r="-1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5445224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softly spoken, kindly word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also me.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052736"/>
            <a:ext cx="77048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900" dirty="0" smtClean="0">
                <a:solidFill>
                  <a:srgbClr val="501D1C"/>
                </a:solidFill>
                <a:latin typeface="Blackadder ITC" panose="04020505051007020D02" pitchFamily="82" charset="0"/>
              </a:rPr>
              <a:t>Thank you for attention</a:t>
            </a:r>
            <a:endParaRPr lang="uk-UA" sz="12900" dirty="0">
              <a:solidFill>
                <a:srgbClr val="501D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2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620688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 am dead, bury me</a:t>
            </a:r>
            <a:b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beloved Ukraine,</a:t>
            </a:r>
            <a:endParaRPr lang="uk-UA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4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39952" y="476672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tomb upon a grave mound high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amid the spreading plain,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620688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that the fields, the boundless steppes,</a:t>
            </a:r>
            <a:endParaRPr lang="uk-UA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692696"/>
            <a:ext cx="622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Dnieper’s plunging shore</a:t>
            </a:r>
            <a:endParaRPr lang="uk-UA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404664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eyes could see, my ears could hear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mighty river roar.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76672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from Ukraine the Dnieper bears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deep blue sea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agazhznaniy.ru/wp-content/uploads/2013/12/%D0%9E%D1%81%D0%B2%D0%BE%D0%B1%D0%BE%D0%B4%D0%B8%D1%82%D0%B5%D0%BB%D1%8C%D0%BD%D0%B0%D1%8F-%D0%B2%D0%BE%D0%B9%D0%BD%D0%B0-%D0%91%D0%BE%D0%B3%D0%B4%D0%B0%D0%BD%D0%B0-%D0%A5%D0%BC%D0%B5%D0%BB%D1%8C%D0%BD%D0%B8%D1%86%D0%BA%D0%BE%D0%B3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23" y="170721"/>
            <a:ext cx="9225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63888" y="6021288"/>
            <a:ext cx="5328592" cy="648072"/>
          </a:xfrm>
        </p:spPr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blood of foes</a:t>
            </a:r>
            <a:r>
              <a:rPr lang="en-US" sz="36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br>
              <a:rPr lang="en-US" sz="36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22313" y="3617640"/>
            <a:ext cx="7772400" cy="78926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76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6000" r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656"/>
            <a:ext cx="7740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will I leave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hills and fertile fields – </a:t>
            </a:r>
            <a:endParaRPr lang="uk-UA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rBall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rx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ightOrhid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AirBall</Template>
  <TotalTime>280</TotalTime>
  <Words>102</Words>
  <Application>Microsoft Office PowerPoint</Application>
  <PresentationFormat>Экран (4:3)</PresentationFormat>
  <Paragraphs>16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AirBall</vt:lpstr>
      <vt:lpstr>Arx</vt:lpstr>
      <vt:lpstr>NightOrhid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blood of foes…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Людмилка</cp:lastModifiedBy>
  <cp:revision>31</cp:revision>
  <dcterms:created xsi:type="dcterms:W3CDTF">2016-04-12T17:16:58Z</dcterms:created>
  <dcterms:modified xsi:type="dcterms:W3CDTF">2017-12-02T16:31:53Z</dcterms:modified>
</cp:coreProperties>
</file>