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54" r:id="rId2"/>
    <p:sldId id="365" r:id="rId3"/>
    <p:sldId id="373" r:id="rId4"/>
    <p:sldId id="366" r:id="rId5"/>
    <p:sldId id="377" r:id="rId6"/>
    <p:sldId id="360" r:id="rId7"/>
    <p:sldId id="380" r:id="rId8"/>
    <p:sldId id="353" r:id="rId9"/>
    <p:sldId id="381" r:id="rId10"/>
    <p:sldId id="391" r:id="rId11"/>
    <p:sldId id="368" r:id="rId12"/>
    <p:sldId id="384" r:id="rId13"/>
    <p:sldId id="385" r:id="rId14"/>
    <p:sldId id="386" r:id="rId15"/>
    <p:sldId id="387" r:id="rId16"/>
    <p:sldId id="388" r:id="rId17"/>
    <p:sldId id="356" r:id="rId18"/>
    <p:sldId id="383" r:id="rId19"/>
    <p:sldId id="390" r:id="rId20"/>
    <p:sldId id="367" r:id="rId21"/>
    <p:sldId id="3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89" autoAdjust="0"/>
    <p:restoredTop sz="94746" autoAdjust="0"/>
  </p:normalViewPr>
  <p:slideViewPr>
    <p:cSldViewPr>
      <p:cViewPr varScale="1">
        <p:scale>
          <a:sx n="82" d="100"/>
          <a:sy n="82" d="100"/>
        </p:scale>
        <p:origin x="-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97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0E460-E9B6-499C-BC35-95823C57FC0A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C8303-1307-4EAE-B268-5AE396810C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1736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9F0D6-34BA-4AE8-AF4B-4E736F35050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1;&#1080;&#1073;&#1083;&#1080;&#1086;&#1090;&#1077;&#1082;&#1080;\Desktop\zvuk_okeana._Ajsberg_proehalsya_svoej_nzhnej_chastyu_po_dnu_okeana._-_Zvuk_Train_(get-tune.net).mp3" TargetMode="Externa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1;&#1080;&#1073;&#1083;&#1080;&#1086;&#1090;&#1077;&#1082;&#1080;\Desktop\zvuk_okeana._Ajsberg_proehalsya_svoej_nzhnej_chastyu_po_dnu_okeana._-_Zvuk_Train_(get-tune.net).mp3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1;&#1080;&#1073;&#1083;&#1080;&#1086;&#1090;&#1077;&#1082;&#1080;\Desktop\Muzyka_iz_programmy_CHto_Gde_Kogda_Kamil_Sen-Sans_-_Okonchanie_Plyaska_smerti_(get-tune.net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41;&#1080;&#1073;&#1083;&#1080;&#1086;&#1090;&#1077;&#1082;&#1080;\Desktop\Jackie%20Chan%20-%20Who%20am%20I(Battle%20Theme%20II)%20(4)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1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41;&#1080;&#1073;&#1083;&#1080;&#1086;&#1090;&#1077;&#1082;&#1080;\Desktop\&#1084;&#1072;&#1090;&#1077;&#1084;%20&#1090;&#1091;&#1088;&#1085;&#1110;&#1088;%202-&#1040;\&#1084;&#1091;&#1079;&#1080;&#1082;&#1072;%20&#1090;&#1091;&#1088;&#1085;&#1110;&#1088;\Zvuk_okeana_-_3D_zvuk_okeana_(get-tune.net).mp3" TargetMode="Externa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1;&#1080;&#1073;&#1083;&#1080;&#1086;&#1090;&#1077;&#1082;&#1080;\Desktop\&#1084;&#1072;&#1090;&#1077;&#1084;%20&#1090;&#1091;&#1088;&#1085;&#1110;&#1088;%202-&#1040;\&#1084;&#1091;&#1079;&#1080;&#1082;&#1072;%20&#1090;&#1091;&#1088;&#1085;&#1110;&#1088;\Zvuki_Okeana_-_Zvuki_Okeana_(get-tune.net)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slide" Target="slide3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43608" y="24928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9074" y="2276872"/>
            <a:ext cx="856587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Подорож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Математичним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океаном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5301" y="476672"/>
            <a:ext cx="78750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МАТЕМАТИЧНИЙ  ТУРН</a:t>
            </a:r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9168" y="5157192"/>
            <a:ext cx="24256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 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клас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ртем\Desktop\малюнки матем турнір\73325707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447"/>
            <a:ext cx="9144000" cy="6865447"/>
          </a:xfrm>
          <a:prstGeom prst="rect">
            <a:avLst/>
          </a:prstGeom>
          <a:noFill/>
        </p:spPr>
      </p:pic>
      <p:pic>
        <p:nvPicPr>
          <p:cNvPr id="13314" name="Picture 2" descr="http://www.kosmik.ru/image/data/pirates%20parts/2787.jpg"/>
          <p:cNvPicPr>
            <a:picLocks noChangeAspect="1" noChangeArrowheads="1"/>
          </p:cNvPicPr>
          <p:nvPr/>
        </p:nvPicPr>
        <p:blipFill>
          <a:blip r:embed="rId4" cstate="print"/>
          <a:srcRect b="28571"/>
          <a:stretch>
            <a:fillRect/>
          </a:stretch>
        </p:blipFill>
        <p:spPr bwMode="auto">
          <a:xfrm>
            <a:off x="4143372" y="1428736"/>
            <a:ext cx="1056120" cy="57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ртем\Desktop\малюнки матем турнір\пальми3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0193" y="0"/>
            <a:ext cx="9344389" cy="6858000"/>
          </a:xfrm>
          <a:prstGeom prst="rect">
            <a:avLst/>
          </a:prstGeom>
          <a:noFill/>
        </p:spPr>
      </p:pic>
      <p:pic>
        <p:nvPicPr>
          <p:cNvPr id="3" name="Picture 2" descr="C:\Users\Артем\Desktop\малюнки матем турнір\animaciya2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492896"/>
            <a:ext cx="1440160" cy="1224136"/>
          </a:xfrm>
          <a:prstGeom prst="rect">
            <a:avLst/>
          </a:prstGeom>
          <a:noFill/>
        </p:spPr>
      </p:pic>
      <p:pic>
        <p:nvPicPr>
          <p:cNvPr id="1028" name="Picture 4" descr="C:\Users\Артем\Desktop\малюнки матем турнір\chelovek6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212976"/>
            <a:ext cx="333375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2143116"/>
          <a:ext cx="8786874" cy="280416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42942"/>
                <a:gridCol w="8143932"/>
              </a:tblGrid>
              <a:tr h="20717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hlinkClick r:id="rId3" action="ppaction://hlinksldjump"/>
                        </a:rPr>
                        <a:t>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700" marR="30700" marT="0" marB="0"/>
                </a:tc>
                <a:tc>
                  <a:txBody>
                    <a:bodyPr/>
                    <a:lstStyle/>
                    <a:p>
                      <a:pPr lvl="0" algn="l"/>
                      <a:endParaRPr lang="ru-RU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/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Сходи </a:t>
                      </a:r>
                      <a:r>
                        <a:rPr lang="ru-RU" sz="4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складаються</a:t>
                      </a:r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4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11 </a:t>
                      </a:r>
                      <a:r>
                        <a:rPr lang="ru-RU" sz="4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сходинок</a:t>
                      </a:r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На яку сходи</a:t>
                      </a:r>
                      <a:r>
                        <a:rPr lang="uk-UA" sz="4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нку</a:t>
                      </a:r>
                      <a:r>
                        <a:rPr lang="uk-UA" sz="4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lvl="0" algn="l"/>
                      <a:r>
                        <a:rPr lang="ru-RU" sz="4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потрібно</a:t>
                      </a:r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4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встати</a:t>
                      </a:r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4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щоб</a:t>
                      </a:r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бути на </a:t>
                      </a:r>
                      <a:r>
                        <a:rPr lang="ru-RU" sz="4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середині</a:t>
                      </a:r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4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сходів</a:t>
                      </a:r>
                      <a:r>
                        <a:rPr lang="ru-RU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 </a:t>
                      </a:r>
                      <a:endParaRPr lang="ru-RU" sz="4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700" marR="3070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928802"/>
          <a:ext cx="8786874" cy="307183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42942"/>
                <a:gridCol w="8143932"/>
              </a:tblGrid>
              <a:tr h="3071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b="1" u="sng" dirty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ru-RU" sz="4000" b="1" u="sng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700" marR="307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 smtClean="0"/>
                        <a:t>Оля </a:t>
                      </a:r>
                      <a:r>
                        <a:rPr lang="uk-UA" sz="4000" b="1" dirty="0"/>
                        <a:t>прийшла до класу раніше за Бориса, а Борис раніше за Івана. Хто прийшов до класу пізніше?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700" marR="3070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857365"/>
          <a:ext cx="8786874" cy="314327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42942"/>
                <a:gridCol w="8143932"/>
              </a:tblGrid>
              <a:tr h="3143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b="1" u="sng" dirty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ru-RU" sz="4000" b="1" u="sng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700" marR="30700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одній вазі 10 яблук, а в другій 6 яблук. Скільки яблук треба перекласти із однієї вази в другу, щоб яблук стало порівну?</a:t>
                      </a:r>
                      <a:endParaRPr lang="ru-RU" sz="4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700" marR="3070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643050"/>
          <a:ext cx="8786874" cy="28575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42942"/>
                <a:gridCol w="8143932"/>
              </a:tblGrid>
              <a:tr h="2857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b="1" u="sng" dirty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4000" b="1" u="sng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700" marR="307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Якщо у квадрата  відпиляти 1 кут, то скільки кутів залишиться? 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700" marR="3070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928802"/>
          <a:ext cx="8786874" cy="314327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42942"/>
                <a:gridCol w="8143932"/>
              </a:tblGrid>
              <a:tr h="3143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b="1" u="sng" dirty="0">
                          <a:solidFill>
                            <a:srgbClr val="0070C0"/>
                          </a:solidFill>
                        </a:rPr>
                        <a:t>5</a:t>
                      </a:r>
                      <a:endParaRPr lang="ru-RU" sz="4000" b="1" u="sng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700" marR="30700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Синій будинок вищий, ніж червоний, </a:t>
                      </a:r>
                      <a:r>
                        <a:rPr lang="uk-UA" sz="4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червоний</a:t>
                      </a:r>
                      <a:r>
                        <a:rPr lang="uk-UA" sz="4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вищий, ніж зелений. Який із цих будинків найвищий?</a:t>
                      </a:r>
                      <a:endParaRPr lang="ru-RU" sz="4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700" marR="3070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ртем\Desktop\c9a77a63887a69a15fe744f9d3cb89fa_ful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313" cy="6858000"/>
          </a:xfrm>
          <a:prstGeom prst="rect">
            <a:avLst/>
          </a:prstGeom>
          <a:noFill/>
        </p:spPr>
      </p:pic>
      <p:pic>
        <p:nvPicPr>
          <p:cNvPr id="4" name="zvuk_okeana._Ajsberg_proehalsya_svoej_nzhnej_chastyu_po_dnu_okeana._-_Zvuk_Train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08" y="928670"/>
          <a:ext cx="5572161" cy="5357850"/>
        </p:xfrm>
        <a:graphic>
          <a:graphicData uri="http://schemas.openxmlformats.org/drawingml/2006/table">
            <a:tbl>
              <a:tblPr/>
              <a:tblGrid>
                <a:gridCol w="1857387"/>
                <a:gridCol w="1857387"/>
                <a:gridCol w="1857387"/>
              </a:tblGrid>
              <a:tr h="1785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0000" b="1" i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endParaRPr lang="ru-RU" sz="10000" b="1" i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0" b="1" i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0000" b="1" i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</a:t>
                      </a:r>
                      <a:endParaRPr lang="ru-RU" sz="10000" b="1" i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</a:tr>
              <a:tr h="1785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0" b="1" i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0000" b="1" i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10000" b="1" i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0" b="1" i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</a:tr>
              <a:tr h="1785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0000" b="1" i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0000" b="1" i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0" b="1" i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0000" b="1" i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0000" b="1" i="0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Магічний квадрат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hlinkClick r:id="rId3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ртем\Desktop\c9a77a63887a69a15fe744f9d3cb89fa_ful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313" cy="6858000"/>
          </a:xfrm>
          <a:prstGeom prst="rect">
            <a:avLst/>
          </a:prstGeom>
          <a:noFill/>
        </p:spPr>
      </p:pic>
      <p:pic>
        <p:nvPicPr>
          <p:cNvPr id="5" name="zvuk_okeana._Ajsberg_proehalsya_svoej_nzhnej_chastyu_po_dnu_okeana._-_Zvuk_Train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ртем\Desktop\малюнки матем турнір\animaciya2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9534" y="188640"/>
            <a:ext cx="7374466" cy="6268296"/>
          </a:xfrm>
          <a:prstGeom prst="rect">
            <a:avLst/>
          </a:prstGeom>
          <a:noFill/>
        </p:spPr>
      </p:pic>
      <p:pic>
        <p:nvPicPr>
          <p:cNvPr id="5" name="Muzyka_iz_programmy_CHto_Gde_Kogda_Kamil_Sen-Sans_-_Okonchanie_Plyaska_smert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321468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ртем\Desktop\малюнки матем турнір\перемог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Артем\Desktop\малюнки матем турнір\animaciya2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2500306"/>
            <a:ext cx="1440160" cy="122413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1714488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Перемога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Jackie Chan - Who am I(Battle Theme II) (4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572132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4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ртем\Desktop\малюнки матем турнір\735035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8" y="-7619"/>
            <a:ext cx="9133862" cy="686561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557214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 за увагу!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Zvuk_okeana_-_3D_zvuk_okean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2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14348" y="5072074"/>
            <a:ext cx="250033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б.ЗНАЙОМСТВО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4286256"/>
            <a:ext cx="23574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ОБЧИСЛЕНЬ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20272" y="0"/>
            <a:ext cx="21237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ПЕРЕМОГИ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>
            <a:hlinkClick r:id="rId4" action="ppaction://hlinksldjump"/>
          </p:cNvPr>
          <p:cNvSpPr/>
          <p:nvPr/>
        </p:nvSpPr>
        <p:spPr>
          <a:xfrm>
            <a:off x="3357554" y="214290"/>
            <a:ext cx="194421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СКАРБІВ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1214414" y="3429000"/>
            <a:ext cx="185738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РОЗВАГ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5214942" y="1571612"/>
            <a:ext cx="15716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п.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РЕБУС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Скругленная соединительная линия 13">
            <a:hlinkClick r:id="rId7" action="ppaction://hlinksldjump"/>
          </p:cNvPr>
          <p:cNvCxnSpPr/>
          <p:nvPr/>
        </p:nvCxnSpPr>
        <p:spPr>
          <a:xfrm flipV="1">
            <a:off x="1142976" y="4714884"/>
            <a:ext cx="1285884" cy="928694"/>
          </a:xfrm>
          <a:prstGeom prst="curvedConnector3">
            <a:avLst>
              <a:gd name="adj1" fmla="val 195454"/>
            </a:avLst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/>
          <p:nvPr/>
        </p:nvCxnSpPr>
        <p:spPr>
          <a:xfrm rot="5400000" flipH="1" flipV="1">
            <a:off x="2500298" y="2071678"/>
            <a:ext cx="2643206" cy="2500330"/>
          </a:xfrm>
          <a:prstGeom prst="bentConnector3">
            <a:avLst>
              <a:gd name="adj1" fmla="val 29558"/>
            </a:avLst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8" name="Соединительная линия уступом 67"/>
          <p:cNvCxnSpPr/>
          <p:nvPr/>
        </p:nvCxnSpPr>
        <p:spPr>
          <a:xfrm rot="16200000" flipV="1">
            <a:off x="4429124" y="1000108"/>
            <a:ext cx="1500198" cy="71438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5" name="Полилиния 84">
            <a:hlinkClick r:id="rId8" action="ppaction://hlinksldjump"/>
          </p:cNvPr>
          <p:cNvSpPr/>
          <p:nvPr/>
        </p:nvSpPr>
        <p:spPr>
          <a:xfrm>
            <a:off x="5250873" y="357167"/>
            <a:ext cx="2750151" cy="1109106"/>
          </a:xfrm>
          <a:custGeom>
            <a:avLst/>
            <a:gdLst>
              <a:gd name="connsiteX0" fmla="*/ 0 w 2798618"/>
              <a:gd name="connsiteY0" fmla="*/ 0 h 1175328"/>
              <a:gd name="connsiteX1" fmla="*/ 955963 w 2798618"/>
              <a:gd name="connsiteY1" fmla="*/ 1149928 h 1175328"/>
              <a:gd name="connsiteX2" fmla="*/ 2798618 w 2798618"/>
              <a:gd name="connsiteY2" fmla="*/ 152400 h 1175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8618" h="1175328">
                <a:moveTo>
                  <a:pt x="0" y="0"/>
                </a:moveTo>
                <a:cubicBezTo>
                  <a:pt x="244763" y="562264"/>
                  <a:pt x="489527" y="1124528"/>
                  <a:pt x="955963" y="1149928"/>
                </a:cubicBezTo>
                <a:cubicBezTo>
                  <a:pt x="1422399" y="1175328"/>
                  <a:pt x="2110508" y="663864"/>
                  <a:pt x="2798618" y="152400"/>
                </a:cubicBezTo>
              </a:path>
            </a:pathLst>
          </a:custGeom>
          <a:ln>
            <a:solidFill>
              <a:srgbClr val="00206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7" name="Прямая со стрелкой 86"/>
          <p:cNvCxnSpPr>
            <a:endCxn id="85" idx="2"/>
          </p:cNvCxnSpPr>
          <p:nvPr/>
        </p:nvCxnSpPr>
        <p:spPr>
          <a:xfrm>
            <a:off x="7929586" y="500042"/>
            <a:ext cx="71438" cy="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75656" y="836712"/>
            <a:ext cx="6696744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ЗНАЙОМСТВО 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листий риф1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"/>
          <a:ext cx="9144000" cy="685799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599606"/>
                <a:gridCol w="6401286"/>
                <a:gridCol w="2143108"/>
              </a:tblGrid>
              <a:tr h="10039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Обчисли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 9 ∙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 1 + </a:t>
                      </a: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 ∙ 0 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</a:tr>
              <a:tr h="798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uk-UA" sz="1400" b="1" u="sng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u="sng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Порівняй</a:t>
                      </a:r>
                      <a:endParaRPr lang="uk-UA" sz="14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∙ 17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□ 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17 ∙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&lt;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uk-UA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&gt;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</a:tr>
              <a:tr h="798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uk-UA" sz="1400" b="1" u="sng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u="sng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Знайди  </a:t>
                      </a:r>
                      <a:r>
                        <a:rPr lang="en-US" sz="14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</a:t>
                      </a:r>
                      <a:endParaRPr lang="en-US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x </a:t>
                      </a:r>
                      <a:r>
                        <a:rPr lang="uk-UA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+ 260 = 500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= 360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= 760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= 240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</a:tr>
              <a:tr h="798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uk-UA" sz="1400" b="1" u="sng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u="sng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Яку </a:t>
                      </a:r>
                      <a:r>
                        <a:rPr lang="ru-RU" sz="14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дію</a:t>
                      </a: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виконати</a:t>
                      </a: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першою</a:t>
                      </a: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+ (</a:t>
                      </a: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uk-UA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∙ 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</a:t>
                      </a: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+ 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 </a:t>
                      </a:r>
                      <a:r>
                        <a:rPr lang="uk-UA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</a:t>
                      </a:r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 </a:t>
                      </a: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∙ 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98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uk-UA" sz="1400" b="1" u="sng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u="sng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Який 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ряд  зайвий?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uk-UA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9,11,13,15,17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uk-UA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6,8,10,12,14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4,7,10,13,16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98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400" b="1" u="sng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b="1" u="sng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Обчисли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52+20 +8– 50 + 9 + 31– 70 =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0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0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643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400" b="1" u="sng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 b="1" u="sng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Визнач запис, що є виразом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x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17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= 80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m </a:t>
                      </a:r>
                      <a:r>
                        <a:rPr lang="uk-UA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</a:t>
                      </a:r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87 + 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c </a:t>
                      </a: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&gt;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87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)  </a:t>
                      </a: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x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17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= 80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)  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m </a:t>
                      </a:r>
                      <a:r>
                        <a:rPr lang="uk-UA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</a:t>
                      </a:r>
                      <a:r>
                        <a:rPr lang="uk-UA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)  87 + 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c </a:t>
                      </a: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&gt;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87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8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400" b="1" u="sng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 b="1" u="sng" dirty="0">
                        <a:solidFill>
                          <a:srgbClr val="0070C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 двору </a:t>
                      </a:r>
                      <a:r>
                        <a:rPr lang="ru-RU" sz="1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гуляють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 </a:t>
                      </a:r>
                      <a:r>
                        <a:rPr lang="ru-RU" sz="14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кошенят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.  </a:t>
                      </a:r>
                      <a:r>
                        <a:rPr lang="ru-RU" sz="14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Скільки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4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всього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в них </a:t>
                      </a:r>
                      <a:r>
                        <a:rPr lang="ru-RU" sz="14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вух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20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uk-UA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7329" marR="47329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684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4856" r="3733"/>
          <a:stretch>
            <a:fillRect/>
          </a:stretch>
        </p:blipFill>
        <p:spPr>
          <a:xfrm>
            <a:off x="-99531" y="0"/>
            <a:ext cx="924674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ртем\Desktop\0_61689_3328a0a4_L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9143999" cy="6858000"/>
          </a:xfrm>
          <a:prstGeom prst="rect">
            <a:avLst/>
          </a:prstGeom>
          <a:noFill/>
        </p:spPr>
      </p:pic>
      <p:pic>
        <p:nvPicPr>
          <p:cNvPr id="5" name="Zvuki_Okeana_-_Zvuki_Okean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439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7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Рисунок 11" descr="с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85728"/>
            <a:ext cx="2672767" cy="1071570"/>
          </a:xfrm>
          <a:prstGeom prst="rect">
            <a:avLst/>
          </a:prstGeom>
          <a:noFill/>
        </p:spPr>
      </p:pic>
      <p:pic>
        <p:nvPicPr>
          <p:cNvPr id="37889" name="Рисунок 3" descr="q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4286256"/>
            <a:ext cx="2000264" cy="14287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42910" y="142852"/>
            <a:ext cx="2714644" cy="10869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60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ли</a:t>
            </a:r>
            <a:r>
              <a:rPr lang="uk-UA" sz="6000" b="1" i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100</a:t>
            </a:r>
            <a:r>
              <a:rPr lang="uk-UA" sz="60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</a:t>
            </a:r>
            <a:endParaRPr lang="ru-RU" sz="24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1428737"/>
            <a:ext cx="4214842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8000" b="1" i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uk-UA" sz="8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∟</a:t>
            </a:r>
            <a:r>
              <a:rPr lang="uk-UA" sz="80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ник</a:t>
            </a:r>
            <a:endParaRPr lang="ru-RU" sz="3600" b="1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2786058"/>
            <a:ext cx="2863284" cy="15511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88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ві</a:t>
            </a:r>
            <a:r>
              <a:rPr lang="uk-UA" sz="8800" b="1" i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uk-UA" sz="88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на</a:t>
            </a:r>
            <a:endParaRPr lang="ru-RU" sz="4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3702" y="2786058"/>
            <a:ext cx="1677062" cy="14184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8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г</a:t>
            </a:r>
            <a:r>
              <a:rPr lang="uk-UA" sz="8000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1</a:t>
            </a:r>
            <a:r>
              <a:rPr lang="uk-UA" sz="8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а</a:t>
            </a:r>
            <a:endParaRPr lang="ru-RU" sz="36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0" y="428604"/>
            <a:ext cx="642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1.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1857364"/>
            <a:ext cx="571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2.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3071810"/>
            <a:ext cx="571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3.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4500570"/>
            <a:ext cx="571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4.</a:t>
            </a:r>
            <a:endParaRPr lang="ru-RU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8572528" y="357166"/>
            <a:ext cx="571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5.</a:t>
            </a:r>
            <a:endParaRPr lang="ru-RU" sz="3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8572528" y="1571612"/>
            <a:ext cx="571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6.</a:t>
            </a:r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8572528" y="2928934"/>
            <a:ext cx="571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7.</a:t>
            </a:r>
            <a:endParaRPr lang="ru-RU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8572528" y="4429132"/>
            <a:ext cx="571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8.</a:t>
            </a:r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786446" y="1643050"/>
            <a:ext cx="2714644" cy="10869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60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пі</a:t>
            </a:r>
            <a:r>
              <a:rPr lang="uk-UA" sz="6000" b="1" i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uk-UA" sz="60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л</a:t>
            </a:r>
            <a:endParaRPr lang="ru-RU" sz="24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25" name="Рисунок 24" descr="C:\Users\Артем\Desktop\3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4429132"/>
            <a:ext cx="1438275" cy="87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2464</TotalTime>
  <Words>355</Words>
  <Application>Microsoft Office PowerPoint</Application>
  <PresentationFormat>Экран (4:3)</PresentationFormat>
  <Paragraphs>95</Paragraphs>
  <Slides>21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Магічний квадрат</vt:lpstr>
      <vt:lpstr>Слайд 19</vt:lpstr>
      <vt:lpstr>Перемога</vt:lpstr>
      <vt:lpstr>Дякую за увагу!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Пользователь</cp:lastModifiedBy>
  <cp:revision>275</cp:revision>
  <dcterms:created xsi:type="dcterms:W3CDTF">2012-10-16T17:01:32Z</dcterms:created>
  <dcterms:modified xsi:type="dcterms:W3CDTF">2018-01-31T10:39:55Z</dcterms:modified>
</cp:coreProperties>
</file>