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57" r:id="rId9"/>
    <p:sldId id="258" r:id="rId10"/>
    <p:sldId id="269" r:id="rId11"/>
    <p:sldId id="276" r:id="rId12"/>
    <p:sldId id="277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0000CC"/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8000">
              <a:srgbClr val="00B050">
                <a:alpha val="82000"/>
              </a:srgbClr>
            </a:gs>
            <a:gs pos="50000">
              <a:srgbClr val="00B050">
                <a:alpha val="70000"/>
              </a:srgbClr>
            </a:gs>
            <a:gs pos="100000">
              <a:srgbClr val="00B050">
                <a:alpha val="39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79;&#1072;&#1093;&#1074;&#1086;&#1088;&#1102;&#1074;&#1072;&#1085;&#1085;&#1103;%20&#1086;&#1095;&#1077;&#1081;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6150234" cy="700094"/>
          </a:xfrm>
        </p:spPr>
        <p:txBody>
          <a:bodyPr>
            <a:normAutofit fontScale="90000"/>
          </a:bodyPr>
          <a:lstStyle/>
          <a:p>
            <a:r>
              <a:rPr lang="uk-UA" i="1" dirty="0" err="1" smtClean="0">
                <a:solidFill>
                  <a:schemeClr val="accent6">
                    <a:lumMod val="75000"/>
                  </a:schemeClr>
                </a:solidFill>
              </a:rPr>
              <a:t>Бліц-опитування</a:t>
            </a:r>
            <a:endParaRPr lang="uk-UA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239693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00CC"/>
                </a:solidFill>
              </a:rPr>
              <a:t>1.Що називають лінзою?</a:t>
            </a:r>
            <a:endParaRPr lang="ru-RU" sz="2400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2022" y="1538575"/>
            <a:ext cx="496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2.Яке явище лежить в основі її дії?</a:t>
            </a:r>
            <a:endParaRPr lang="uk-UA" sz="3200" dirty="0" smtClean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893471" y="2252955"/>
            <a:ext cx="31789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3.Які бувають лінзи?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42119" y="2088553"/>
            <a:ext cx="34592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4.Що таке фокус лінзи?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3649" y="3124645"/>
            <a:ext cx="79077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5.У яких одиницях вимірюється фокусна відстань лінзи?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56006" y="3789040"/>
            <a:ext cx="5396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6.Яка фізична величина характеризує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заломлювальну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здатність лінзи?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476698" y="4374695"/>
            <a:ext cx="33078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7.Які зображення дає розсіювальна лінза?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97777" y="5295906"/>
            <a:ext cx="52917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8.Які зображення можна отримати за допомогою збиральної лінзи?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2571736" y="428604"/>
            <a:ext cx="6572264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Зір</a:t>
            </a:r>
            <a:r>
              <a:rPr lang="uk-UA" sz="2800" b="1" dirty="0">
                <a:solidFill>
                  <a:srgbClr val="660033"/>
                </a:solidFill>
                <a:effectLst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0000CC"/>
                </a:solidFill>
              </a:rPr>
              <a:t> </a:t>
            </a:r>
            <a:r>
              <a:rPr lang="uk-UA" sz="2800" dirty="0" smtClean="0">
                <a:solidFill>
                  <a:srgbClr val="0000CC"/>
                </a:solidFill>
              </a:rPr>
              <a:t>– це неоціненний дар, який має людина</a:t>
            </a:r>
            <a:r>
              <a:rPr lang="uk-UA" sz="2800" dirty="0" smtClean="0">
                <a:solidFill>
                  <a:srgbClr val="0000CC"/>
                </a:solidFill>
              </a:rPr>
              <a:t>.</a:t>
            </a:r>
            <a:r>
              <a:rPr lang="uk-UA" sz="2800" dirty="0" smtClean="0"/>
              <a:t> </a:t>
            </a:r>
            <a:endParaRPr lang="uk-UA" sz="2800" dirty="0" smtClean="0"/>
          </a:p>
          <a:p>
            <a:pPr algn="ctr">
              <a:defRPr/>
            </a:pPr>
            <a:r>
              <a:rPr lang="uk-UA" sz="2800" dirty="0" smtClean="0">
                <a:solidFill>
                  <a:srgbClr val="0000CC"/>
                </a:solidFill>
              </a:rPr>
              <a:t> </a:t>
            </a:r>
            <a:r>
              <a:rPr lang="uk-UA" sz="2800" dirty="0" smtClean="0">
                <a:solidFill>
                  <a:srgbClr val="0000CC"/>
                </a:solidFill>
              </a:rPr>
              <a:t>Око </a:t>
            </a:r>
            <a:r>
              <a:rPr lang="uk-UA" sz="2800" dirty="0" smtClean="0">
                <a:solidFill>
                  <a:srgbClr val="0000CC"/>
                </a:solidFill>
              </a:rPr>
              <a:t>– це </a:t>
            </a:r>
            <a:r>
              <a:rPr lang="uk-UA" sz="2800" dirty="0" smtClean="0">
                <a:solidFill>
                  <a:srgbClr val="0000CC"/>
                </a:solidFill>
              </a:rPr>
              <a:t>природна оптична система. </a:t>
            </a:r>
            <a:r>
              <a:rPr lang="uk-UA" sz="2800" dirty="0" smtClean="0">
                <a:solidFill>
                  <a:srgbClr val="0000CC"/>
                </a:solidFill>
              </a:rPr>
              <a:t>Воно сприймає світло й передає сигнали у мозок людини. </a:t>
            </a:r>
            <a:endParaRPr lang="uk-UA" sz="2800" dirty="0" smtClean="0">
              <a:solidFill>
                <a:srgbClr val="0000CC"/>
              </a:solidFill>
            </a:endParaRPr>
          </a:p>
          <a:p>
            <a:pPr algn="ctr">
              <a:defRPr/>
            </a:pPr>
            <a:r>
              <a:rPr lang="uk-UA" sz="2800" dirty="0" smtClean="0">
                <a:solidFill>
                  <a:srgbClr val="0000CC"/>
                </a:solidFill>
              </a:rPr>
              <a:t>Мозок</a:t>
            </a:r>
            <a:r>
              <a:rPr lang="uk-UA" sz="2800" dirty="0" smtClean="0">
                <a:solidFill>
                  <a:srgbClr val="0000CC"/>
                </a:solidFill>
              </a:rPr>
              <a:t>, прийнявши сигнали по нервових волокнах, створює зорове відчуття</a:t>
            </a:r>
            <a:r>
              <a:rPr lang="uk-UA" sz="2800" dirty="0" smtClean="0">
                <a:solidFill>
                  <a:srgbClr val="0000CC"/>
                </a:solidFill>
              </a:rPr>
              <a:t>. </a:t>
            </a:r>
            <a:endParaRPr lang="uk-UA" sz="2800" dirty="0">
              <a:solidFill>
                <a:srgbClr val="0000CC"/>
              </a:solidFill>
              <a:effectLst/>
            </a:endParaRPr>
          </a:p>
        </p:txBody>
      </p:sp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395288" y="593725"/>
            <a:ext cx="777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uk-UA" sz="2400">
              <a:effectLst/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57158" y="3786190"/>
            <a:ext cx="8569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uk-UA" sz="32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Близько </a:t>
            </a:r>
            <a:r>
              <a:rPr lang="uk-UA" sz="32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87% </a:t>
            </a:r>
            <a:r>
              <a:rPr lang="uk-UA" sz="32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усієї </a:t>
            </a:r>
            <a:r>
              <a:rPr lang="uk-UA" sz="3200" dirty="0">
                <a:solidFill>
                  <a:srgbClr val="0000CC"/>
                </a:solidFill>
                <a:effectLst/>
                <a:latin typeface="Times New Roman" pitchFamily="18" charset="0"/>
              </a:rPr>
              <a:t>інформації про навколишній світ люди і тварини отримують завдяки зору.</a:t>
            </a:r>
            <a:endParaRPr lang="ru-RU" sz="3200" dirty="0">
              <a:solidFill>
                <a:srgbClr val="0000CC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3317" name="Picture 13" descr="ANd9GcRnJeldJJ8mXj8HtVJpaHJkCwV8RH08iraNVN5B7TkMNblj1Yqe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5" descr="ANd9GcTgAmVudEk1mfbPj8w3-Fvx01bM8VVboQPYnxnd13nvy3G3ZqHv0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071678"/>
            <a:ext cx="2286016" cy="183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7" descr="ANd9GcQxtYX6nsLf2RIr1XFTyRRLGxGI8X1lUKYiadipXGddHDP7yxov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857760"/>
            <a:ext cx="24955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9" descr="ANd9GcSJA04qz2c8ksOwAjX6JB0RGKsOCQ9hCyRfCoY_1vDMvI8u6oQ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85776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69461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892971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Німецькому фізику й фізіологу Г.</a:t>
            </a:r>
            <a:r>
              <a:rPr lang="uk-UA" sz="2800" b="1" dirty="0" err="1" smtClean="0">
                <a:solidFill>
                  <a:srgbClr val="7030A0"/>
                </a:solidFill>
              </a:rPr>
              <a:t>Гельмгольцу</a:t>
            </a:r>
            <a:r>
              <a:rPr lang="uk-UA" sz="2800" b="1" dirty="0" smtClean="0">
                <a:solidFill>
                  <a:srgbClr val="7030A0"/>
                </a:solidFill>
              </a:rPr>
              <a:t> належить така фраза: “ Якби оптик приніс мені такий неудосконалений інструмент, як людське око, я б миттєво викинув його за двері ”.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З такою суровою оцінкою можна й погодитися, якщо судити про око тільки як про оптичний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 прилад, але йтиметься про нього як про основний каталізатор, який сприймає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 навколишнє середовище.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Око – це 90% інформації про навколишній світ.</a:t>
            </a:r>
          </a:p>
          <a:p>
            <a:pPr algn="ctr"/>
            <a:endParaRPr lang="uk-UA" sz="2800" b="1" dirty="0" smtClean="0">
              <a:solidFill>
                <a:srgbClr val="7030A0"/>
              </a:solidFill>
            </a:endParaRPr>
          </a:p>
          <a:p>
            <a:pPr algn="ctr"/>
            <a:endParaRPr lang="uk-UA" sz="2800" b="1" dirty="0" smtClean="0">
              <a:solidFill>
                <a:srgbClr val="7030A0"/>
              </a:solidFill>
            </a:endParaRPr>
          </a:p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КРАЩЕ ОДИН РАЗ ПОБАЧИТИ, НІЖ СТО РАЗІВ ПОЧУТИ.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З яких оптичних елементів складається око?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Яке зображення утворюється на сітківці?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Що таке адаптація?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Що таке акомодація?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Яка відстань для людини з нормальним зором?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Які вади зору?</a:t>
            </a:r>
            <a:endParaRPr lang="uk-UA" sz="3600" b="1" dirty="0" smtClean="0">
              <a:solidFill>
                <a:srgbClr val="FF000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Як їх можна скоригувати? 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3733" y="692696"/>
            <a:ext cx="52680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002060"/>
                </a:solidFill>
                <a:hlinkClick r:id="rId2" action="ppaction://hlinkpres?slideindex=1&amp;slidetitle="/>
              </a:rPr>
              <a:t>Захворювання очей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77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i="1" dirty="0">
                <a:solidFill>
                  <a:srgbClr val="7030A0"/>
                </a:solidFill>
                <a:effectLst/>
              </a:rPr>
              <a:t>Міні-виступ «</a:t>
            </a:r>
            <a:r>
              <a:rPr lang="uk-UA" i="1" dirty="0" smtClean="0">
                <a:solidFill>
                  <a:srgbClr val="7030A0"/>
                </a:solidFill>
                <a:effectLst/>
              </a:rPr>
              <a:t>Моє </a:t>
            </a:r>
            <a:r>
              <a:rPr lang="uk-UA" i="1" dirty="0">
                <a:solidFill>
                  <a:srgbClr val="7030A0"/>
                </a:solidFill>
                <a:effectLst/>
              </a:rPr>
              <a:t>відкриття</a:t>
            </a:r>
            <a:r>
              <a:rPr lang="uk-UA" i="1" dirty="0" smtClean="0">
                <a:solidFill>
                  <a:srgbClr val="7030A0"/>
                </a:solidFill>
                <a:effectLst/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1742"/>
          </a:xfrm>
        </p:spPr>
        <p:txBody>
          <a:bodyPr/>
          <a:lstStyle/>
          <a:p>
            <a:pPr marL="137160" indent="0">
              <a:buNone/>
            </a:pPr>
            <a:r>
              <a:rPr lang="uk-UA" b="1" dirty="0">
                <a:solidFill>
                  <a:srgbClr val="002060"/>
                </a:solidFill>
              </a:rPr>
              <a:t>1.Три складові ока.</a:t>
            </a:r>
            <a:endParaRPr lang="ru-RU" b="1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uk-UA" b="1" dirty="0" smtClean="0">
                <a:solidFill>
                  <a:srgbClr val="002060"/>
                </a:solidFill>
              </a:rPr>
              <a:t>2.Дві </a:t>
            </a:r>
            <a:r>
              <a:rPr lang="uk-UA" b="1" dirty="0">
                <a:solidFill>
                  <a:srgbClr val="002060"/>
                </a:solidFill>
              </a:rPr>
              <a:t>хвороби ока.</a:t>
            </a:r>
            <a:endParaRPr lang="ru-RU" b="1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uk-UA" b="1" dirty="0">
                <a:solidFill>
                  <a:srgbClr val="002060"/>
                </a:solidFill>
              </a:rPr>
              <a:t>3.Дві вади зору.</a:t>
            </a:r>
            <a:endParaRPr lang="ru-RU" b="1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uk-UA" b="1" dirty="0">
                <a:solidFill>
                  <a:srgbClr val="002060"/>
                </a:solidFill>
              </a:rPr>
              <a:t>4.Два правила щодо збереження зору.</a:t>
            </a:r>
            <a:endParaRPr lang="ru-RU" b="1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43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7030A0"/>
                </a:solidFill>
              </a:rPr>
              <a:t>Домашнє завдання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Опрацювати</a:t>
            </a:r>
            <a:r>
              <a:rPr lang="ru-RU" dirty="0" smtClean="0"/>
              <a:t> </a:t>
            </a:r>
            <a:r>
              <a:rPr lang="ru-RU" dirty="0" smtClean="0"/>
              <a:t>§16, </a:t>
            </a:r>
            <a:r>
              <a:rPr lang="ru-RU" dirty="0" err="1" smtClean="0"/>
              <a:t>к.з</a:t>
            </a:r>
            <a:r>
              <a:rPr lang="ru-RU" dirty="0" smtClean="0"/>
              <a:t>.</a:t>
            </a:r>
          </a:p>
          <a:p>
            <a:r>
              <a:rPr lang="uk-UA" dirty="0" smtClean="0"/>
              <a:t>Вправа 16 (4,5)</a:t>
            </a:r>
          </a:p>
          <a:p>
            <a:r>
              <a:rPr lang="uk-UA" dirty="0" smtClean="0"/>
              <a:t>Інформація на тему : “З історії </a:t>
            </a:r>
            <a:r>
              <a:rPr lang="uk-UA" dirty="0" err="1" smtClean="0"/>
              <a:t>окулярів”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7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Пояснити малюнок</a:t>
            </a:r>
            <a:endParaRPr lang="ru-RU" dirty="0"/>
          </a:p>
        </p:txBody>
      </p:sp>
      <p:pic>
        <p:nvPicPr>
          <p:cNvPr id="8195" name="Picture 2" descr="C:\Users\Public\Pictures\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44675"/>
            <a:ext cx="62960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Назвати явище</a:t>
            </a:r>
            <a:endParaRPr lang="ru-RU" dirty="0"/>
          </a:p>
        </p:txBody>
      </p:sp>
      <p:pic>
        <p:nvPicPr>
          <p:cNvPr id="10243" name="Picture 2" descr="C:\Users\Public\Pictures\зал світ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806575"/>
            <a:ext cx="3614737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Пояснити формулу</a:t>
            </a:r>
            <a:endParaRPr lang="ru-RU" dirty="0"/>
          </a:p>
        </p:txBody>
      </p:sp>
      <p:pic>
        <p:nvPicPr>
          <p:cNvPr id="12291" name="Picture 2" descr="C:\Users\Public\Pictures\ІІ з заломл світл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989138"/>
            <a:ext cx="607218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Пояснити малюнки </a:t>
            </a:r>
            <a:br>
              <a:rPr lang="uk-UA" dirty="0" smtClean="0"/>
            </a:br>
            <a:r>
              <a:rPr lang="uk-UA" dirty="0" smtClean="0"/>
              <a:t>а)  і  б)</a:t>
            </a:r>
            <a:endParaRPr lang="ru-RU" dirty="0"/>
          </a:p>
        </p:txBody>
      </p:sp>
      <p:pic>
        <p:nvPicPr>
          <p:cNvPr id="13315" name="Picture 2" descr="C:\Users\Public\Pictures\96X4CAQIO40UCAGTDA52CANQ1266CA2XTKW2CAGMJBY9CAGA880ICA6OEOB5CAYF2BEFCA3LFKVXCAM24ON0CATZWXAACA43V7BZCAM2Z9F6CAST41IOCAV3KT58CAQA5TGVCAYMMEVWCAUVBYNZCAWCII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2213" y="1844675"/>
            <a:ext cx="63373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Як називається формула?</a:t>
            </a:r>
            <a:endParaRPr lang="ru-RU" dirty="0"/>
          </a:p>
        </p:txBody>
      </p:sp>
      <p:pic>
        <p:nvPicPr>
          <p:cNvPr id="17411" name="Picture 2" descr="C:\Users\Public\Pictures\Фтл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773238"/>
            <a:ext cx="6337300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Пояснити формулу</a:t>
            </a:r>
            <a:endParaRPr lang="ru-RU" dirty="0"/>
          </a:p>
        </p:txBody>
      </p:sp>
      <p:pic>
        <p:nvPicPr>
          <p:cNvPr id="18435" name="Picture 2" descr="C:\Users\Public\Pictures\оптична сила лінзи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914525"/>
            <a:ext cx="5256212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Чорний ящик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14716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rgbClr val="0000CC"/>
                </a:solidFill>
              </a:rPr>
              <a:t>На ніч два віконця самі закриваються, а зі сходом сонця самі відкриваються</a:t>
            </a:r>
            <a:endParaRPr lang="ru-RU" sz="3600" dirty="0">
              <a:solidFill>
                <a:srgbClr val="0000CC"/>
              </a:solidFill>
            </a:endParaRPr>
          </a:p>
        </p:txBody>
      </p:sp>
      <p:pic>
        <p:nvPicPr>
          <p:cNvPr id="1026" name="Picture 2" descr="H:\зір\очі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400" y="3717032"/>
            <a:ext cx="3601915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7030A0"/>
                </a:solidFill>
              </a:rPr>
              <a:t>Тема уроку: </a:t>
            </a:r>
            <a:r>
              <a:rPr lang="uk-UA" dirty="0" smtClean="0">
                <a:solidFill>
                  <a:srgbClr val="7030A0"/>
                </a:solidFill>
              </a:rPr>
              <a:t/>
            </a:r>
            <a:br>
              <a:rPr lang="uk-UA" dirty="0" smtClean="0">
                <a:solidFill>
                  <a:srgbClr val="7030A0"/>
                </a:solidFill>
              </a:rPr>
            </a:br>
            <a:r>
              <a:rPr lang="uk-UA" dirty="0" smtClean="0">
                <a:solidFill>
                  <a:srgbClr val="7030A0"/>
                </a:solidFill>
              </a:rPr>
              <a:t>Око як оптична система. Зір і бачення</a:t>
            </a:r>
            <a:r>
              <a:rPr lang="uk-UA" dirty="0" smtClean="0">
                <a:solidFill>
                  <a:srgbClr val="7030A0"/>
                </a:solidFill>
              </a:rPr>
              <a:t>. </a:t>
            </a:r>
            <a:r>
              <a:rPr lang="uk-UA" dirty="0" smtClean="0">
                <a:solidFill>
                  <a:srgbClr val="7030A0"/>
                </a:solidFill>
              </a:rPr>
              <a:t>Окуляри. Вади </a:t>
            </a:r>
            <a:r>
              <a:rPr lang="uk-UA" dirty="0" smtClean="0">
                <a:solidFill>
                  <a:srgbClr val="7030A0"/>
                </a:solidFill>
              </a:rPr>
              <a:t>зору</a:t>
            </a:r>
            <a:r>
              <a:rPr lang="uk-UA" dirty="0" smtClean="0">
                <a:solidFill>
                  <a:srgbClr val="7030A0"/>
                </a:solidFill>
              </a:rPr>
              <a:t> </a:t>
            </a:r>
            <a:r>
              <a:rPr lang="uk-UA" dirty="0" smtClean="0">
                <a:solidFill>
                  <a:srgbClr val="7030A0"/>
                </a:solidFill>
              </a:rPr>
              <a:t>та їх корекція.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3471874"/>
          </a:xfrm>
        </p:spPr>
        <p:txBody>
          <a:bodyPr/>
          <a:lstStyle/>
          <a:p>
            <a:pPr algn="just">
              <a:buNone/>
            </a:pPr>
            <a:r>
              <a:rPr lang="uk-UA" b="1" dirty="0" smtClean="0">
                <a:solidFill>
                  <a:srgbClr val="0000CC"/>
                </a:solidFill>
              </a:rPr>
              <a:t>Мета уроку: </a:t>
            </a:r>
            <a:r>
              <a:rPr lang="uk-UA" dirty="0" smtClean="0">
                <a:solidFill>
                  <a:srgbClr val="0000CC"/>
                </a:solidFill>
              </a:rPr>
              <a:t>ознайомитися із </a:t>
            </a:r>
            <a:r>
              <a:rPr lang="uk-UA" dirty="0" smtClean="0">
                <a:solidFill>
                  <a:srgbClr val="0000CC"/>
                </a:solidFill>
              </a:rPr>
              <a:t>будовою ока як 	оптичною системою; сформувати уявлення 	про вади зору й методи їх корекції</a:t>
            </a:r>
            <a:r>
              <a:rPr lang="uk-UA" dirty="0" smtClean="0">
                <a:solidFill>
                  <a:srgbClr val="0000CC"/>
                </a:solidFill>
              </a:rPr>
              <a:t>;</a:t>
            </a:r>
            <a:r>
              <a:rPr lang="uk-UA" dirty="0" smtClean="0">
                <a:solidFill>
                  <a:srgbClr val="0000CC"/>
                </a:solidFill>
              </a:rPr>
              <a:t>	навчити дотримуватися правил </a:t>
            </a:r>
            <a:r>
              <a:rPr lang="uk-UA" dirty="0" smtClean="0">
                <a:solidFill>
                  <a:srgbClr val="0000CC"/>
                </a:solidFill>
              </a:rPr>
              <a:t>гігієни </a:t>
            </a:r>
            <a:r>
              <a:rPr lang="uk-UA" dirty="0" smtClean="0">
                <a:solidFill>
                  <a:srgbClr val="0000CC"/>
                </a:solidFill>
              </a:rPr>
              <a:t>зору.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4" name="Picture 2" descr="C:\Users\Public\Pictures\ZB25CAHIPRFZCAC1BUQCCADKIZMXCA7B6E1FCAZ9L79MCAD7SXZHCA18QOLKCAJE3UOUCA8Z7YZYCA05YQTXCA9I8GBWCA3GQHLTCAMHR0KUCAVS3AHICAMN2ZYZCA8JM26QCA8YGO40CAY588EICASNR33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143512"/>
            <a:ext cx="36195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Public\Pictures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207" y="5072812"/>
            <a:ext cx="34004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614</TotalTime>
  <Words>317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Бліц-опитування</vt:lpstr>
      <vt:lpstr>Пояснити малюнок</vt:lpstr>
      <vt:lpstr>Назвати явище</vt:lpstr>
      <vt:lpstr>Пояснити формулу</vt:lpstr>
      <vt:lpstr>Пояснити малюнки  а)  і  б)</vt:lpstr>
      <vt:lpstr>Як називається формула?</vt:lpstr>
      <vt:lpstr>Пояснити формулу</vt:lpstr>
      <vt:lpstr>Чорний ящик</vt:lpstr>
      <vt:lpstr>Тема уроку:  Око як оптична система. Зір і бачення. Окуляри. Вади зору та їх корекція.</vt:lpstr>
      <vt:lpstr>Слайд 10</vt:lpstr>
      <vt:lpstr>Слайд 11</vt:lpstr>
      <vt:lpstr>Слайд 12</vt:lpstr>
      <vt:lpstr>Слайд 13</vt:lpstr>
      <vt:lpstr>Міні-виступ «Моє відкриття»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Бліц-опитування</dc:title>
  <cp:lastModifiedBy>ПЗОШ</cp:lastModifiedBy>
  <cp:revision>59</cp:revision>
  <dcterms:modified xsi:type="dcterms:W3CDTF">2017-12-03T21:06:40Z</dcterms:modified>
</cp:coreProperties>
</file>