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F753B-F1D8-45E4-ADA0-5ED8B639142E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21D65-5FFC-4E2A-9EC7-31F0359564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393C1-1711-4CDE-954D-9971EBC1206C}" type="datetimeFigureOut">
              <a:rPr lang="ru-RU" smtClean="0"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98794-F59B-4D06-BC56-2417D8FB8E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Чим більше прочитаєш, тим більше пізнаєш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Словничок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588" indent="-1588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Названий батько </a:t>
            </a:r>
            <a:r>
              <a:rPr lang="uk-UA" dirty="0" smtClean="0"/>
              <a:t>–      не рідний батько, а той, 			          хто дбає про виховання.</a:t>
            </a:r>
          </a:p>
          <a:p>
            <a:pPr marL="1588" indent="-1588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Підстарший брат </a:t>
            </a:r>
            <a:r>
              <a:rPr lang="uk-UA" dirty="0" smtClean="0"/>
              <a:t>–      середній брат.</a:t>
            </a:r>
          </a:p>
          <a:p>
            <a:pPr marL="1588" indent="-1588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Пристати в прийми </a:t>
            </a:r>
            <a:r>
              <a:rPr lang="uk-UA" dirty="0" smtClean="0"/>
              <a:t>– жити в домі дружини.</a:t>
            </a:r>
          </a:p>
          <a:p>
            <a:pPr marL="1588" indent="-1588">
              <a:buNone/>
              <a:tabLst>
                <a:tab pos="3586163" algn="l"/>
              </a:tabLst>
            </a:pPr>
            <a:r>
              <a:rPr lang="uk-UA" b="1" dirty="0" smtClean="0">
                <a:solidFill>
                  <a:srgbClr val="FF0000"/>
                </a:solidFill>
              </a:rPr>
              <a:t>Червінці</a:t>
            </a:r>
            <a:r>
              <a:rPr lang="uk-UA" dirty="0" smtClean="0"/>
              <a:t> – 	гроші.</a:t>
            </a:r>
          </a:p>
          <a:p>
            <a:pPr marL="1588" indent="-1588">
              <a:buNone/>
              <a:tabLst>
                <a:tab pos="3586163" algn="l"/>
              </a:tabLst>
            </a:pPr>
            <a:r>
              <a:rPr lang="uk-UA" b="1" dirty="0" smtClean="0">
                <a:solidFill>
                  <a:srgbClr val="FF0000"/>
                </a:solidFill>
              </a:rPr>
              <a:t>Товар</a:t>
            </a:r>
            <a:r>
              <a:rPr lang="uk-UA" dirty="0" smtClean="0"/>
              <a:t> – 	худоба.</a:t>
            </a:r>
          </a:p>
          <a:p>
            <a:pPr marL="1588" indent="-1588">
              <a:buNone/>
              <a:tabLst>
                <a:tab pos="3586163" algn="l"/>
              </a:tabLst>
            </a:pPr>
            <a:r>
              <a:rPr lang="uk-UA" b="1" dirty="0" smtClean="0">
                <a:solidFill>
                  <a:srgbClr val="FF0000"/>
                </a:solidFill>
              </a:rPr>
              <a:t>Стодоли, обори </a:t>
            </a:r>
            <a:r>
              <a:rPr lang="uk-UA" dirty="0" smtClean="0"/>
              <a:t>– 	будівлі для зберігання 		зерна, утримання худоби.</a:t>
            </a:r>
          </a:p>
          <a:p>
            <a:pPr marL="1588" indent="-1588">
              <a:buNone/>
              <a:tabLst>
                <a:tab pos="3586163" algn="l"/>
              </a:tabLst>
            </a:pPr>
            <a:r>
              <a:rPr lang="uk-UA" b="1" dirty="0" smtClean="0">
                <a:solidFill>
                  <a:srgbClr val="FF0000"/>
                </a:solidFill>
              </a:rPr>
              <a:t>Верста</a:t>
            </a:r>
            <a:r>
              <a:rPr lang="uk-UA" dirty="0" smtClean="0"/>
              <a:t> – 	старовинна міра довжини.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748464" cy="2232248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Тест. </a:t>
            </a:r>
            <a:r>
              <a:rPr lang="uk-UA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“Що</a:t>
            </a:r>
            <a:r>
              <a:rPr lang="uk-U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 двох </a:t>
            </a:r>
            <a:r>
              <a:rPr lang="uk-UA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правильне”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/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Куди вирушили два брати?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подорожувати;    б) на роботу найматися.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/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Кого вони зустріли?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тітку;    				б) старого діда.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Кого посватали старший і середній брати?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бідну дівчину;    		б) багату дівчину.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 ким оженився менший брат?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з гарною, але бідною дівчиною;</a:t>
            </a:r>
          </a:p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з багатою дівчиною.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Яким чином вирішив названий батько перевірити, як живуть його сини?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прикинувся убогим старцем;</a:t>
            </a:r>
          </a:p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зібрав синів на розмову.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Як менший брат врятував життя дідові?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нагодував;</a:t>
            </a:r>
          </a:p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спалив свою хату.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Як віддячив йому дід?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01008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а) дав грошей;</a:t>
            </a:r>
          </a:p>
          <a:p>
            <a:pPr algn="ctr">
              <a:buNone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б) побудував новий дім.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472514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342900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1268760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ний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1772816"/>
            <a:ext cx="1656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бать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2492896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38" y="928688"/>
            <a:ext cx="7772400" cy="5357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uk-UA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Казка</a:t>
            </a:r>
            <a:r>
              <a:rPr kumimoji="0" lang="uk-UA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uk-UA" sz="4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“Названий</a:t>
            </a:r>
            <a:r>
              <a:rPr kumimoji="0" lang="uk-UA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uk-UA" sz="4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батько”</a:t>
            </a:r>
            <a:r>
              <a:rPr kumimoji="0" lang="uk-UA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Відображення в творі уявлень народу про щастя, про працю, як основу життя</a:t>
            </a:r>
            <a:r>
              <a:rPr kumimoji="0" lang="uk-UA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980728"/>
          <a:ext cx="7992888" cy="4176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  <a:gridCol w="666074"/>
              </a:tblGrid>
              <a:tr h="835293">
                <a:tc rowSpan="4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44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5293"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288</Words>
  <Application>Microsoft Office PowerPoint</Application>
  <PresentationFormat>Экран (4:3)</PresentationFormat>
  <Paragraphs>155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Чим більше прочитаєш, тим більше пізнаєш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Словничок</vt:lpstr>
      <vt:lpstr>Тест. “Що з двох правильне”</vt:lpstr>
      <vt:lpstr>Куди вирушили два брати?</vt:lpstr>
      <vt:lpstr>Кого вони зустріли?</vt:lpstr>
      <vt:lpstr>Кого посватали старший і середній брати?</vt:lpstr>
      <vt:lpstr>З ким оженився менший брат?</vt:lpstr>
      <vt:lpstr>Яким чином вирішив названий батько перевірити, як живуть його сини?</vt:lpstr>
      <vt:lpstr>Як менший брат врятував життя дідові?</vt:lpstr>
      <vt:lpstr>Як віддячив йому дід?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Чим більше прочитаєш, тим більше пізнаєш</dc:title>
  <dc:creator>Admin</dc:creator>
  <cp:lastModifiedBy>Admin</cp:lastModifiedBy>
  <cp:revision>6</cp:revision>
  <dcterms:created xsi:type="dcterms:W3CDTF">2014-04-13T14:45:57Z</dcterms:created>
  <dcterms:modified xsi:type="dcterms:W3CDTF">2014-04-13T15:38:24Z</dcterms:modified>
</cp:coreProperties>
</file>