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5"/>
  </p:notesMasterIdLst>
  <p:sldIdLst>
    <p:sldId id="300" r:id="rId2"/>
    <p:sldId id="257" r:id="rId3"/>
    <p:sldId id="259" r:id="rId4"/>
    <p:sldId id="301" r:id="rId5"/>
    <p:sldId id="260" r:id="rId6"/>
    <p:sldId id="261" r:id="rId7"/>
    <p:sldId id="262" r:id="rId8"/>
    <p:sldId id="297" r:id="rId9"/>
    <p:sldId id="296" r:id="rId10"/>
    <p:sldId id="295" r:id="rId11"/>
    <p:sldId id="265" r:id="rId12"/>
    <p:sldId id="267" r:id="rId13"/>
    <p:sldId id="268" r:id="rId14"/>
    <p:sldId id="281" r:id="rId15"/>
    <p:sldId id="298" r:id="rId16"/>
    <p:sldId id="282" r:id="rId17"/>
    <p:sldId id="283" r:id="rId18"/>
    <p:sldId id="284" r:id="rId19"/>
    <p:sldId id="299" r:id="rId20"/>
    <p:sldId id="271" r:id="rId21"/>
    <p:sldId id="280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74" r:id="rId30"/>
    <p:sldId id="292" r:id="rId31"/>
    <p:sldId id="293" r:id="rId32"/>
    <p:sldId id="302" r:id="rId33"/>
    <p:sldId id="303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59" autoAdjust="0"/>
    <p:restoredTop sz="94660"/>
  </p:normalViewPr>
  <p:slideViewPr>
    <p:cSldViewPr>
      <p:cViewPr varScale="1">
        <p:scale>
          <a:sx n="60" d="100"/>
          <a:sy n="60" d="100"/>
        </p:scale>
        <p:origin x="-8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042F9-9FD5-4CE1-B004-3C5E12D98EF7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3A25D-488A-493C-8B0A-465944A75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3A25D-488A-493C-8B0A-465944A7544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5" name="Picture 3" descr="C:\Users\АНТОН\Downloads\images (2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9615" y="1105723"/>
            <a:ext cx="4528649" cy="4699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НТОН\Downloads\4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873" y="404664"/>
            <a:ext cx="8841127" cy="645333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4" name="Picture 4" descr="C:\Users\АНТОН\Downloads\slide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213" y="12223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 descr="C:\Users\АНТОН\Downloads\Без названия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6291039" cy="5373596"/>
          </a:xfrm>
          <a:prstGeom prst="rect">
            <a:avLst/>
          </a:prstGeom>
          <a:noFill/>
        </p:spPr>
      </p:pic>
      <p:pic>
        <p:nvPicPr>
          <p:cNvPr id="3074" name="Picture 2" descr="C:\Users\АНТОН\Downloads\Без названия 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509120"/>
            <a:ext cx="2987824" cy="208823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60648"/>
            <a:ext cx="8686800" cy="5819477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Климат пустынь Африки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6625" name="Picture 1" descr="C:\Users\АНТОН\Downloads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268760"/>
            <a:ext cx="3240360" cy="2279898"/>
          </a:xfrm>
          <a:prstGeom prst="rect">
            <a:avLst/>
          </a:prstGeom>
          <a:noFill/>
        </p:spPr>
      </p:pic>
      <p:pic>
        <p:nvPicPr>
          <p:cNvPr id="26626" name="Picture 2" descr="C:\Users\АНТОН\Downloads\images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836712"/>
            <a:ext cx="2851513" cy="2135882"/>
          </a:xfrm>
          <a:prstGeom prst="rect">
            <a:avLst/>
          </a:prstGeom>
          <a:noFill/>
        </p:spPr>
      </p:pic>
      <p:pic>
        <p:nvPicPr>
          <p:cNvPr id="26627" name="Picture 3" descr="C:\Users\АНТОН\Downloads\images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34125" y="3933056"/>
            <a:ext cx="2809875" cy="2448272"/>
          </a:xfrm>
          <a:prstGeom prst="rect">
            <a:avLst/>
          </a:prstGeom>
          <a:noFill/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827584" y="3456750"/>
            <a:ext cx="6048672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климат жаркий сухой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мало осадков, дуют ветры-суховеи.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2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большая разница между температурой днем и ночью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0" name="Picture 2" descr="C:\Users\АНТОН\Downloads\images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382" y="-62863"/>
            <a:ext cx="8843106" cy="69208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АНТОН\Downloads\images (1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7004"/>
            <a:ext cx="4176464" cy="3520028"/>
          </a:xfrm>
          <a:prstGeom prst="rect">
            <a:avLst/>
          </a:prstGeom>
          <a:noFill/>
        </p:spPr>
      </p:pic>
      <p:pic>
        <p:nvPicPr>
          <p:cNvPr id="5123" name="Picture 3" descr="C:\Users\АНТОН\Downloads\Без названия (1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8640"/>
            <a:ext cx="3888432" cy="3521323"/>
          </a:xfrm>
          <a:prstGeom prst="rect">
            <a:avLst/>
          </a:prstGeom>
          <a:noFill/>
        </p:spPr>
      </p:pic>
      <p:pic>
        <p:nvPicPr>
          <p:cNvPr id="5124" name="Picture 4" descr="C:\Users\АНТОН\Downloads\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789040"/>
            <a:ext cx="4144462" cy="2736304"/>
          </a:xfrm>
          <a:prstGeom prst="rect">
            <a:avLst/>
          </a:prstGeom>
          <a:noFill/>
        </p:spPr>
      </p:pic>
      <p:pic>
        <p:nvPicPr>
          <p:cNvPr id="5125" name="Picture 5" descr="C:\Users\АНТОН\Downloads\76059666_000003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789040"/>
            <a:ext cx="3888432" cy="29457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</a:rPr>
              <a:t>Саксаул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8915" name="Picture 3" descr="C:\Users\АНТОН\Downloads\images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24745"/>
            <a:ext cx="8064895" cy="533842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C:\Users\АНТОН\Downloads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848" y="260648"/>
            <a:ext cx="8438600" cy="634494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вельвичия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62" name="Picture 2" descr="C:\Users\АНТОН\Downloads\images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0142" y="476672"/>
            <a:ext cx="3310290" cy="3240360"/>
          </a:xfrm>
          <a:prstGeom prst="rect">
            <a:avLst/>
          </a:prstGeom>
          <a:noFill/>
        </p:spPr>
      </p:pic>
      <p:pic>
        <p:nvPicPr>
          <p:cNvPr id="40963" name="Picture 3" descr="C:\Users\АНТОН\Downloads\images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840162"/>
            <a:ext cx="4145260" cy="3017837"/>
          </a:xfrm>
          <a:prstGeom prst="rect">
            <a:avLst/>
          </a:prstGeom>
          <a:noFill/>
        </p:spPr>
      </p:pic>
      <p:pic>
        <p:nvPicPr>
          <p:cNvPr id="40964" name="Picture 4" descr="C:\Users\АНТОН\Downloads\images (1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162427"/>
            <a:ext cx="4511427" cy="298665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НТОН\Downloads\image_224095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6652"/>
            <a:ext cx="8496944" cy="6561348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7474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800" b="1" i="1" dirty="0" smtClean="0">
                <a:solidFill>
                  <a:srgbClr val="C00000"/>
                </a:solidFill>
              </a:rPr>
              <a:t>Тепло </a:t>
            </a:r>
            <a:r>
              <a:rPr lang="uk-UA" sz="4800" b="1" i="1" dirty="0" err="1" smtClean="0">
                <a:solidFill>
                  <a:srgbClr val="C00000"/>
                </a:solidFill>
              </a:rPr>
              <a:t>своих</a:t>
            </a:r>
            <a:r>
              <a:rPr lang="uk-UA" sz="4800" b="1" i="1" dirty="0" smtClean="0">
                <a:solidFill>
                  <a:srgbClr val="C00000"/>
                </a:solidFill>
              </a:rPr>
              <a:t> </a:t>
            </a:r>
            <a:r>
              <a:rPr lang="uk-UA" sz="4800" b="1" i="1" dirty="0" err="1" smtClean="0">
                <a:solidFill>
                  <a:srgbClr val="C00000"/>
                </a:solidFill>
              </a:rPr>
              <a:t>ладоней</a:t>
            </a:r>
            <a:endParaRPr lang="ru-RU" sz="48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uk-UA" sz="4800" b="1" i="1" dirty="0" smtClean="0">
                <a:solidFill>
                  <a:srgbClr val="C00000"/>
                </a:solidFill>
              </a:rPr>
              <a:t>Я другу </a:t>
            </a:r>
            <a:r>
              <a:rPr lang="uk-UA" sz="4800" b="1" i="1" dirty="0" err="1" smtClean="0">
                <a:solidFill>
                  <a:srgbClr val="C00000"/>
                </a:solidFill>
              </a:rPr>
              <a:t>отдаю</a:t>
            </a:r>
            <a:r>
              <a:rPr lang="uk-UA" sz="4800" b="1" i="1" dirty="0" smtClean="0">
                <a:solidFill>
                  <a:srgbClr val="C00000"/>
                </a:solidFill>
              </a:rPr>
              <a:t>.</a:t>
            </a:r>
            <a:endParaRPr lang="ru-RU" sz="48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uk-UA" sz="4800" b="1" i="1" dirty="0" smtClean="0">
                <a:solidFill>
                  <a:srgbClr val="C00000"/>
                </a:solidFill>
              </a:rPr>
              <a:t>Урок </a:t>
            </a:r>
            <a:r>
              <a:rPr lang="uk-UA" sz="4800" b="1" i="1" dirty="0" err="1" smtClean="0">
                <a:solidFill>
                  <a:srgbClr val="C00000"/>
                </a:solidFill>
              </a:rPr>
              <a:t>свой</a:t>
            </a:r>
            <a:r>
              <a:rPr lang="uk-UA" sz="4800" b="1" i="1" dirty="0" smtClean="0">
                <a:solidFill>
                  <a:srgbClr val="C00000"/>
                </a:solidFill>
              </a:rPr>
              <a:t> </a:t>
            </a:r>
            <a:r>
              <a:rPr lang="uk-UA" sz="4800" b="1" i="1" dirty="0" err="1" smtClean="0">
                <a:solidFill>
                  <a:srgbClr val="C00000"/>
                </a:solidFill>
              </a:rPr>
              <a:t>интересный</a:t>
            </a:r>
            <a:r>
              <a:rPr lang="uk-UA" sz="4800" b="1" i="1" dirty="0" smtClean="0">
                <a:solidFill>
                  <a:srgbClr val="C00000"/>
                </a:solidFill>
              </a:rPr>
              <a:t> </a:t>
            </a:r>
            <a:endParaRPr lang="ru-RU" sz="48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uk-UA" sz="4800" b="1" i="1" dirty="0" smtClean="0">
                <a:solidFill>
                  <a:srgbClr val="C00000"/>
                </a:solidFill>
              </a:rPr>
              <a:t>Я с </a:t>
            </a:r>
            <a:r>
              <a:rPr lang="uk-UA" sz="4800" b="1" i="1" dirty="0" err="1" smtClean="0">
                <a:solidFill>
                  <a:srgbClr val="C00000"/>
                </a:solidFill>
              </a:rPr>
              <a:t>радостью</a:t>
            </a:r>
            <a:r>
              <a:rPr lang="uk-UA" sz="4800" b="1" i="1" dirty="0" smtClean="0">
                <a:solidFill>
                  <a:srgbClr val="C00000"/>
                </a:solidFill>
              </a:rPr>
              <a:t> начну.</a:t>
            </a:r>
          </a:p>
          <a:p>
            <a:pPr>
              <a:buNone/>
            </a:pPr>
            <a:endParaRPr lang="ru-RU" sz="4800" dirty="0"/>
          </a:p>
        </p:txBody>
      </p:sp>
      <p:pic>
        <p:nvPicPr>
          <p:cNvPr id="4098" name="Picture 2" descr="C:\Users\АНТОН\Downloads\images (1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0398" y="3717032"/>
            <a:ext cx="3372082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НТОН\Downloads\slide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7776864" cy="6597352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физкульминутка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АНТОН\Downloads\1459285392_tim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8064896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тушканчик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986" name="Picture 2" descr="C:\Users\АНТОН\Downloads\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4732412" cy="3157661"/>
          </a:xfrm>
          <a:prstGeom prst="rect">
            <a:avLst/>
          </a:prstGeom>
          <a:noFill/>
        </p:spPr>
      </p:pic>
      <p:pic>
        <p:nvPicPr>
          <p:cNvPr id="41988" name="Picture 4" descr="C:\Users\АНТОН\Downloads\Без названия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124744"/>
            <a:ext cx="4032448" cy="3200356"/>
          </a:xfrm>
          <a:prstGeom prst="rect">
            <a:avLst/>
          </a:prstGeom>
          <a:noFill/>
        </p:spPr>
      </p:pic>
      <p:pic>
        <p:nvPicPr>
          <p:cNvPr id="9218" name="Picture 2" descr="C:\Users\АНТОН\Downloads\Без названия (1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077072"/>
            <a:ext cx="2952328" cy="249736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джейран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3010" name="Picture 2" descr="C:\Users\АНТОН\Downloads\Без названия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3984451" cy="4152210"/>
          </a:xfrm>
          <a:prstGeom prst="rect">
            <a:avLst/>
          </a:prstGeom>
          <a:noFill/>
        </p:spPr>
      </p:pic>
      <p:pic>
        <p:nvPicPr>
          <p:cNvPr id="8194" name="Picture 2" descr="C:\Users\АНТОН\Downloads\Без названия (1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12776"/>
            <a:ext cx="3528392" cy="2641021"/>
          </a:xfrm>
          <a:prstGeom prst="rect">
            <a:avLst/>
          </a:prstGeom>
          <a:noFill/>
        </p:spPr>
      </p:pic>
      <p:pic>
        <p:nvPicPr>
          <p:cNvPr id="8195" name="Picture 3" descr="C:\Users\АНТОН\Downloads\dzhejran-zhivotnoe-obraz-zhizni-i-sreda-obitaniya-dzhejrana-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922382"/>
            <a:ext cx="5328592" cy="293561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верблюд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C:\Users\АНТОН\Downloads\Без названия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573016"/>
            <a:ext cx="3888432" cy="2912571"/>
          </a:xfrm>
          <a:prstGeom prst="rect">
            <a:avLst/>
          </a:prstGeom>
          <a:noFill/>
        </p:spPr>
      </p:pic>
      <p:pic>
        <p:nvPicPr>
          <p:cNvPr id="44035" name="Picture 3" descr="C:\Users\АНТОН\Downloads\Без названия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682" y="1124744"/>
            <a:ext cx="3758278" cy="2376264"/>
          </a:xfrm>
          <a:prstGeom prst="rect">
            <a:avLst/>
          </a:prstGeom>
          <a:noFill/>
        </p:spPr>
      </p:pic>
      <p:pic>
        <p:nvPicPr>
          <p:cNvPr id="10242" name="Picture 2" descr="C:\Users\АНТОН\Downloads\images (1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7608" y="1124744"/>
            <a:ext cx="4550856" cy="2444105"/>
          </a:xfrm>
          <a:prstGeom prst="rect">
            <a:avLst/>
          </a:prstGeom>
          <a:noFill/>
        </p:spPr>
      </p:pic>
      <p:pic>
        <p:nvPicPr>
          <p:cNvPr id="10243" name="Picture 3" descr="C:\Users\АНТОН\Downloads\42716157-rajasthan-travel-background---indian-cameleer-camel-driver-with-camels-in-dunes-of-thar-desert-jaisa-Stock-Pho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717032"/>
            <a:ext cx="4044144" cy="257943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57200"/>
            <a:ext cx="8308032" cy="8382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Лиса </a:t>
            </a:r>
            <a:r>
              <a:rPr lang="ru-RU" b="1" i="1" dirty="0" err="1" smtClean="0">
                <a:solidFill>
                  <a:srgbClr val="C00000"/>
                </a:solidFill>
              </a:rPr>
              <a:t>Фенек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5058" name="Picture 2" descr="C:\Users\АНТОН\Downloads\images (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82749"/>
            <a:ext cx="3528392" cy="2411156"/>
          </a:xfrm>
          <a:prstGeom prst="rect">
            <a:avLst/>
          </a:prstGeom>
          <a:noFill/>
        </p:spPr>
      </p:pic>
      <p:pic>
        <p:nvPicPr>
          <p:cNvPr id="11266" name="Picture 2" descr="C:\Users\АНТОН\Downloads\Без названия (1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9000" y="1084192"/>
            <a:ext cx="4065407" cy="2533722"/>
          </a:xfrm>
          <a:prstGeom prst="rect">
            <a:avLst/>
          </a:prstGeom>
          <a:noFill/>
        </p:spPr>
      </p:pic>
      <p:pic>
        <p:nvPicPr>
          <p:cNvPr id="11267" name="Picture 3" descr="C:\Users\АНТОН\Downloads\images (1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9" y="3717032"/>
            <a:ext cx="4176464" cy="2808312"/>
          </a:xfrm>
          <a:prstGeom prst="rect">
            <a:avLst/>
          </a:prstGeom>
          <a:noFill/>
        </p:spPr>
      </p:pic>
      <p:pic>
        <p:nvPicPr>
          <p:cNvPr id="11268" name="Picture 4" descr="C:\Users\АНТОН\Downloads\images (20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3798" y="3645025"/>
            <a:ext cx="3590130" cy="321297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Варан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6082" name="Picture 2" descr="C:\Users\АНТОН\Downloads\komodskij-varan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73016"/>
            <a:ext cx="4536504" cy="2878410"/>
          </a:xfrm>
          <a:prstGeom prst="rect">
            <a:avLst/>
          </a:prstGeom>
          <a:noFill/>
        </p:spPr>
      </p:pic>
      <p:pic>
        <p:nvPicPr>
          <p:cNvPr id="46083" name="Picture 3" descr="C:\Users\АНТОН\Downloads\images (1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34" y="980728"/>
            <a:ext cx="4206634" cy="2497063"/>
          </a:xfrm>
          <a:prstGeom prst="rect">
            <a:avLst/>
          </a:prstGeom>
          <a:noFill/>
        </p:spPr>
      </p:pic>
      <p:pic>
        <p:nvPicPr>
          <p:cNvPr id="12290" name="Picture 2" descr="C:\Users\АНТОН\Downloads\Без названия (1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4811" y="1024711"/>
            <a:ext cx="3937629" cy="2620313"/>
          </a:xfrm>
          <a:prstGeom prst="rect">
            <a:avLst/>
          </a:prstGeom>
          <a:noFill/>
        </p:spPr>
      </p:pic>
      <p:pic>
        <p:nvPicPr>
          <p:cNvPr id="12291" name="Picture 3" descr="C:\Users\АНТОН\Downloads\images (2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65204" y="3717032"/>
            <a:ext cx="3911252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C:\Users\АНТОН\Downloads\slide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C:\Users\АНТОН\Downloads\2016-01-21_23_00_01prezentaciya-afrika-prirodnye-zony-0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1034"/>
            <a:ext cx="8676456" cy="650696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НТОН\Downloads\slide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7992888" cy="588665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План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 характеристики материка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Где находится материк ?</a:t>
            </a:r>
          </a:p>
          <a:p>
            <a:r>
              <a:rPr lang="ru-RU" b="1" dirty="0" smtClean="0"/>
              <a:t>Какими океанами омывается?</a:t>
            </a:r>
          </a:p>
          <a:p>
            <a:r>
              <a:rPr lang="ru-RU" b="1" dirty="0" smtClean="0"/>
              <a:t>В каких полушариях располагается?</a:t>
            </a:r>
          </a:p>
          <a:p>
            <a:r>
              <a:rPr lang="ru-RU" b="1" dirty="0" smtClean="0"/>
              <a:t>Самая длинная река?</a:t>
            </a:r>
          </a:p>
          <a:p>
            <a:r>
              <a:rPr lang="ru-RU" b="1" dirty="0" smtClean="0"/>
              <a:t> Горы</a:t>
            </a:r>
          </a:p>
          <a:p>
            <a:r>
              <a:rPr lang="ru-RU" b="1" dirty="0" smtClean="0"/>
              <a:t> Озера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rgbClr val="C00000"/>
                </a:solidFill>
              </a:rPr>
              <a:t>Творческое домашнее задани</a:t>
            </a:r>
            <a:r>
              <a:rPr lang="ru-RU" b="1" i="1" dirty="0" smtClean="0">
                <a:solidFill>
                  <a:srgbClr val="C00000"/>
                </a:solidFill>
              </a:rPr>
              <a:t>е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1.Составить кроссворд </a:t>
            </a:r>
            <a:r>
              <a:rPr lang="ru-RU" b="1" dirty="0" smtClean="0"/>
              <a:t>на</a:t>
            </a:r>
            <a:r>
              <a:rPr lang="ru-RU" b="1" dirty="0" smtClean="0"/>
              <a:t> тему: </a:t>
            </a:r>
            <a:r>
              <a:rPr lang="ru-RU" b="1" dirty="0" smtClean="0"/>
              <a:t>“Пустыни Африки”.</a:t>
            </a:r>
          </a:p>
          <a:p>
            <a:pPr>
              <a:buNone/>
            </a:pPr>
            <a:r>
              <a:rPr lang="ru-RU" b="1" dirty="0" smtClean="0"/>
              <a:t>2.</a:t>
            </a:r>
            <a:r>
              <a:rPr lang="ru-RU" b="1" dirty="0" smtClean="0"/>
              <a:t> Написать </a:t>
            </a:r>
            <a:r>
              <a:rPr lang="ru-RU" b="1" dirty="0" err="1" smtClean="0"/>
              <a:t>сенкан</a:t>
            </a:r>
            <a:r>
              <a:rPr lang="ru-RU" b="1" dirty="0" smtClean="0"/>
              <a:t>  к слову пустыня</a:t>
            </a:r>
          </a:p>
          <a:p>
            <a:pPr>
              <a:buNone/>
            </a:pPr>
            <a:r>
              <a:rPr lang="ru-RU" b="1" dirty="0" smtClean="0"/>
              <a:t>3.</a:t>
            </a:r>
            <a:r>
              <a:rPr lang="ru-RU" b="1" dirty="0" smtClean="0"/>
              <a:t> </a:t>
            </a:r>
            <a:r>
              <a:rPr lang="ru-RU" b="1" dirty="0" smtClean="0"/>
              <a:t>Придумать загадку о животном</a:t>
            </a:r>
          </a:p>
          <a:p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Алгоритм самооценки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–</a:t>
            </a:r>
            <a:r>
              <a:rPr lang="ru-RU" b="1" dirty="0" smtClean="0"/>
              <a:t> Что тебе нужно было сделать?</a:t>
            </a:r>
          </a:p>
          <a:p>
            <a:r>
              <a:rPr lang="ru-RU" b="1" dirty="0" smtClean="0"/>
              <a:t>– Удалось тебе выполнить задание?</a:t>
            </a:r>
          </a:p>
          <a:p>
            <a:r>
              <a:rPr lang="ru-RU" b="1" dirty="0" smtClean="0"/>
              <a:t>– Ты выполнил задание сам или были недочёты?</a:t>
            </a:r>
          </a:p>
          <a:p>
            <a:r>
              <a:rPr lang="ru-RU" b="1" dirty="0" smtClean="0"/>
              <a:t>– Ты выполнил всё сам или с помощью товарища, учителя?</a:t>
            </a:r>
          </a:p>
          <a:p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АНТОН\Downloads\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47918"/>
            <a:ext cx="7272808" cy="59054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7" name="Picture 3" descr="C:\Users\АНТОН\Downloads\slide_15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24936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АНТОН\Downloads\4080586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627281" cy="6309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“В пустыне вовсе не пусто”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НТОН\Downloads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691" y="1052736"/>
            <a:ext cx="8017757" cy="562802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Тема урока: Растительный и животный мир пустынь Африки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C:\Users\АНТОН\Downloads\407f945d2d89525c4055ad302b068e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88840"/>
            <a:ext cx="4324532" cy="3888432"/>
          </a:xfrm>
          <a:prstGeom prst="rect">
            <a:avLst/>
          </a:prstGeom>
          <a:noFill/>
        </p:spPr>
      </p:pic>
      <p:pic>
        <p:nvPicPr>
          <p:cNvPr id="3077" name="Picture 5" descr="C:\Users\АНТОН\Downloads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9770" y="1988840"/>
            <a:ext cx="3656206" cy="39604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Наши ожидания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-научится ориентироваться по карте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-узнать особенности живой и неживой природы Африки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-учиться строить небольшие сообщения в устной и письменной форме;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- находить в содружестве с одноклассниками разнообразные способы решения учебной задачи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АНТОН\Downloads\tmb_92120_7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712968" cy="62646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Народные приметы на 25 января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668072" cy="524341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По морозу в этот день судили о погоде весной и летом:</a:t>
            </a:r>
          </a:p>
          <a:p>
            <a:pPr lvl="0"/>
            <a:r>
              <a:rPr lang="ru-RU" b="1" dirty="0" smtClean="0"/>
              <a:t>Солнышко рано покажется – к раннему потеплению и прилёту птиц.</a:t>
            </a:r>
          </a:p>
          <a:p>
            <a:pPr lvl="0"/>
            <a:r>
              <a:rPr lang="ru-RU" b="1" dirty="0" smtClean="0"/>
              <a:t>Снег на Татьяну сулит дождливое и сырое лето.</a:t>
            </a:r>
          </a:p>
          <a:p>
            <a:pPr lvl="0"/>
            <a:r>
              <a:rPr lang="ru-RU" b="1" dirty="0" smtClean="0"/>
              <a:t>Какая погода сегодня, такая и в декабре будет стоять.</a:t>
            </a:r>
          </a:p>
          <a:p>
            <a:pPr lvl="0"/>
            <a:r>
              <a:rPr lang="ru-RU" b="1" dirty="0" smtClean="0"/>
              <a:t>Ветер с юга – к засушливому и малоурожайному лету.</a:t>
            </a:r>
          </a:p>
          <a:p>
            <a:pPr lvl="0"/>
            <a:r>
              <a:rPr lang="ru-RU" b="1" dirty="0" smtClean="0"/>
              <a:t>Морозная и ясная погода – к хорошему урожаю; тепло и снегопад – к неурожаю.</a:t>
            </a:r>
          </a:p>
          <a:p>
            <a:pPr lvl="0"/>
            <a:r>
              <a:rPr lang="ru-RU" b="1" dirty="0" smtClean="0"/>
              <a:t>Большие сугробы в этот день пророчат много хлеба.</a:t>
            </a:r>
          </a:p>
          <a:p>
            <a:pPr lvl="0"/>
            <a:r>
              <a:rPr lang="ru-RU" b="1" dirty="0" smtClean="0"/>
              <a:t>Звездное небо – к ранней весне.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663</TotalTime>
  <Words>240</Words>
  <Application>Microsoft Office PowerPoint</Application>
  <PresentationFormat>Экран (4:3)</PresentationFormat>
  <Paragraphs>53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Трек</vt:lpstr>
      <vt:lpstr>Слайд 1</vt:lpstr>
      <vt:lpstr>Слайд 2</vt:lpstr>
      <vt:lpstr>План  характеристики материка</vt:lpstr>
      <vt:lpstr>Слайд 4</vt:lpstr>
      <vt:lpstr>“В пустыне вовсе не пусто” </vt:lpstr>
      <vt:lpstr>Тема урока: Растительный и животный мир пустынь Африки</vt:lpstr>
      <vt:lpstr>Наши ожидания</vt:lpstr>
      <vt:lpstr>ё</vt:lpstr>
      <vt:lpstr>Народные приметы на 25 января </vt:lpstr>
      <vt:lpstr>Слайд 10</vt:lpstr>
      <vt:lpstr>Слайд 11</vt:lpstr>
      <vt:lpstr>Слайд 12</vt:lpstr>
      <vt:lpstr>Слайд 13</vt:lpstr>
      <vt:lpstr>Слайд 14</vt:lpstr>
      <vt:lpstr>Слайд 15</vt:lpstr>
      <vt:lpstr>Саксаул  </vt:lpstr>
      <vt:lpstr>Слайд 17</vt:lpstr>
      <vt:lpstr>вельвичия</vt:lpstr>
      <vt:lpstr>Слайд 19</vt:lpstr>
      <vt:lpstr>Слайд 20</vt:lpstr>
      <vt:lpstr>физкульминутка</vt:lpstr>
      <vt:lpstr>тушканчик</vt:lpstr>
      <vt:lpstr>джейран</vt:lpstr>
      <vt:lpstr>верблюд</vt:lpstr>
      <vt:lpstr>Лиса Фенек</vt:lpstr>
      <vt:lpstr>Варан </vt:lpstr>
      <vt:lpstr>Слайд 27</vt:lpstr>
      <vt:lpstr>Слайд 28</vt:lpstr>
      <vt:lpstr>Слайд 29</vt:lpstr>
      <vt:lpstr>Творческое домашнее задание </vt:lpstr>
      <vt:lpstr>Алгоритм самооценки 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</dc:creator>
  <cp:lastModifiedBy>АНТОН</cp:lastModifiedBy>
  <cp:revision>75</cp:revision>
  <dcterms:created xsi:type="dcterms:W3CDTF">2018-01-21T16:40:47Z</dcterms:created>
  <dcterms:modified xsi:type="dcterms:W3CDTF">2018-02-07T12:52:26Z</dcterms:modified>
</cp:coreProperties>
</file>