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9" r:id="rId9"/>
    <p:sldId id="270" r:id="rId10"/>
    <p:sldId id="262" r:id="rId11"/>
    <p:sldId id="271" r:id="rId12"/>
    <p:sldId id="272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432FD7-CC6C-4768-80E2-5E04A8CFBA4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36A823D-25AE-4443-99E7-A7D0F0B962CB}">
      <dgm:prSet phldrT="[Текст]"/>
      <dgm:spPr/>
      <dgm:t>
        <a:bodyPr/>
        <a:lstStyle/>
        <a:p>
          <a:r>
            <a:rPr lang="uk-UA" b="1" dirty="0" smtClean="0"/>
            <a:t>ПРАВО ВЛАСНОСТІ</a:t>
          </a:r>
          <a:endParaRPr lang="uk-UA" b="1" dirty="0"/>
        </a:p>
      </dgm:t>
    </dgm:pt>
    <dgm:pt modelId="{5AFB4B81-64D4-4EE6-8465-ADB363E7CDBF}" type="parTrans" cxnId="{CA051DC5-51B3-453C-9762-EE29110A4CE2}">
      <dgm:prSet/>
      <dgm:spPr/>
      <dgm:t>
        <a:bodyPr/>
        <a:lstStyle/>
        <a:p>
          <a:endParaRPr lang="uk-UA"/>
        </a:p>
      </dgm:t>
    </dgm:pt>
    <dgm:pt modelId="{AA8B54C2-5A28-48A0-BC94-19D71B4FA231}" type="sibTrans" cxnId="{CA051DC5-51B3-453C-9762-EE29110A4CE2}">
      <dgm:prSet/>
      <dgm:spPr/>
      <dgm:t>
        <a:bodyPr/>
        <a:lstStyle/>
        <a:p>
          <a:endParaRPr lang="uk-UA"/>
        </a:p>
      </dgm:t>
    </dgm:pt>
    <dgm:pt modelId="{C17DD4F6-0C25-4ED3-A6AC-B196ECA3AEF1}">
      <dgm:prSet phldrT="[Текст]"/>
      <dgm:spPr/>
      <dgm:t>
        <a:bodyPr/>
        <a:lstStyle/>
        <a:p>
          <a:r>
            <a:rPr lang="uk-UA" dirty="0" smtClean="0"/>
            <a:t>Право володіння</a:t>
          </a:r>
          <a:endParaRPr lang="uk-UA" dirty="0"/>
        </a:p>
      </dgm:t>
    </dgm:pt>
    <dgm:pt modelId="{1F22872C-7B1B-4F5D-8393-4B47F2FD97DD}" type="parTrans" cxnId="{C7FE3081-B901-4ED2-BEC1-368D04BF76CD}">
      <dgm:prSet/>
      <dgm:spPr/>
      <dgm:t>
        <a:bodyPr/>
        <a:lstStyle/>
        <a:p>
          <a:endParaRPr lang="uk-UA"/>
        </a:p>
      </dgm:t>
    </dgm:pt>
    <dgm:pt modelId="{E7B5D8B3-B29C-45D2-9E7F-E87F031365AC}" type="sibTrans" cxnId="{C7FE3081-B901-4ED2-BEC1-368D04BF76CD}">
      <dgm:prSet/>
      <dgm:spPr/>
      <dgm:t>
        <a:bodyPr/>
        <a:lstStyle/>
        <a:p>
          <a:endParaRPr lang="uk-UA"/>
        </a:p>
      </dgm:t>
    </dgm:pt>
    <dgm:pt modelId="{255AEFC3-1E45-4AE9-8EC4-712F3A2B7D43}">
      <dgm:prSet phldrT="[Текст]"/>
      <dgm:spPr/>
      <dgm:t>
        <a:bodyPr/>
        <a:lstStyle/>
        <a:p>
          <a:r>
            <a:rPr lang="uk-UA" dirty="0" smtClean="0"/>
            <a:t>Право користування</a:t>
          </a:r>
          <a:endParaRPr lang="uk-UA" dirty="0"/>
        </a:p>
      </dgm:t>
    </dgm:pt>
    <dgm:pt modelId="{C0C37C1C-87F3-4F1F-A7A6-EF48B17E350C}" type="parTrans" cxnId="{6BAC2C2B-6BD5-4C05-A821-D4D116B02DE2}">
      <dgm:prSet/>
      <dgm:spPr/>
      <dgm:t>
        <a:bodyPr/>
        <a:lstStyle/>
        <a:p>
          <a:endParaRPr lang="uk-UA"/>
        </a:p>
      </dgm:t>
    </dgm:pt>
    <dgm:pt modelId="{CA77A5A9-4DAF-4635-8050-C03C00A9AC54}" type="sibTrans" cxnId="{6BAC2C2B-6BD5-4C05-A821-D4D116B02DE2}">
      <dgm:prSet/>
      <dgm:spPr/>
      <dgm:t>
        <a:bodyPr/>
        <a:lstStyle/>
        <a:p>
          <a:endParaRPr lang="uk-UA"/>
        </a:p>
      </dgm:t>
    </dgm:pt>
    <dgm:pt modelId="{52CDC539-6353-41D8-8B3D-1E7B1B416742}">
      <dgm:prSet phldrT="[Текст]"/>
      <dgm:spPr/>
      <dgm:t>
        <a:bodyPr/>
        <a:lstStyle/>
        <a:p>
          <a:r>
            <a:rPr lang="uk-UA" dirty="0" smtClean="0"/>
            <a:t>Право розпорядження</a:t>
          </a:r>
          <a:endParaRPr lang="uk-UA" dirty="0"/>
        </a:p>
      </dgm:t>
    </dgm:pt>
    <dgm:pt modelId="{CF72690A-4776-4E3D-ACBA-4FA540F186BF}" type="parTrans" cxnId="{F8C3B760-EBC6-4565-A090-83F27409AA45}">
      <dgm:prSet/>
      <dgm:spPr/>
      <dgm:t>
        <a:bodyPr/>
        <a:lstStyle/>
        <a:p>
          <a:endParaRPr lang="uk-UA"/>
        </a:p>
      </dgm:t>
    </dgm:pt>
    <dgm:pt modelId="{36BA8F91-CA17-4F43-96DA-398270EB9AC4}" type="sibTrans" cxnId="{F8C3B760-EBC6-4565-A090-83F27409AA45}">
      <dgm:prSet/>
      <dgm:spPr/>
      <dgm:t>
        <a:bodyPr/>
        <a:lstStyle/>
        <a:p>
          <a:endParaRPr lang="uk-UA"/>
        </a:p>
      </dgm:t>
    </dgm:pt>
    <dgm:pt modelId="{0329D7F4-0C70-4BAB-B7A6-FF1E63FC4567}" type="pres">
      <dgm:prSet presAssocID="{55432FD7-CC6C-4768-80E2-5E04A8CFBA4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B9EB296B-F9D8-4242-9D4E-D28F16B6079A}" type="pres">
      <dgm:prSet presAssocID="{336A823D-25AE-4443-99E7-A7D0F0B962CB}" presName="hierRoot1" presStyleCnt="0">
        <dgm:presLayoutVars>
          <dgm:hierBranch val="init"/>
        </dgm:presLayoutVars>
      </dgm:prSet>
      <dgm:spPr/>
    </dgm:pt>
    <dgm:pt modelId="{556041FF-4574-4C20-85ED-87B48B77BD2B}" type="pres">
      <dgm:prSet presAssocID="{336A823D-25AE-4443-99E7-A7D0F0B962CB}" presName="rootComposite1" presStyleCnt="0"/>
      <dgm:spPr/>
    </dgm:pt>
    <dgm:pt modelId="{39DC3086-E293-4471-B574-C5AD60633526}" type="pres">
      <dgm:prSet presAssocID="{336A823D-25AE-4443-99E7-A7D0F0B962C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1C1A0CA-1CC8-4212-9168-6B94C7F75486}" type="pres">
      <dgm:prSet presAssocID="{336A823D-25AE-4443-99E7-A7D0F0B962CB}" presName="rootConnector1" presStyleLbl="node1" presStyleIdx="0" presStyleCnt="0"/>
      <dgm:spPr/>
      <dgm:t>
        <a:bodyPr/>
        <a:lstStyle/>
        <a:p>
          <a:endParaRPr lang="uk-UA"/>
        </a:p>
      </dgm:t>
    </dgm:pt>
    <dgm:pt modelId="{ACCA1444-695E-4FEE-AC71-31293A843B9B}" type="pres">
      <dgm:prSet presAssocID="{336A823D-25AE-4443-99E7-A7D0F0B962CB}" presName="hierChild2" presStyleCnt="0"/>
      <dgm:spPr/>
    </dgm:pt>
    <dgm:pt modelId="{17183394-A620-4046-97BA-068F65F3AFBD}" type="pres">
      <dgm:prSet presAssocID="{1F22872C-7B1B-4F5D-8393-4B47F2FD97DD}" presName="Name37" presStyleLbl="parChTrans1D2" presStyleIdx="0" presStyleCnt="3"/>
      <dgm:spPr/>
      <dgm:t>
        <a:bodyPr/>
        <a:lstStyle/>
        <a:p>
          <a:endParaRPr lang="uk-UA"/>
        </a:p>
      </dgm:t>
    </dgm:pt>
    <dgm:pt modelId="{0BA53CFF-661C-4FB4-AC76-BBC15F22E264}" type="pres">
      <dgm:prSet presAssocID="{C17DD4F6-0C25-4ED3-A6AC-B196ECA3AEF1}" presName="hierRoot2" presStyleCnt="0">
        <dgm:presLayoutVars>
          <dgm:hierBranch val="init"/>
        </dgm:presLayoutVars>
      </dgm:prSet>
      <dgm:spPr/>
    </dgm:pt>
    <dgm:pt modelId="{6760E9C5-FD2F-4993-85B1-34D807687B81}" type="pres">
      <dgm:prSet presAssocID="{C17DD4F6-0C25-4ED3-A6AC-B196ECA3AEF1}" presName="rootComposite" presStyleCnt="0"/>
      <dgm:spPr/>
    </dgm:pt>
    <dgm:pt modelId="{33F3A108-3D66-437F-A2C1-86F6FA31643C}" type="pres">
      <dgm:prSet presAssocID="{C17DD4F6-0C25-4ED3-A6AC-B196ECA3AEF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0610482-ACB7-4A55-932E-7327389F87AE}" type="pres">
      <dgm:prSet presAssocID="{C17DD4F6-0C25-4ED3-A6AC-B196ECA3AEF1}" presName="rootConnector" presStyleLbl="node2" presStyleIdx="0" presStyleCnt="3"/>
      <dgm:spPr/>
      <dgm:t>
        <a:bodyPr/>
        <a:lstStyle/>
        <a:p>
          <a:endParaRPr lang="uk-UA"/>
        </a:p>
      </dgm:t>
    </dgm:pt>
    <dgm:pt modelId="{CE3E4F89-CEE5-45D4-8DD1-2D0DF8ABC6AB}" type="pres">
      <dgm:prSet presAssocID="{C17DD4F6-0C25-4ED3-A6AC-B196ECA3AEF1}" presName="hierChild4" presStyleCnt="0"/>
      <dgm:spPr/>
    </dgm:pt>
    <dgm:pt modelId="{49833816-4EED-4823-83A9-3DD8769A8242}" type="pres">
      <dgm:prSet presAssocID="{C17DD4F6-0C25-4ED3-A6AC-B196ECA3AEF1}" presName="hierChild5" presStyleCnt="0"/>
      <dgm:spPr/>
    </dgm:pt>
    <dgm:pt modelId="{85683A02-E9A0-4980-8226-983FBD5624AB}" type="pres">
      <dgm:prSet presAssocID="{C0C37C1C-87F3-4F1F-A7A6-EF48B17E350C}" presName="Name37" presStyleLbl="parChTrans1D2" presStyleIdx="1" presStyleCnt="3"/>
      <dgm:spPr/>
      <dgm:t>
        <a:bodyPr/>
        <a:lstStyle/>
        <a:p>
          <a:endParaRPr lang="uk-UA"/>
        </a:p>
      </dgm:t>
    </dgm:pt>
    <dgm:pt modelId="{9314DE83-1AB9-4AE5-8254-17D959D79D86}" type="pres">
      <dgm:prSet presAssocID="{255AEFC3-1E45-4AE9-8EC4-712F3A2B7D43}" presName="hierRoot2" presStyleCnt="0">
        <dgm:presLayoutVars>
          <dgm:hierBranch val="init"/>
        </dgm:presLayoutVars>
      </dgm:prSet>
      <dgm:spPr/>
    </dgm:pt>
    <dgm:pt modelId="{100B8E27-AD45-42AD-9CC3-2246710A8ED3}" type="pres">
      <dgm:prSet presAssocID="{255AEFC3-1E45-4AE9-8EC4-712F3A2B7D43}" presName="rootComposite" presStyleCnt="0"/>
      <dgm:spPr/>
    </dgm:pt>
    <dgm:pt modelId="{B84D364B-8F5E-4029-AAF4-E6DC71DB75ED}" type="pres">
      <dgm:prSet presAssocID="{255AEFC3-1E45-4AE9-8EC4-712F3A2B7D4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9160ECE-B0FA-487E-B444-A21DB7D58B61}" type="pres">
      <dgm:prSet presAssocID="{255AEFC3-1E45-4AE9-8EC4-712F3A2B7D43}" presName="rootConnector" presStyleLbl="node2" presStyleIdx="1" presStyleCnt="3"/>
      <dgm:spPr/>
      <dgm:t>
        <a:bodyPr/>
        <a:lstStyle/>
        <a:p>
          <a:endParaRPr lang="uk-UA"/>
        </a:p>
      </dgm:t>
    </dgm:pt>
    <dgm:pt modelId="{50AB6D8D-3252-4270-B61F-901CBD3ACE9A}" type="pres">
      <dgm:prSet presAssocID="{255AEFC3-1E45-4AE9-8EC4-712F3A2B7D43}" presName="hierChild4" presStyleCnt="0"/>
      <dgm:spPr/>
    </dgm:pt>
    <dgm:pt modelId="{CAC2430C-B682-4290-90E0-C6EABC918EAD}" type="pres">
      <dgm:prSet presAssocID="{255AEFC3-1E45-4AE9-8EC4-712F3A2B7D43}" presName="hierChild5" presStyleCnt="0"/>
      <dgm:spPr/>
    </dgm:pt>
    <dgm:pt modelId="{83E501A1-2720-458D-873C-AC5DBC2DD8E5}" type="pres">
      <dgm:prSet presAssocID="{CF72690A-4776-4E3D-ACBA-4FA540F186BF}" presName="Name37" presStyleLbl="parChTrans1D2" presStyleIdx="2" presStyleCnt="3"/>
      <dgm:spPr/>
      <dgm:t>
        <a:bodyPr/>
        <a:lstStyle/>
        <a:p>
          <a:endParaRPr lang="uk-UA"/>
        </a:p>
      </dgm:t>
    </dgm:pt>
    <dgm:pt modelId="{A6A72098-0D72-4518-AFA8-85737FBA68FE}" type="pres">
      <dgm:prSet presAssocID="{52CDC539-6353-41D8-8B3D-1E7B1B416742}" presName="hierRoot2" presStyleCnt="0">
        <dgm:presLayoutVars>
          <dgm:hierBranch val="init"/>
        </dgm:presLayoutVars>
      </dgm:prSet>
      <dgm:spPr/>
    </dgm:pt>
    <dgm:pt modelId="{FC88F9F1-73C5-450A-B0DD-AEEADBD64800}" type="pres">
      <dgm:prSet presAssocID="{52CDC539-6353-41D8-8B3D-1E7B1B416742}" presName="rootComposite" presStyleCnt="0"/>
      <dgm:spPr/>
    </dgm:pt>
    <dgm:pt modelId="{F6AAD8FA-3D57-43A2-933A-1B6A04A1EA81}" type="pres">
      <dgm:prSet presAssocID="{52CDC539-6353-41D8-8B3D-1E7B1B41674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5841570-7F91-4349-9EEE-2C4C86732C01}" type="pres">
      <dgm:prSet presAssocID="{52CDC539-6353-41D8-8B3D-1E7B1B416742}" presName="rootConnector" presStyleLbl="node2" presStyleIdx="2" presStyleCnt="3"/>
      <dgm:spPr/>
      <dgm:t>
        <a:bodyPr/>
        <a:lstStyle/>
        <a:p>
          <a:endParaRPr lang="uk-UA"/>
        </a:p>
      </dgm:t>
    </dgm:pt>
    <dgm:pt modelId="{CFD13375-DE39-4F5C-9522-A04CCD2FCF94}" type="pres">
      <dgm:prSet presAssocID="{52CDC539-6353-41D8-8B3D-1E7B1B416742}" presName="hierChild4" presStyleCnt="0"/>
      <dgm:spPr/>
    </dgm:pt>
    <dgm:pt modelId="{2A913B91-C790-46DB-829A-B19C92C85158}" type="pres">
      <dgm:prSet presAssocID="{52CDC539-6353-41D8-8B3D-1E7B1B416742}" presName="hierChild5" presStyleCnt="0"/>
      <dgm:spPr/>
    </dgm:pt>
    <dgm:pt modelId="{BF151072-391C-42CB-9735-D5070807E5E2}" type="pres">
      <dgm:prSet presAssocID="{336A823D-25AE-4443-99E7-A7D0F0B962CB}" presName="hierChild3" presStyleCnt="0"/>
      <dgm:spPr/>
    </dgm:pt>
  </dgm:ptLst>
  <dgm:cxnLst>
    <dgm:cxn modelId="{0246E1E5-FDAB-45C4-8D32-20BA6C42F740}" type="presOf" srcId="{1F22872C-7B1B-4F5D-8393-4B47F2FD97DD}" destId="{17183394-A620-4046-97BA-068F65F3AFBD}" srcOrd="0" destOrd="0" presId="urn:microsoft.com/office/officeart/2005/8/layout/orgChart1"/>
    <dgm:cxn modelId="{6BAC2C2B-6BD5-4C05-A821-D4D116B02DE2}" srcId="{336A823D-25AE-4443-99E7-A7D0F0B962CB}" destId="{255AEFC3-1E45-4AE9-8EC4-712F3A2B7D43}" srcOrd="1" destOrd="0" parTransId="{C0C37C1C-87F3-4F1F-A7A6-EF48B17E350C}" sibTransId="{CA77A5A9-4DAF-4635-8050-C03C00A9AC54}"/>
    <dgm:cxn modelId="{CA051DC5-51B3-453C-9762-EE29110A4CE2}" srcId="{55432FD7-CC6C-4768-80E2-5E04A8CFBA40}" destId="{336A823D-25AE-4443-99E7-A7D0F0B962CB}" srcOrd="0" destOrd="0" parTransId="{5AFB4B81-64D4-4EE6-8465-ADB363E7CDBF}" sibTransId="{AA8B54C2-5A28-48A0-BC94-19D71B4FA231}"/>
    <dgm:cxn modelId="{37B17D7D-752A-4DA9-BEAD-557B35979931}" type="presOf" srcId="{C17DD4F6-0C25-4ED3-A6AC-B196ECA3AEF1}" destId="{60610482-ACB7-4A55-932E-7327389F87AE}" srcOrd="1" destOrd="0" presId="urn:microsoft.com/office/officeart/2005/8/layout/orgChart1"/>
    <dgm:cxn modelId="{C7FE3081-B901-4ED2-BEC1-368D04BF76CD}" srcId="{336A823D-25AE-4443-99E7-A7D0F0B962CB}" destId="{C17DD4F6-0C25-4ED3-A6AC-B196ECA3AEF1}" srcOrd="0" destOrd="0" parTransId="{1F22872C-7B1B-4F5D-8393-4B47F2FD97DD}" sibTransId="{E7B5D8B3-B29C-45D2-9E7F-E87F031365AC}"/>
    <dgm:cxn modelId="{FF7E59B7-D705-4DA3-9C31-1FFD67C51BBA}" type="presOf" srcId="{55432FD7-CC6C-4768-80E2-5E04A8CFBA40}" destId="{0329D7F4-0C70-4BAB-B7A6-FF1E63FC4567}" srcOrd="0" destOrd="0" presId="urn:microsoft.com/office/officeart/2005/8/layout/orgChart1"/>
    <dgm:cxn modelId="{7BE27953-49CF-4F1F-997A-015E96BCEB12}" type="presOf" srcId="{255AEFC3-1E45-4AE9-8EC4-712F3A2B7D43}" destId="{B84D364B-8F5E-4029-AAF4-E6DC71DB75ED}" srcOrd="0" destOrd="0" presId="urn:microsoft.com/office/officeart/2005/8/layout/orgChart1"/>
    <dgm:cxn modelId="{BEB0123C-F8AD-4163-B0DC-DE0376F9D9F2}" type="presOf" srcId="{CF72690A-4776-4E3D-ACBA-4FA540F186BF}" destId="{83E501A1-2720-458D-873C-AC5DBC2DD8E5}" srcOrd="0" destOrd="0" presId="urn:microsoft.com/office/officeart/2005/8/layout/orgChart1"/>
    <dgm:cxn modelId="{A62A615A-8459-446F-A3D6-3AACA1A864B9}" type="presOf" srcId="{52CDC539-6353-41D8-8B3D-1E7B1B416742}" destId="{F6AAD8FA-3D57-43A2-933A-1B6A04A1EA81}" srcOrd="0" destOrd="0" presId="urn:microsoft.com/office/officeart/2005/8/layout/orgChart1"/>
    <dgm:cxn modelId="{75BE5B55-35D9-4D47-9616-3FF5198D5007}" type="presOf" srcId="{52CDC539-6353-41D8-8B3D-1E7B1B416742}" destId="{55841570-7F91-4349-9EEE-2C4C86732C01}" srcOrd="1" destOrd="0" presId="urn:microsoft.com/office/officeart/2005/8/layout/orgChart1"/>
    <dgm:cxn modelId="{5413A0D6-FD0C-4BC7-9501-226332286215}" type="presOf" srcId="{C0C37C1C-87F3-4F1F-A7A6-EF48B17E350C}" destId="{85683A02-E9A0-4980-8226-983FBD5624AB}" srcOrd="0" destOrd="0" presId="urn:microsoft.com/office/officeart/2005/8/layout/orgChart1"/>
    <dgm:cxn modelId="{E5A79951-7B23-4FB9-94DD-C080238A0F36}" type="presOf" srcId="{336A823D-25AE-4443-99E7-A7D0F0B962CB}" destId="{51C1A0CA-1CC8-4212-9168-6B94C7F75486}" srcOrd="1" destOrd="0" presId="urn:microsoft.com/office/officeart/2005/8/layout/orgChart1"/>
    <dgm:cxn modelId="{F8C3B760-EBC6-4565-A090-83F27409AA45}" srcId="{336A823D-25AE-4443-99E7-A7D0F0B962CB}" destId="{52CDC539-6353-41D8-8B3D-1E7B1B416742}" srcOrd="2" destOrd="0" parTransId="{CF72690A-4776-4E3D-ACBA-4FA540F186BF}" sibTransId="{36BA8F91-CA17-4F43-96DA-398270EB9AC4}"/>
    <dgm:cxn modelId="{BBA92B7A-6C7D-4958-9BD9-532117D103FB}" type="presOf" srcId="{255AEFC3-1E45-4AE9-8EC4-712F3A2B7D43}" destId="{E9160ECE-B0FA-487E-B444-A21DB7D58B61}" srcOrd="1" destOrd="0" presId="urn:microsoft.com/office/officeart/2005/8/layout/orgChart1"/>
    <dgm:cxn modelId="{55674C73-13E8-4EA7-A29D-4D72ED3A18F5}" type="presOf" srcId="{336A823D-25AE-4443-99E7-A7D0F0B962CB}" destId="{39DC3086-E293-4471-B574-C5AD60633526}" srcOrd="0" destOrd="0" presId="urn:microsoft.com/office/officeart/2005/8/layout/orgChart1"/>
    <dgm:cxn modelId="{4CC378EC-6F4C-462C-80FD-D11419B13AE5}" type="presOf" srcId="{C17DD4F6-0C25-4ED3-A6AC-B196ECA3AEF1}" destId="{33F3A108-3D66-437F-A2C1-86F6FA31643C}" srcOrd="0" destOrd="0" presId="urn:microsoft.com/office/officeart/2005/8/layout/orgChart1"/>
    <dgm:cxn modelId="{B5FF6B31-15FA-45B5-B662-91D7CBCD96C5}" type="presParOf" srcId="{0329D7F4-0C70-4BAB-B7A6-FF1E63FC4567}" destId="{B9EB296B-F9D8-4242-9D4E-D28F16B6079A}" srcOrd="0" destOrd="0" presId="urn:microsoft.com/office/officeart/2005/8/layout/orgChart1"/>
    <dgm:cxn modelId="{86FFEEE4-DFBB-4AD4-BABF-BC7EAD89F54D}" type="presParOf" srcId="{B9EB296B-F9D8-4242-9D4E-D28F16B6079A}" destId="{556041FF-4574-4C20-85ED-87B48B77BD2B}" srcOrd="0" destOrd="0" presId="urn:microsoft.com/office/officeart/2005/8/layout/orgChart1"/>
    <dgm:cxn modelId="{665CEE6D-F3C0-44A4-8711-8BC4FD9519E2}" type="presParOf" srcId="{556041FF-4574-4C20-85ED-87B48B77BD2B}" destId="{39DC3086-E293-4471-B574-C5AD60633526}" srcOrd="0" destOrd="0" presId="urn:microsoft.com/office/officeart/2005/8/layout/orgChart1"/>
    <dgm:cxn modelId="{F27B5402-325A-46E5-8EED-0DA3466180C2}" type="presParOf" srcId="{556041FF-4574-4C20-85ED-87B48B77BD2B}" destId="{51C1A0CA-1CC8-4212-9168-6B94C7F75486}" srcOrd="1" destOrd="0" presId="urn:microsoft.com/office/officeart/2005/8/layout/orgChart1"/>
    <dgm:cxn modelId="{4182F0DE-7E48-4480-B145-157256878E40}" type="presParOf" srcId="{B9EB296B-F9D8-4242-9D4E-D28F16B6079A}" destId="{ACCA1444-695E-4FEE-AC71-31293A843B9B}" srcOrd="1" destOrd="0" presId="urn:microsoft.com/office/officeart/2005/8/layout/orgChart1"/>
    <dgm:cxn modelId="{6F100048-7E1F-43FF-AD69-95F655381878}" type="presParOf" srcId="{ACCA1444-695E-4FEE-AC71-31293A843B9B}" destId="{17183394-A620-4046-97BA-068F65F3AFBD}" srcOrd="0" destOrd="0" presId="urn:microsoft.com/office/officeart/2005/8/layout/orgChart1"/>
    <dgm:cxn modelId="{686A0684-F68F-4641-A647-B4E69665AADB}" type="presParOf" srcId="{ACCA1444-695E-4FEE-AC71-31293A843B9B}" destId="{0BA53CFF-661C-4FB4-AC76-BBC15F22E264}" srcOrd="1" destOrd="0" presId="urn:microsoft.com/office/officeart/2005/8/layout/orgChart1"/>
    <dgm:cxn modelId="{3A585945-942B-4422-9AB1-C21D3CD5785D}" type="presParOf" srcId="{0BA53CFF-661C-4FB4-AC76-BBC15F22E264}" destId="{6760E9C5-FD2F-4993-85B1-34D807687B81}" srcOrd="0" destOrd="0" presId="urn:microsoft.com/office/officeart/2005/8/layout/orgChart1"/>
    <dgm:cxn modelId="{DA470B87-B7CC-47D6-AEC8-98536E9D6879}" type="presParOf" srcId="{6760E9C5-FD2F-4993-85B1-34D807687B81}" destId="{33F3A108-3D66-437F-A2C1-86F6FA31643C}" srcOrd="0" destOrd="0" presId="urn:microsoft.com/office/officeart/2005/8/layout/orgChart1"/>
    <dgm:cxn modelId="{9D6FAD37-7AFD-4419-B7ED-0CE0FDA55744}" type="presParOf" srcId="{6760E9C5-FD2F-4993-85B1-34D807687B81}" destId="{60610482-ACB7-4A55-932E-7327389F87AE}" srcOrd="1" destOrd="0" presId="urn:microsoft.com/office/officeart/2005/8/layout/orgChart1"/>
    <dgm:cxn modelId="{6F861D32-14FA-4C67-86B8-FB9AB618D7E5}" type="presParOf" srcId="{0BA53CFF-661C-4FB4-AC76-BBC15F22E264}" destId="{CE3E4F89-CEE5-45D4-8DD1-2D0DF8ABC6AB}" srcOrd="1" destOrd="0" presId="urn:microsoft.com/office/officeart/2005/8/layout/orgChart1"/>
    <dgm:cxn modelId="{4573683C-130B-4A85-8BA2-B2893DEA16BF}" type="presParOf" srcId="{0BA53CFF-661C-4FB4-AC76-BBC15F22E264}" destId="{49833816-4EED-4823-83A9-3DD8769A8242}" srcOrd="2" destOrd="0" presId="urn:microsoft.com/office/officeart/2005/8/layout/orgChart1"/>
    <dgm:cxn modelId="{E722FB0E-930B-4A35-9FD9-283664CB4644}" type="presParOf" srcId="{ACCA1444-695E-4FEE-AC71-31293A843B9B}" destId="{85683A02-E9A0-4980-8226-983FBD5624AB}" srcOrd="2" destOrd="0" presId="urn:microsoft.com/office/officeart/2005/8/layout/orgChart1"/>
    <dgm:cxn modelId="{E17E150D-71F6-4FCF-8D2A-1AAFFD0DB0E6}" type="presParOf" srcId="{ACCA1444-695E-4FEE-AC71-31293A843B9B}" destId="{9314DE83-1AB9-4AE5-8254-17D959D79D86}" srcOrd="3" destOrd="0" presId="urn:microsoft.com/office/officeart/2005/8/layout/orgChart1"/>
    <dgm:cxn modelId="{83CE00AE-B96E-430C-8A38-31A19E207BF6}" type="presParOf" srcId="{9314DE83-1AB9-4AE5-8254-17D959D79D86}" destId="{100B8E27-AD45-42AD-9CC3-2246710A8ED3}" srcOrd="0" destOrd="0" presId="urn:microsoft.com/office/officeart/2005/8/layout/orgChart1"/>
    <dgm:cxn modelId="{4E0C3477-EE01-4E9B-900E-6E42033CE91A}" type="presParOf" srcId="{100B8E27-AD45-42AD-9CC3-2246710A8ED3}" destId="{B84D364B-8F5E-4029-AAF4-E6DC71DB75ED}" srcOrd="0" destOrd="0" presId="urn:microsoft.com/office/officeart/2005/8/layout/orgChart1"/>
    <dgm:cxn modelId="{FA75CFA9-8205-4CFE-BE63-46D1956CE192}" type="presParOf" srcId="{100B8E27-AD45-42AD-9CC3-2246710A8ED3}" destId="{E9160ECE-B0FA-487E-B444-A21DB7D58B61}" srcOrd="1" destOrd="0" presId="urn:microsoft.com/office/officeart/2005/8/layout/orgChart1"/>
    <dgm:cxn modelId="{97FB4A18-B6BD-4803-B6A4-B8B5F6CBC31F}" type="presParOf" srcId="{9314DE83-1AB9-4AE5-8254-17D959D79D86}" destId="{50AB6D8D-3252-4270-B61F-901CBD3ACE9A}" srcOrd="1" destOrd="0" presId="urn:microsoft.com/office/officeart/2005/8/layout/orgChart1"/>
    <dgm:cxn modelId="{4D88503C-6AD2-4817-B94D-BF7F46C7CCF4}" type="presParOf" srcId="{9314DE83-1AB9-4AE5-8254-17D959D79D86}" destId="{CAC2430C-B682-4290-90E0-C6EABC918EAD}" srcOrd="2" destOrd="0" presId="urn:microsoft.com/office/officeart/2005/8/layout/orgChart1"/>
    <dgm:cxn modelId="{69B2BE56-653E-4DF4-BB1D-7DD688986C33}" type="presParOf" srcId="{ACCA1444-695E-4FEE-AC71-31293A843B9B}" destId="{83E501A1-2720-458D-873C-AC5DBC2DD8E5}" srcOrd="4" destOrd="0" presId="urn:microsoft.com/office/officeart/2005/8/layout/orgChart1"/>
    <dgm:cxn modelId="{36AF0EE7-FE02-4963-949B-3F01EFA61FA1}" type="presParOf" srcId="{ACCA1444-695E-4FEE-AC71-31293A843B9B}" destId="{A6A72098-0D72-4518-AFA8-85737FBA68FE}" srcOrd="5" destOrd="0" presId="urn:microsoft.com/office/officeart/2005/8/layout/orgChart1"/>
    <dgm:cxn modelId="{6CA252B3-4689-4ABB-B24A-DF84B645842E}" type="presParOf" srcId="{A6A72098-0D72-4518-AFA8-85737FBA68FE}" destId="{FC88F9F1-73C5-450A-B0DD-AEEADBD64800}" srcOrd="0" destOrd="0" presId="urn:microsoft.com/office/officeart/2005/8/layout/orgChart1"/>
    <dgm:cxn modelId="{B7A35277-20E7-4FA7-B29F-BAF0A2638420}" type="presParOf" srcId="{FC88F9F1-73C5-450A-B0DD-AEEADBD64800}" destId="{F6AAD8FA-3D57-43A2-933A-1B6A04A1EA81}" srcOrd="0" destOrd="0" presId="urn:microsoft.com/office/officeart/2005/8/layout/orgChart1"/>
    <dgm:cxn modelId="{0E65DCB7-EA07-4361-A573-059A742A8517}" type="presParOf" srcId="{FC88F9F1-73C5-450A-B0DD-AEEADBD64800}" destId="{55841570-7F91-4349-9EEE-2C4C86732C01}" srcOrd="1" destOrd="0" presId="urn:microsoft.com/office/officeart/2005/8/layout/orgChart1"/>
    <dgm:cxn modelId="{9DE2CCCC-9496-4F7B-A9F6-6ADB582B0886}" type="presParOf" srcId="{A6A72098-0D72-4518-AFA8-85737FBA68FE}" destId="{CFD13375-DE39-4F5C-9522-A04CCD2FCF94}" srcOrd="1" destOrd="0" presId="urn:microsoft.com/office/officeart/2005/8/layout/orgChart1"/>
    <dgm:cxn modelId="{B0C7C08E-B39D-4DF0-ADA8-8EB63AEEF239}" type="presParOf" srcId="{A6A72098-0D72-4518-AFA8-85737FBA68FE}" destId="{2A913B91-C790-46DB-829A-B19C92C85158}" srcOrd="2" destOrd="0" presId="urn:microsoft.com/office/officeart/2005/8/layout/orgChart1"/>
    <dgm:cxn modelId="{5B092666-1832-4F2E-A987-E2D52C2135D5}" type="presParOf" srcId="{B9EB296B-F9D8-4242-9D4E-D28F16B6079A}" destId="{BF151072-391C-42CB-9735-D5070807E5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432FD7-CC6C-4768-80E2-5E04A8CFBA4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36A823D-25AE-4443-99E7-A7D0F0B962CB}">
      <dgm:prSet phldrT="[Текст]"/>
      <dgm:spPr/>
      <dgm:t>
        <a:bodyPr/>
        <a:lstStyle/>
        <a:p>
          <a:r>
            <a:rPr lang="uk-UA" b="1" dirty="0" smtClean="0"/>
            <a:t>ПРАВО ВЛАСНОСТІ</a:t>
          </a:r>
          <a:endParaRPr lang="uk-UA" b="1" dirty="0"/>
        </a:p>
      </dgm:t>
    </dgm:pt>
    <dgm:pt modelId="{5AFB4B81-64D4-4EE6-8465-ADB363E7CDBF}" type="parTrans" cxnId="{CA051DC5-51B3-453C-9762-EE29110A4CE2}">
      <dgm:prSet/>
      <dgm:spPr/>
      <dgm:t>
        <a:bodyPr/>
        <a:lstStyle/>
        <a:p>
          <a:endParaRPr lang="uk-UA"/>
        </a:p>
      </dgm:t>
    </dgm:pt>
    <dgm:pt modelId="{AA8B54C2-5A28-48A0-BC94-19D71B4FA231}" type="sibTrans" cxnId="{CA051DC5-51B3-453C-9762-EE29110A4CE2}">
      <dgm:prSet/>
      <dgm:spPr/>
      <dgm:t>
        <a:bodyPr/>
        <a:lstStyle/>
        <a:p>
          <a:endParaRPr lang="uk-UA"/>
        </a:p>
      </dgm:t>
    </dgm:pt>
    <dgm:pt modelId="{C17DD4F6-0C25-4ED3-A6AC-B196ECA3AEF1}">
      <dgm:prSet phldrT="[Текст]"/>
      <dgm:spPr/>
      <dgm:t>
        <a:bodyPr/>
        <a:lstStyle/>
        <a:p>
          <a:r>
            <a:rPr lang="uk-UA" dirty="0" smtClean="0"/>
            <a:t>Право володіння</a:t>
          </a:r>
          <a:endParaRPr lang="uk-UA" dirty="0"/>
        </a:p>
      </dgm:t>
    </dgm:pt>
    <dgm:pt modelId="{1F22872C-7B1B-4F5D-8393-4B47F2FD97DD}" type="parTrans" cxnId="{C7FE3081-B901-4ED2-BEC1-368D04BF76CD}">
      <dgm:prSet/>
      <dgm:spPr/>
      <dgm:t>
        <a:bodyPr/>
        <a:lstStyle/>
        <a:p>
          <a:endParaRPr lang="uk-UA"/>
        </a:p>
      </dgm:t>
    </dgm:pt>
    <dgm:pt modelId="{E7B5D8B3-B29C-45D2-9E7F-E87F031365AC}" type="sibTrans" cxnId="{C7FE3081-B901-4ED2-BEC1-368D04BF76CD}">
      <dgm:prSet/>
      <dgm:spPr/>
      <dgm:t>
        <a:bodyPr/>
        <a:lstStyle/>
        <a:p>
          <a:endParaRPr lang="uk-UA"/>
        </a:p>
      </dgm:t>
    </dgm:pt>
    <dgm:pt modelId="{255AEFC3-1E45-4AE9-8EC4-712F3A2B7D43}">
      <dgm:prSet phldrT="[Текст]"/>
      <dgm:spPr/>
      <dgm:t>
        <a:bodyPr/>
        <a:lstStyle/>
        <a:p>
          <a:r>
            <a:rPr lang="uk-UA" dirty="0" smtClean="0"/>
            <a:t>Право користування</a:t>
          </a:r>
          <a:endParaRPr lang="uk-UA" dirty="0"/>
        </a:p>
      </dgm:t>
    </dgm:pt>
    <dgm:pt modelId="{C0C37C1C-87F3-4F1F-A7A6-EF48B17E350C}" type="parTrans" cxnId="{6BAC2C2B-6BD5-4C05-A821-D4D116B02DE2}">
      <dgm:prSet/>
      <dgm:spPr/>
      <dgm:t>
        <a:bodyPr/>
        <a:lstStyle/>
        <a:p>
          <a:endParaRPr lang="uk-UA"/>
        </a:p>
      </dgm:t>
    </dgm:pt>
    <dgm:pt modelId="{CA77A5A9-4DAF-4635-8050-C03C00A9AC54}" type="sibTrans" cxnId="{6BAC2C2B-6BD5-4C05-A821-D4D116B02DE2}">
      <dgm:prSet/>
      <dgm:spPr/>
      <dgm:t>
        <a:bodyPr/>
        <a:lstStyle/>
        <a:p>
          <a:endParaRPr lang="uk-UA"/>
        </a:p>
      </dgm:t>
    </dgm:pt>
    <dgm:pt modelId="{52CDC539-6353-41D8-8B3D-1E7B1B416742}">
      <dgm:prSet phldrT="[Текст]"/>
      <dgm:spPr/>
      <dgm:t>
        <a:bodyPr/>
        <a:lstStyle/>
        <a:p>
          <a:r>
            <a:rPr lang="uk-UA" dirty="0" smtClean="0"/>
            <a:t>Право розпорядження</a:t>
          </a:r>
          <a:endParaRPr lang="uk-UA" dirty="0"/>
        </a:p>
      </dgm:t>
    </dgm:pt>
    <dgm:pt modelId="{CF72690A-4776-4E3D-ACBA-4FA540F186BF}" type="parTrans" cxnId="{F8C3B760-EBC6-4565-A090-83F27409AA45}">
      <dgm:prSet/>
      <dgm:spPr/>
      <dgm:t>
        <a:bodyPr/>
        <a:lstStyle/>
        <a:p>
          <a:endParaRPr lang="uk-UA"/>
        </a:p>
      </dgm:t>
    </dgm:pt>
    <dgm:pt modelId="{36BA8F91-CA17-4F43-96DA-398270EB9AC4}" type="sibTrans" cxnId="{F8C3B760-EBC6-4565-A090-83F27409AA45}">
      <dgm:prSet/>
      <dgm:spPr/>
      <dgm:t>
        <a:bodyPr/>
        <a:lstStyle/>
        <a:p>
          <a:endParaRPr lang="uk-UA"/>
        </a:p>
      </dgm:t>
    </dgm:pt>
    <dgm:pt modelId="{0329D7F4-0C70-4BAB-B7A6-FF1E63FC4567}" type="pres">
      <dgm:prSet presAssocID="{55432FD7-CC6C-4768-80E2-5E04A8CFBA4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B9EB296B-F9D8-4242-9D4E-D28F16B6079A}" type="pres">
      <dgm:prSet presAssocID="{336A823D-25AE-4443-99E7-A7D0F0B962CB}" presName="hierRoot1" presStyleCnt="0">
        <dgm:presLayoutVars>
          <dgm:hierBranch val="init"/>
        </dgm:presLayoutVars>
      </dgm:prSet>
      <dgm:spPr/>
    </dgm:pt>
    <dgm:pt modelId="{556041FF-4574-4C20-85ED-87B48B77BD2B}" type="pres">
      <dgm:prSet presAssocID="{336A823D-25AE-4443-99E7-A7D0F0B962CB}" presName="rootComposite1" presStyleCnt="0"/>
      <dgm:spPr/>
    </dgm:pt>
    <dgm:pt modelId="{39DC3086-E293-4471-B574-C5AD60633526}" type="pres">
      <dgm:prSet presAssocID="{336A823D-25AE-4443-99E7-A7D0F0B962C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1C1A0CA-1CC8-4212-9168-6B94C7F75486}" type="pres">
      <dgm:prSet presAssocID="{336A823D-25AE-4443-99E7-A7D0F0B962CB}" presName="rootConnector1" presStyleLbl="node1" presStyleIdx="0" presStyleCnt="0"/>
      <dgm:spPr/>
      <dgm:t>
        <a:bodyPr/>
        <a:lstStyle/>
        <a:p>
          <a:endParaRPr lang="uk-UA"/>
        </a:p>
      </dgm:t>
    </dgm:pt>
    <dgm:pt modelId="{ACCA1444-695E-4FEE-AC71-31293A843B9B}" type="pres">
      <dgm:prSet presAssocID="{336A823D-25AE-4443-99E7-A7D0F0B962CB}" presName="hierChild2" presStyleCnt="0"/>
      <dgm:spPr/>
    </dgm:pt>
    <dgm:pt modelId="{17183394-A620-4046-97BA-068F65F3AFBD}" type="pres">
      <dgm:prSet presAssocID="{1F22872C-7B1B-4F5D-8393-4B47F2FD97DD}" presName="Name37" presStyleLbl="parChTrans1D2" presStyleIdx="0" presStyleCnt="3"/>
      <dgm:spPr/>
      <dgm:t>
        <a:bodyPr/>
        <a:lstStyle/>
        <a:p>
          <a:endParaRPr lang="uk-UA"/>
        </a:p>
      </dgm:t>
    </dgm:pt>
    <dgm:pt modelId="{0BA53CFF-661C-4FB4-AC76-BBC15F22E264}" type="pres">
      <dgm:prSet presAssocID="{C17DD4F6-0C25-4ED3-A6AC-B196ECA3AEF1}" presName="hierRoot2" presStyleCnt="0">
        <dgm:presLayoutVars>
          <dgm:hierBranch val="init"/>
        </dgm:presLayoutVars>
      </dgm:prSet>
      <dgm:spPr/>
    </dgm:pt>
    <dgm:pt modelId="{6760E9C5-FD2F-4993-85B1-34D807687B81}" type="pres">
      <dgm:prSet presAssocID="{C17DD4F6-0C25-4ED3-A6AC-B196ECA3AEF1}" presName="rootComposite" presStyleCnt="0"/>
      <dgm:spPr/>
    </dgm:pt>
    <dgm:pt modelId="{33F3A108-3D66-437F-A2C1-86F6FA31643C}" type="pres">
      <dgm:prSet presAssocID="{C17DD4F6-0C25-4ED3-A6AC-B196ECA3AEF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0610482-ACB7-4A55-932E-7327389F87AE}" type="pres">
      <dgm:prSet presAssocID="{C17DD4F6-0C25-4ED3-A6AC-B196ECA3AEF1}" presName="rootConnector" presStyleLbl="node2" presStyleIdx="0" presStyleCnt="3"/>
      <dgm:spPr/>
      <dgm:t>
        <a:bodyPr/>
        <a:lstStyle/>
        <a:p>
          <a:endParaRPr lang="uk-UA"/>
        </a:p>
      </dgm:t>
    </dgm:pt>
    <dgm:pt modelId="{CE3E4F89-CEE5-45D4-8DD1-2D0DF8ABC6AB}" type="pres">
      <dgm:prSet presAssocID="{C17DD4F6-0C25-4ED3-A6AC-B196ECA3AEF1}" presName="hierChild4" presStyleCnt="0"/>
      <dgm:spPr/>
    </dgm:pt>
    <dgm:pt modelId="{49833816-4EED-4823-83A9-3DD8769A8242}" type="pres">
      <dgm:prSet presAssocID="{C17DD4F6-0C25-4ED3-A6AC-B196ECA3AEF1}" presName="hierChild5" presStyleCnt="0"/>
      <dgm:spPr/>
    </dgm:pt>
    <dgm:pt modelId="{85683A02-E9A0-4980-8226-983FBD5624AB}" type="pres">
      <dgm:prSet presAssocID="{C0C37C1C-87F3-4F1F-A7A6-EF48B17E350C}" presName="Name37" presStyleLbl="parChTrans1D2" presStyleIdx="1" presStyleCnt="3"/>
      <dgm:spPr/>
      <dgm:t>
        <a:bodyPr/>
        <a:lstStyle/>
        <a:p>
          <a:endParaRPr lang="uk-UA"/>
        </a:p>
      </dgm:t>
    </dgm:pt>
    <dgm:pt modelId="{9314DE83-1AB9-4AE5-8254-17D959D79D86}" type="pres">
      <dgm:prSet presAssocID="{255AEFC3-1E45-4AE9-8EC4-712F3A2B7D43}" presName="hierRoot2" presStyleCnt="0">
        <dgm:presLayoutVars>
          <dgm:hierBranch val="init"/>
        </dgm:presLayoutVars>
      </dgm:prSet>
      <dgm:spPr/>
    </dgm:pt>
    <dgm:pt modelId="{100B8E27-AD45-42AD-9CC3-2246710A8ED3}" type="pres">
      <dgm:prSet presAssocID="{255AEFC3-1E45-4AE9-8EC4-712F3A2B7D43}" presName="rootComposite" presStyleCnt="0"/>
      <dgm:spPr/>
    </dgm:pt>
    <dgm:pt modelId="{B84D364B-8F5E-4029-AAF4-E6DC71DB75ED}" type="pres">
      <dgm:prSet presAssocID="{255AEFC3-1E45-4AE9-8EC4-712F3A2B7D4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9160ECE-B0FA-487E-B444-A21DB7D58B61}" type="pres">
      <dgm:prSet presAssocID="{255AEFC3-1E45-4AE9-8EC4-712F3A2B7D43}" presName="rootConnector" presStyleLbl="node2" presStyleIdx="1" presStyleCnt="3"/>
      <dgm:spPr/>
      <dgm:t>
        <a:bodyPr/>
        <a:lstStyle/>
        <a:p>
          <a:endParaRPr lang="uk-UA"/>
        </a:p>
      </dgm:t>
    </dgm:pt>
    <dgm:pt modelId="{50AB6D8D-3252-4270-B61F-901CBD3ACE9A}" type="pres">
      <dgm:prSet presAssocID="{255AEFC3-1E45-4AE9-8EC4-712F3A2B7D43}" presName="hierChild4" presStyleCnt="0"/>
      <dgm:spPr/>
    </dgm:pt>
    <dgm:pt modelId="{CAC2430C-B682-4290-90E0-C6EABC918EAD}" type="pres">
      <dgm:prSet presAssocID="{255AEFC3-1E45-4AE9-8EC4-712F3A2B7D43}" presName="hierChild5" presStyleCnt="0"/>
      <dgm:spPr/>
    </dgm:pt>
    <dgm:pt modelId="{83E501A1-2720-458D-873C-AC5DBC2DD8E5}" type="pres">
      <dgm:prSet presAssocID="{CF72690A-4776-4E3D-ACBA-4FA540F186BF}" presName="Name37" presStyleLbl="parChTrans1D2" presStyleIdx="2" presStyleCnt="3"/>
      <dgm:spPr/>
      <dgm:t>
        <a:bodyPr/>
        <a:lstStyle/>
        <a:p>
          <a:endParaRPr lang="uk-UA"/>
        </a:p>
      </dgm:t>
    </dgm:pt>
    <dgm:pt modelId="{A6A72098-0D72-4518-AFA8-85737FBA68FE}" type="pres">
      <dgm:prSet presAssocID="{52CDC539-6353-41D8-8B3D-1E7B1B416742}" presName="hierRoot2" presStyleCnt="0">
        <dgm:presLayoutVars>
          <dgm:hierBranch val="init"/>
        </dgm:presLayoutVars>
      </dgm:prSet>
      <dgm:spPr/>
    </dgm:pt>
    <dgm:pt modelId="{FC88F9F1-73C5-450A-B0DD-AEEADBD64800}" type="pres">
      <dgm:prSet presAssocID="{52CDC539-6353-41D8-8B3D-1E7B1B416742}" presName="rootComposite" presStyleCnt="0"/>
      <dgm:spPr/>
    </dgm:pt>
    <dgm:pt modelId="{F6AAD8FA-3D57-43A2-933A-1B6A04A1EA81}" type="pres">
      <dgm:prSet presAssocID="{52CDC539-6353-41D8-8B3D-1E7B1B41674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5841570-7F91-4349-9EEE-2C4C86732C01}" type="pres">
      <dgm:prSet presAssocID="{52CDC539-6353-41D8-8B3D-1E7B1B416742}" presName="rootConnector" presStyleLbl="node2" presStyleIdx="2" presStyleCnt="3"/>
      <dgm:spPr/>
      <dgm:t>
        <a:bodyPr/>
        <a:lstStyle/>
        <a:p>
          <a:endParaRPr lang="uk-UA"/>
        </a:p>
      </dgm:t>
    </dgm:pt>
    <dgm:pt modelId="{CFD13375-DE39-4F5C-9522-A04CCD2FCF94}" type="pres">
      <dgm:prSet presAssocID="{52CDC539-6353-41D8-8B3D-1E7B1B416742}" presName="hierChild4" presStyleCnt="0"/>
      <dgm:spPr/>
    </dgm:pt>
    <dgm:pt modelId="{2A913B91-C790-46DB-829A-B19C92C85158}" type="pres">
      <dgm:prSet presAssocID="{52CDC539-6353-41D8-8B3D-1E7B1B416742}" presName="hierChild5" presStyleCnt="0"/>
      <dgm:spPr/>
    </dgm:pt>
    <dgm:pt modelId="{BF151072-391C-42CB-9735-D5070807E5E2}" type="pres">
      <dgm:prSet presAssocID="{336A823D-25AE-4443-99E7-A7D0F0B962CB}" presName="hierChild3" presStyleCnt="0"/>
      <dgm:spPr/>
    </dgm:pt>
  </dgm:ptLst>
  <dgm:cxnLst>
    <dgm:cxn modelId="{F8C3B760-EBC6-4565-A090-83F27409AA45}" srcId="{336A823D-25AE-4443-99E7-A7D0F0B962CB}" destId="{52CDC539-6353-41D8-8B3D-1E7B1B416742}" srcOrd="2" destOrd="0" parTransId="{CF72690A-4776-4E3D-ACBA-4FA540F186BF}" sibTransId="{36BA8F91-CA17-4F43-96DA-398270EB9AC4}"/>
    <dgm:cxn modelId="{B667E70A-33EA-48B4-AF0D-959888DE0DFD}" type="presOf" srcId="{52CDC539-6353-41D8-8B3D-1E7B1B416742}" destId="{55841570-7F91-4349-9EEE-2C4C86732C01}" srcOrd="1" destOrd="0" presId="urn:microsoft.com/office/officeart/2005/8/layout/orgChart1"/>
    <dgm:cxn modelId="{DB51E6B5-9956-4A26-AA38-A4BFF228AEA3}" type="presOf" srcId="{336A823D-25AE-4443-99E7-A7D0F0B962CB}" destId="{39DC3086-E293-4471-B574-C5AD60633526}" srcOrd="0" destOrd="0" presId="urn:microsoft.com/office/officeart/2005/8/layout/orgChart1"/>
    <dgm:cxn modelId="{C7FE3081-B901-4ED2-BEC1-368D04BF76CD}" srcId="{336A823D-25AE-4443-99E7-A7D0F0B962CB}" destId="{C17DD4F6-0C25-4ED3-A6AC-B196ECA3AEF1}" srcOrd="0" destOrd="0" parTransId="{1F22872C-7B1B-4F5D-8393-4B47F2FD97DD}" sibTransId="{E7B5D8B3-B29C-45D2-9E7F-E87F031365AC}"/>
    <dgm:cxn modelId="{EE957955-50A9-47E7-BD7F-4527BCC07859}" type="presOf" srcId="{C0C37C1C-87F3-4F1F-A7A6-EF48B17E350C}" destId="{85683A02-E9A0-4980-8226-983FBD5624AB}" srcOrd="0" destOrd="0" presId="urn:microsoft.com/office/officeart/2005/8/layout/orgChart1"/>
    <dgm:cxn modelId="{00A36790-4417-4127-972B-4C46A623FD7A}" type="presOf" srcId="{255AEFC3-1E45-4AE9-8EC4-712F3A2B7D43}" destId="{B84D364B-8F5E-4029-AAF4-E6DC71DB75ED}" srcOrd="0" destOrd="0" presId="urn:microsoft.com/office/officeart/2005/8/layout/orgChart1"/>
    <dgm:cxn modelId="{C702FBBD-EDF4-4141-9B00-588C0FC77526}" type="presOf" srcId="{55432FD7-CC6C-4768-80E2-5E04A8CFBA40}" destId="{0329D7F4-0C70-4BAB-B7A6-FF1E63FC4567}" srcOrd="0" destOrd="0" presId="urn:microsoft.com/office/officeart/2005/8/layout/orgChart1"/>
    <dgm:cxn modelId="{A1F3B0D4-6D89-4262-930A-4DB3E281D675}" type="presOf" srcId="{CF72690A-4776-4E3D-ACBA-4FA540F186BF}" destId="{83E501A1-2720-458D-873C-AC5DBC2DD8E5}" srcOrd="0" destOrd="0" presId="urn:microsoft.com/office/officeart/2005/8/layout/orgChart1"/>
    <dgm:cxn modelId="{CE8A5D45-B139-4B08-9E07-6106D4618BA0}" type="presOf" srcId="{52CDC539-6353-41D8-8B3D-1E7B1B416742}" destId="{F6AAD8FA-3D57-43A2-933A-1B6A04A1EA81}" srcOrd="0" destOrd="0" presId="urn:microsoft.com/office/officeart/2005/8/layout/orgChart1"/>
    <dgm:cxn modelId="{CA051DC5-51B3-453C-9762-EE29110A4CE2}" srcId="{55432FD7-CC6C-4768-80E2-5E04A8CFBA40}" destId="{336A823D-25AE-4443-99E7-A7D0F0B962CB}" srcOrd="0" destOrd="0" parTransId="{5AFB4B81-64D4-4EE6-8465-ADB363E7CDBF}" sibTransId="{AA8B54C2-5A28-48A0-BC94-19D71B4FA231}"/>
    <dgm:cxn modelId="{10114663-D55F-4973-ADE5-77A5EE73F7C9}" type="presOf" srcId="{1F22872C-7B1B-4F5D-8393-4B47F2FD97DD}" destId="{17183394-A620-4046-97BA-068F65F3AFBD}" srcOrd="0" destOrd="0" presId="urn:microsoft.com/office/officeart/2005/8/layout/orgChart1"/>
    <dgm:cxn modelId="{234CA30E-90F0-4241-BECA-70A52B361DCC}" type="presOf" srcId="{255AEFC3-1E45-4AE9-8EC4-712F3A2B7D43}" destId="{E9160ECE-B0FA-487E-B444-A21DB7D58B61}" srcOrd="1" destOrd="0" presId="urn:microsoft.com/office/officeart/2005/8/layout/orgChart1"/>
    <dgm:cxn modelId="{C39CEC40-CDDF-4BCB-B33D-C0E663CE66B9}" type="presOf" srcId="{C17DD4F6-0C25-4ED3-A6AC-B196ECA3AEF1}" destId="{33F3A108-3D66-437F-A2C1-86F6FA31643C}" srcOrd="0" destOrd="0" presId="urn:microsoft.com/office/officeart/2005/8/layout/orgChart1"/>
    <dgm:cxn modelId="{3B755E2F-2503-45A6-B963-E0FBF2BAA51E}" type="presOf" srcId="{336A823D-25AE-4443-99E7-A7D0F0B962CB}" destId="{51C1A0CA-1CC8-4212-9168-6B94C7F75486}" srcOrd="1" destOrd="0" presId="urn:microsoft.com/office/officeart/2005/8/layout/orgChart1"/>
    <dgm:cxn modelId="{6BAC2C2B-6BD5-4C05-A821-D4D116B02DE2}" srcId="{336A823D-25AE-4443-99E7-A7D0F0B962CB}" destId="{255AEFC3-1E45-4AE9-8EC4-712F3A2B7D43}" srcOrd="1" destOrd="0" parTransId="{C0C37C1C-87F3-4F1F-A7A6-EF48B17E350C}" sibTransId="{CA77A5A9-4DAF-4635-8050-C03C00A9AC54}"/>
    <dgm:cxn modelId="{03779AE4-87AC-495E-AF8F-38AA173257F3}" type="presOf" srcId="{C17DD4F6-0C25-4ED3-A6AC-B196ECA3AEF1}" destId="{60610482-ACB7-4A55-932E-7327389F87AE}" srcOrd="1" destOrd="0" presId="urn:microsoft.com/office/officeart/2005/8/layout/orgChart1"/>
    <dgm:cxn modelId="{9D583165-7A0E-4D9A-BE5E-13D136375A51}" type="presParOf" srcId="{0329D7F4-0C70-4BAB-B7A6-FF1E63FC4567}" destId="{B9EB296B-F9D8-4242-9D4E-D28F16B6079A}" srcOrd="0" destOrd="0" presId="urn:microsoft.com/office/officeart/2005/8/layout/orgChart1"/>
    <dgm:cxn modelId="{B4FB1CA5-0B0B-4A79-B145-92663AEA746B}" type="presParOf" srcId="{B9EB296B-F9D8-4242-9D4E-D28F16B6079A}" destId="{556041FF-4574-4C20-85ED-87B48B77BD2B}" srcOrd="0" destOrd="0" presId="urn:microsoft.com/office/officeart/2005/8/layout/orgChart1"/>
    <dgm:cxn modelId="{43AED5DD-8E3C-475A-A2BE-021872FAB27E}" type="presParOf" srcId="{556041FF-4574-4C20-85ED-87B48B77BD2B}" destId="{39DC3086-E293-4471-B574-C5AD60633526}" srcOrd="0" destOrd="0" presId="urn:microsoft.com/office/officeart/2005/8/layout/orgChart1"/>
    <dgm:cxn modelId="{5DD8A8BD-8C54-4457-A27A-27C6820A6DE3}" type="presParOf" srcId="{556041FF-4574-4C20-85ED-87B48B77BD2B}" destId="{51C1A0CA-1CC8-4212-9168-6B94C7F75486}" srcOrd="1" destOrd="0" presId="urn:microsoft.com/office/officeart/2005/8/layout/orgChart1"/>
    <dgm:cxn modelId="{BAE20A37-7B9E-4D47-B181-11F3DFBC6456}" type="presParOf" srcId="{B9EB296B-F9D8-4242-9D4E-D28F16B6079A}" destId="{ACCA1444-695E-4FEE-AC71-31293A843B9B}" srcOrd="1" destOrd="0" presId="urn:microsoft.com/office/officeart/2005/8/layout/orgChart1"/>
    <dgm:cxn modelId="{C5FC4712-68B9-477C-8AFA-C9ED6788FF34}" type="presParOf" srcId="{ACCA1444-695E-4FEE-AC71-31293A843B9B}" destId="{17183394-A620-4046-97BA-068F65F3AFBD}" srcOrd="0" destOrd="0" presId="urn:microsoft.com/office/officeart/2005/8/layout/orgChart1"/>
    <dgm:cxn modelId="{76B5B467-CBBC-4355-8A93-DCFF7FE3EB32}" type="presParOf" srcId="{ACCA1444-695E-4FEE-AC71-31293A843B9B}" destId="{0BA53CFF-661C-4FB4-AC76-BBC15F22E264}" srcOrd="1" destOrd="0" presId="urn:microsoft.com/office/officeart/2005/8/layout/orgChart1"/>
    <dgm:cxn modelId="{E08DF862-8975-4187-8E7D-3C7A94A945AB}" type="presParOf" srcId="{0BA53CFF-661C-4FB4-AC76-BBC15F22E264}" destId="{6760E9C5-FD2F-4993-85B1-34D807687B81}" srcOrd="0" destOrd="0" presId="urn:microsoft.com/office/officeart/2005/8/layout/orgChart1"/>
    <dgm:cxn modelId="{9E3F269A-8152-4C10-AF03-5EB2CA232D4D}" type="presParOf" srcId="{6760E9C5-FD2F-4993-85B1-34D807687B81}" destId="{33F3A108-3D66-437F-A2C1-86F6FA31643C}" srcOrd="0" destOrd="0" presId="urn:microsoft.com/office/officeart/2005/8/layout/orgChart1"/>
    <dgm:cxn modelId="{11050AD6-FAC4-4BA8-93D0-588D44A86C02}" type="presParOf" srcId="{6760E9C5-FD2F-4993-85B1-34D807687B81}" destId="{60610482-ACB7-4A55-932E-7327389F87AE}" srcOrd="1" destOrd="0" presId="urn:microsoft.com/office/officeart/2005/8/layout/orgChart1"/>
    <dgm:cxn modelId="{E0643039-31D9-436E-9156-9F28206EB675}" type="presParOf" srcId="{0BA53CFF-661C-4FB4-AC76-BBC15F22E264}" destId="{CE3E4F89-CEE5-45D4-8DD1-2D0DF8ABC6AB}" srcOrd="1" destOrd="0" presId="urn:microsoft.com/office/officeart/2005/8/layout/orgChart1"/>
    <dgm:cxn modelId="{F0934424-DD63-493E-A629-B3CBA900E8CB}" type="presParOf" srcId="{0BA53CFF-661C-4FB4-AC76-BBC15F22E264}" destId="{49833816-4EED-4823-83A9-3DD8769A8242}" srcOrd="2" destOrd="0" presId="urn:microsoft.com/office/officeart/2005/8/layout/orgChart1"/>
    <dgm:cxn modelId="{393F2C90-47C3-4384-93CF-047286B25568}" type="presParOf" srcId="{ACCA1444-695E-4FEE-AC71-31293A843B9B}" destId="{85683A02-E9A0-4980-8226-983FBD5624AB}" srcOrd="2" destOrd="0" presId="urn:microsoft.com/office/officeart/2005/8/layout/orgChart1"/>
    <dgm:cxn modelId="{E10C166B-7525-4DEE-ADA5-42BEB25FEA87}" type="presParOf" srcId="{ACCA1444-695E-4FEE-AC71-31293A843B9B}" destId="{9314DE83-1AB9-4AE5-8254-17D959D79D86}" srcOrd="3" destOrd="0" presId="urn:microsoft.com/office/officeart/2005/8/layout/orgChart1"/>
    <dgm:cxn modelId="{A8C41942-CD71-4A38-8B3F-6BF21CBD8898}" type="presParOf" srcId="{9314DE83-1AB9-4AE5-8254-17D959D79D86}" destId="{100B8E27-AD45-42AD-9CC3-2246710A8ED3}" srcOrd="0" destOrd="0" presId="urn:microsoft.com/office/officeart/2005/8/layout/orgChart1"/>
    <dgm:cxn modelId="{4248DFB2-8B60-461F-9135-96444AB3A66E}" type="presParOf" srcId="{100B8E27-AD45-42AD-9CC3-2246710A8ED3}" destId="{B84D364B-8F5E-4029-AAF4-E6DC71DB75ED}" srcOrd="0" destOrd="0" presId="urn:microsoft.com/office/officeart/2005/8/layout/orgChart1"/>
    <dgm:cxn modelId="{322A32F8-944B-46EE-A9C9-A463DCD4CA64}" type="presParOf" srcId="{100B8E27-AD45-42AD-9CC3-2246710A8ED3}" destId="{E9160ECE-B0FA-487E-B444-A21DB7D58B61}" srcOrd="1" destOrd="0" presId="urn:microsoft.com/office/officeart/2005/8/layout/orgChart1"/>
    <dgm:cxn modelId="{139F6810-A969-4B6D-8AFC-2FF7C14FF559}" type="presParOf" srcId="{9314DE83-1AB9-4AE5-8254-17D959D79D86}" destId="{50AB6D8D-3252-4270-B61F-901CBD3ACE9A}" srcOrd="1" destOrd="0" presId="urn:microsoft.com/office/officeart/2005/8/layout/orgChart1"/>
    <dgm:cxn modelId="{B8AFC578-7B2E-408C-BE65-ACE740171C24}" type="presParOf" srcId="{9314DE83-1AB9-4AE5-8254-17D959D79D86}" destId="{CAC2430C-B682-4290-90E0-C6EABC918EAD}" srcOrd="2" destOrd="0" presId="urn:microsoft.com/office/officeart/2005/8/layout/orgChart1"/>
    <dgm:cxn modelId="{6D71F2C8-F1D8-4D0B-9BA7-E64826082675}" type="presParOf" srcId="{ACCA1444-695E-4FEE-AC71-31293A843B9B}" destId="{83E501A1-2720-458D-873C-AC5DBC2DD8E5}" srcOrd="4" destOrd="0" presId="urn:microsoft.com/office/officeart/2005/8/layout/orgChart1"/>
    <dgm:cxn modelId="{8F3E5E85-6F96-4879-BC11-1B9FF4D8CE5B}" type="presParOf" srcId="{ACCA1444-695E-4FEE-AC71-31293A843B9B}" destId="{A6A72098-0D72-4518-AFA8-85737FBA68FE}" srcOrd="5" destOrd="0" presId="urn:microsoft.com/office/officeart/2005/8/layout/orgChart1"/>
    <dgm:cxn modelId="{A5C7792F-7743-44D8-A158-009AFEDE8773}" type="presParOf" srcId="{A6A72098-0D72-4518-AFA8-85737FBA68FE}" destId="{FC88F9F1-73C5-450A-B0DD-AEEADBD64800}" srcOrd="0" destOrd="0" presId="urn:microsoft.com/office/officeart/2005/8/layout/orgChart1"/>
    <dgm:cxn modelId="{E467FF03-93C3-46FC-B844-E1D0C0630ACD}" type="presParOf" srcId="{FC88F9F1-73C5-450A-B0DD-AEEADBD64800}" destId="{F6AAD8FA-3D57-43A2-933A-1B6A04A1EA81}" srcOrd="0" destOrd="0" presId="urn:microsoft.com/office/officeart/2005/8/layout/orgChart1"/>
    <dgm:cxn modelId="{0E0083C9-D581-428F-AB95-666F06081662}" type="presParOf" srcId="{FC88F9F1-73C5-450A-B0DD-AEEADBD64800}" destId="{55841570-7F91-4349-9EEE-2C4C86732C01}" srcOrd="1" destOrd="0" presId="urn:microsoft.com/office/officeart/2005/8/layout/orgChart1"/>
    <dgm:cxn modelId="{2B9592B8-717B-4328-BA3F-A43734E631AB}" type="presParOf" srcId="{A6A72098-0D72-4518-AFA8-85737FBA68FE}" destId="{CFD13375-DE39-4F5C-9522-A04CCD2FCF94}" srcOrd="1" destOrd="0" presId="urn:microsoft.com/office/officeart/2005/8/layout/orgChart1"/>
    <dgm:cxn modelId="{A02592E8-FFBC-462C-AAD8-607119C2FCD7}" type="presParOf" srcId="{A6A72098-0D72-4518-AFA8-85737FBA68FE}" destId="{2A913B91-C790-46DB-829A-B19C92C85158}" srcOrd="2" destOrd="0" presId="urn:microsoft.com/office/officeart/2005/8/layout/orgChart1"/>
    <dgm:cxn modelId="{84B6B4EE-4EB8-462D-B1EF-98820FA5B727}" type="presParOf" srcId="{B9EB296B-F9D8-4242-9D4E-D28F16B6079A}" destId="{BF151072-391C-42CB-9735-D5070807E5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5432FD7-CC6C-4768-80E2-5E04A8CFBA4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36A823D-25AE-4443-99E7-A7D0F0B962CB}">
      <dgm:prSet phldrT="[Текст]"/>
      <dgm:spPr/>
      <dgm:t>
        <a:bodyPr/>
        <a:lstStyle/>
        <a:p>
          <a:r>
            <a:rPr lang="uk-UA" b="1" dirty="0" smtClean="0"/>
            <a:t>ПРАВО ВЛАСНОСТІ</a:t>
          </a:r>
          <a:endParaRPr lang="uk-UA" b="1" dirty="0"/>
        </a:p>
      </dgm:t>
    </dgm:pt>
    <dgm:pt modelId="{5AFB4B81-64D4-4EE6-8465-ADB363E7CDBF}" type="parTrans" cxnId="{CA051DC5-51B3-453C-9762-EE29110A4CE2}">
      <dgm:prSet/>
      <dgm:spPr/>
      <dgm:t>
        <a:bodyPr/>
        <a:lstStyle/>
        <a:p>
          <a:endParaRPr lang="uk-UA"/>
        </a:p>
      </dgm:t>
    </dgm:pt>
    <dgm:pt modelId="{AA8B54C2-5A28-48A0-BC94-19D71B4FA231}" type="sibTrans" cxnId="{CA051DC5-51B3-453C-9762-EE29110A4CE2}">
      <dgm:prSet/>
      <dgm:spPr/>
      <dgm:t>
        <a:bodyPr/>
        <a:lstStyle/>
        <a:p>
          <a:endParaRPr lang="uk-UA"/>
        </a:p>
      </dgm:t>
    </dgm:pt>
    <dgm:pt modelId="{C17DD4F6-0C25-4ED3-A6AC-B196ECA3AEF1}">
      <dgm:prSet phldrT="[Текст]"/>
      <dgm:spPr/>
      <dgm:t>
        <a:bodyPr/>
        <a:lstStyle/>
        <a:p>
          <a:r>
            <a:rPr lang="uk-UA" dirty="0" smtClean="0"/>
            <a:t>Право володіння</a:t>
          </a:r>
          <a:endParaRPr lang="uk-UA" dirty="0"/>
        </a:p>
      </dgm:t>
    </dgm:pt>
    <dgm:pt modelId="{1F22872C-7B1B-4F5D-8393-4B47F2FD97DD}" type="parTrans" cxnId="{C7FE3081-B901-4ED2-BEC1-368D04BF76CD}">
      <dgm:prSet/>
      <dgm:spPr/>
      <dgm:t>
        <a:bodyPr/>
        <a:lstStyle/>
        <a:p>
          <a:endParaRPr lang="uk-UA"/>
        </a:p>
      </dgm:t>
    </dgm:pt>
    <dgm:pt modelId="{E7B5D8B3-B29C-45D2-9E7F-E87F031365AC}" type="sibTrans" cxnId="{C7FE3081-B901-4ED2-BEC1-368D04BF76CD}">
      <dgm:prSet/>
      <dgm:spPr/>
      <dgm:t>
        <a:bodyPr/>
        <a:lstStyle/>
        <a:p>
          <a:endParaRPr lang="uk-UA"/>
        </a:p>
      </dgm:t>
    </dgm:pt>
    <dgm:pt modelId="{255AEFC3-1E45-4AE9-8EC4-712F3A2B7D43}">
      <dgm:prSet phldrT="[Текст]"/>
      <dgm:spPr/>
      <dgm:t>
        <a:bodyPr/>
        <a:lstStyle/>
        <a:p>
          <a:r>
            <a:rPr lang="uk-UA" dirty="0" smtClean="0"/>
            <a:t>Право користування</a:t>
          </a:r>
          <a:endParaRPr lang="uk-UA" dirty="0"/>
        </a:p>
      </dgm:t>
    </dgm:pt>
    <dgm:pt modelId="{C0C37C1C-87F3-4F1F-A7A6-EF48B17E350C}" type="parTrans" cxnId="{6BAC2C2B-6BD5-4C05-A821-D4D116B02DE2}">
      <dgm:prSet/>
      <dgm:spPr/>
      <dgm:t>
        <a:bodyPr/>
        <a:lstStyle/>
        <a:p>
          <a:endParaRPr lang="uk-UA"/>
        </a:p>
      </dgm:t>
    </dgm:pt>
    <dgm:pt modelId="{CA77A5A9-4DAF-4635-8050-C03C00A9AC54}" type="sibTrans" cxnId="{6BAC2C2B-6BD5-4C05-A821-D4D116B02DE2}">
      <dgm:prSet/>
      <dgm:spPr/>
      <dgm:t>
        <a:bodyPr/>
        <a:lstStyle/>
        <a:p>
          <a:endParaRPr lang="uk-UA"/>
        </a:p>
      </dgm:t>
    </dgm:pt>
    <dgm:pt modelId="{52CDC539-6353-41D8-8B3D-1E7B1B416742}">
      <dgm:prSet phldrT="[Текст]"/>
      <dgm:spPr/>
      <dgm:t>
        <a:bodyPr/>
        <a:lstStyle/>
        <a:p>
          <a:r>
            <a:rPr lang="uk-UA" dirty="0" smtClean="0"/>
            <a:t>Право розпорядження</a:t>
          </a:r>
          <a:endParaRPr lang="uk-UA" dirty="0"/>
        </a:p>
      </dgm:t>
    </dgm:pt>
    <dgm:pt modelId="{CF72690A-4776-4E3D-ACBA-4FA540F186BF}" type="parTrans" cxnId="{F8C3B760-EBC6-4565-A090-83F27409AA45}">
      <dgm:prSet/>
      <dgm:spPr/>
      <dgm:t>
        <a:bodyPr/>
        <a:lstStyle/>
        <a:p>
          <a:endParaRPr lang="uk-UA"/>
        </a:p>
      </dgm:t>
    </dgm:pt>
    <dgm:pt modelId="{36BA8F91-CA17-4F43-96DA-398270EB9AC4}" type="sibTrans" cxnId="{F8C3B760-EBC6-4565-A090-83F27409AA45}">
      <dgm:prSet/>
      <dgm:spPr/>
      <dgm:t>
        <a:bodyPr/>
        <a:lstStyle/>
        <a:p>
          <a:endParaRPr lang="uk-UA"/>
        </a:p>
      </dgm:t>
    </dgm:pt>
    <dgm:pt modelId="{0329D7F4-0C70-4BAB-B7A6-FF1E63FC4567}" type="pres">
      <dgm:prSet presAssocID="{55432FD7-CC6C-4768-80E2-5E04A8CFBA4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B9EB296B-F9D8-4242-9D4E-D28F16B6079A}" type="pres">
      <dgm:prSet presAssocID="{336A823D-25AE-4443-99E7-A7D0F0B962CB}" presName="hierRoot1" presStyleCnt="0">
        <dgm:presLayoutVars>
          <dgm:hierBranch val="init"/>
        </dgm:presLayoutVars>
      </dgm:prSet>
      <dgm:spPr/>
    </dgm:pt>
    <dgm:pt modelId="{556041FF-4574-4C20-85ED-87B48B77BD2B}" type="pres">
      <dgm:prSet presAssocID="{336A823D-25AE-4443-99E7-A7D0F0B962CB}" presName="rootComposite1" presStyleCnt="0"/>
      <dgm:spPr/>
    </dgm:pt>
    <dgm:pt modelId="{39DC3086-E293-4471-B574-C5AD60633526}" type="pres">
      <dgm:prSet presAssocID="{336A823D-25AE-4443-99E7-A7D0F0B962C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1C1A0CA-1CC8-4212-9168-6B94C7F75486}" type="pres">
      <dgm:prSet presAssocID="{336A823D-25AE-4443-99E7-A7D0F0B962CB}" presName="rootConnector1" presStyleLbl="node1" presStyleIdx="0" presStyleCnt="0"/>
      <dgm:spPr/>
      <dgm:t>
        <a:bodyPr/>
        <a:lstStyle/>
        <a:p>
          <a:endParaRPr lang="uk-UA"/>
        </a:p>
      </dgm:t>
    </dgm:pt>
    <dgm:pt modelId="{ACCA1444-695E-4FEE-AC71-31293A843B9B}" type="pres">
      <dgm:prSet presAssocID="{336A823D-25AE-4443-99E7-A7D0F0B962CB}" presName="hierChild2" presStyleCnt="0"/>
      <dgm:spPr/>
    </dgm:pt>
    <dgm:pt modelId="{17183394-A620-4046-97BA-068F65F3AFBD}" type="pres">
      <dgm:prSet presAssocID="{1F22872C-7B1B-4F5D-8393-4B47F2FD97DD}" presName="Name37" presStyleLbl="parChTrans1D2" presStyleIdx="0" presStyleCnt="3"/>
      <dgm:spPr/>
      <dgm:t>
        <a:bodyPr/>
        <a:lstStyle/>
        <a:p>
          <a:endParaRPr lang="uk-UA"/>
        </a:p>
      </dgm:t>
    </dgm:pt>
    <dgm:pt modelId="{0BA53CFF-661C-4FB4-AC76-BBC15F22E264}" type="pres">
      <dgm:prSet presAssocID="{C17DD4F6-0C25-4ED3-A6AC-B196ECA3AEF1}" presName="hierRoot2" presStyleCnt="0">
        <dgm:presLayoutVars>
          <dgm:hierBranch val="init"/>
        </dgm:presLayoutVars>
      </dgm:prSet>
      <dgm:spPr/>
    </dgm:pt>
    <dgm:pt modelId="{6760E9C5-FD2F-4993-85B1-34D807687B81}" type="pres">
      <dgm:prSet presAssocID="{C17DD4F6-0C25-4ED3-A6AC-B196ECA3AEF1}" presName="rootComposite" presStyleCnt="0"/>
      <dgm:spPr/>
    </dgm:pt>
    <dgm:pt modelId="{33F3A108-3D66-437F-A2C1-86F6FA31643C}" type="pres">
      <dgm:prSet presAssocID="{C17DD4F6-0C25-4ED3-A6AC-B196ECA3AEF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0610482-ACB7-4A55-932E-7327389F87AE}" type="pres">
      <dgm:prSet presAssocID="{C17DD4F6-0C25-4ED3-A6AC-B196ECA3AEF1}" presName="rootConnector" presStyleLbl="node2" presStyleIdx="0" presStyleCnt="3"/>
      <dgm:spPr/>
      <dgm:t>
        <a:bodyPr/>
        <a:lstStyle/>
        <a:p>
          <a:endParaRPr lang="uk-UA"/>
        </a:p>
      </dgm:t>
    </dgm:pt>
    <dgm:pt modelId="{CE3E4F89-CEE5-45D4-8DD1-2D0DF8ABC6AB}" type="pres">
      <dgm:prSet presAssocID="{C17DD4F6-0C25-4ED3-A6AC-B196ECA3AEF1}" presName="hierChild4" presStyleCnt="0"/>
      <dgm:spPr/>
    </dgm:pt>
    <dgm:pt modelId="{49833816-4EED-4823-83A9-3DD8769A8242}" type="pres">
      <dgm:prSet presAssocID="{C17DD4F6-0C25-4ED3-A6AC-B196ECA3AEF1}" presName="hierChild5" presStyleCnt="0"/>
      <dgm:spPr/>
    </dgm:pt>
    <dgm:pt modelId="{85683A02-E9A0-4980-8226-983FBD5624AB}" type="pres">
      <dgm:prSet presAssocID="{C0C37C1C-87F3-4F1F-A7A6-EF48B17E350C}" presName="Name37" presStyleLbl="parChTrans1D2" presStyleIdx="1" presStyleCnt="3"/>
      <dgm:spPr/>
      <dgm:t>
        <a:bodyPr/>
        <a:lstStyle/>
        <a:p>
          <a:endParaRPr lang="uk-UA"/>
        </a:p>
      </dgm:t>
    </dgm:pt>
    <dgm:pt modelId="{9314DE83-1AB9-4AE5-8254-17D959D79D86}" type="pres">
      <dgm:prSet presAssocID="{255AEFC3-1E45-4AE9-8EC4-712F3A2B7D43}" presName="hierRoot2" presStyleCnt="0">
        <dgm:presLayoutVars>
          <dgm:hierBranch val="init"/>
        </dgm:presLayoutVars>
      </dgm:prSet>
      <dgm:spPr/>
    </dgm:pt>
    <dgm:pt modelId="{100B8E27-AD45-42AD-9CC3-2246710A8ED3}" type="pres">
      <dgm:prSet presAssocID="{255AEFC3-1E45-4AE9-8EC4-712F3A2B7D43}" presName="rootComposite" presStyleCnt="0"/>
      <dgm:spPr/>
    </dgm:pt>
    <dgm:pt modelId="{B84D364B-8F5E-4029-AAF4-E6DC71DB75ED}" type="pres">
      <dgm:prSet presAssocID="{255AEFC3-1E45-4AE9-8EC4-712F3A2B7D43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E9160ECE-B0FA-487E-B444-A21DB7D58B61}" type="pres">
      <dgm:prSet presAssocID="{255AEFC3-1E45-4AE9-8EC4-712F3A2B7D43}" presName="rootConnector" presStyleLbl="node2" presStyleIdx="1" presStyleCnt="3"/>
      <dgm:spPr/>
      <dgm:t>
        <a:bodyPr/>
        <a:lstStyle/>
        <a:p>
          <a:endParaRPr lang="uk-UA"/>
        </a:p>
      </dgm:t>
    </dgm:pt>
    <dgm:pt modelId="{50AB6D8D-3252-4270-B61F-901CBD3ACE9A}" type="pres">
      <dgm:prSet presAssocID="{255AEFC3-1E45-4AE9-8EC4-712F3A2B7D43}" presName="hierChild4" presStyleCnt="0"/>
      <dgm:spPr/>
    </dgm:pt>
    <dgm:pt modelId="{CAC2430C-B682-4290-90E0-C6EABC918EAD}" type="pres">
      <dgm:prSet presAssocID="{255AEFC3-1E45-4AE9-8EC4-712F3A2B7D43}" presName="hierChild5" presStyleCnt="0"/>
      <dgm:spPr/>
    </dgm:pt>
    <dgm:pt modelId="{83E501A1-2720-458D-873C-AC5DBC2DD8E5}" type="pres">
      <dgm:prSet presAssocID="{CF72690A-4776-4E3D-ACBA-4FA540F186BF}" presName="Name37" presStyleLbl="parChTrans1D2" presStyleIdx="2" presStyleCnt="3"/>
      <dgm:spPr/>
      <dgm:t>
        <a:bodyPr/>
        <a:lstStyle/>
        <a:p>
          <a:endParaRPr lang="uk-UA"/>
        </a:p>
      </dgm:t>
    </dgm:pt>
    <dgm:pt modelId="{A6A72098-0D72-4518-AFA8-85737FBA68FE}" type="pres">
      <dgm:prSet presAssocID="{52CDC539-6353-41D8-8B3D-1E7B1B416742}" presName="hierRoot2" presStyleCnt="0">
        <dgm:presLayoutVars>
          <dgm:hierBranch val="init"/>
        </dgm:presLayoutVars>
      </dgm:prSet>
      <dgm:spPr/>
    </dgm:pt>
    <dgm:pt modelId="{FC88F9F1-73C5-450A-B0DD-AEEADBD64800}" type="pres">
      <dgm:prSet presAssocID="{52CDC539-6353-41D8-8B3D-1E7B1B416742}" presName="rootComposite" presStyleCnt="0"/>
      <dgm:spPr/>
    </dgm:pt>
    <dgm:pt modelId="{F6AAD8FA-3D57-43A2-933A-1B6A04A1EA81}" type="pres">
      <dgm:prSet presAssocID="{52CDC539-6353-41D8-8B3D-1E7B1B41674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5841570-7F91-4349-9EEE-2C4C86732C01}" type="pres">
      <dgm:prSet presAssocID="{52CDC539-6353-41D8-8B3D-1E7B1B416742}" presName="rootConnector" presStyleLbl="node2" presStyleIdx="2" presStyleCnt="3"/>
      <dgm:spPr/>
      <dgm:t>
        <a:bodyPr/>
        <a:lstStyle/>
        <a:p>
          <a:endParaRPr lang="uk-UA"/>
        </a:p>
      </dgm:t>
    </dgm:pt>
    <dgm:pt modelId="{CFD13375-DE39-4F5C-9522-A04CCD2FCF94}" type="pres">
      <dgm:prSet presAssocID="{52CDC539-6353-41D8-8B3D-1E7B1B416742}" presName="hierChild4" presStyleCnt="0"/>
      <dgm:spPr/>
    </dgm:pt>
    <dgm:pt modelId="{2A913B91-C790-46DB-829A-B19C92C85158}" type="pres">
      <dgm:prSet presAssocID="{52CDC539-6353-41D8-8B3D-1E7B1B416742}" presName="hierChild5" presStyleCnt="0"/>
      <dgm:spPr/>
    </dgm:pt>
    <dgm:pt modelId="{BF151072-391C-42CB-9735-D5070807E5E2}" type="pres">
      <dgm:prSet presAssocID="{336A823D-25AE-4443-99E7-A7D0F0B962CB}" presName="hierChild3" presStyleCnt="0"/>
      <dgm:spPr/>
    </dgm:pt>
  </dgm:ptLst>
  <dgm:cxnLst>
    <dgm:cxn modelId="{7B44F3A7-8C0C-4291-A097-94AEF200F32B}" type="presOf" srcId="{CF72690A-4776-4E3D-ACBA-4FA540F186BF}" destId="{83E501A1-2720-458D-873C-AC5DBC2DD8E5}" srcOrd="0" destOrd="0" presId="urn:microsoft.com/office/officeart/2005/8/layout/orgChart1"/>
    <dgm:cxn modelId="{6BAC2C2B-6BD5-4C05-A821-D4D116B02DE2}" srcId="{336A823D-25AE-4443-99E7-A7D0F0B962CB}" destId="{255AEFC3-1E45-4AE9-8EC4-712F3A2B7D43}" srcOrd="1" destOrd="0" parTransId="{C0C37C1C-87F3-4F1F-A7A6-EF48B17E350C}" sibTransId="{CA77A5A9-4DAF-4635-8050-C03C00A9AC54}"/>
    <dgm:cxn modelId="{CA051DC5-51B3-453C-9762-EE29110A4CE2}" srcId="{55432FD7-CC6C-4768-80E2-5E04A8CFBA40}" destId="{336A823D-25AE-4443-99E7-A7D0F0B962CB}" srcOrd="0" destOrd="0" parTransId="{5AFB4B81-64D4-4EE6-8465-ADB363E7CDBF}" sibTransId="{AA8B54C2-5A28-48A0-BC94-19D71B4FA231}"/>
    <dgm:cxn modelId="{E224832A-AA63-4E03-988B-E19E84EFB310}" type="presOf" srcId="{C0C37C1C-87F3-4F1F-A7A6-EF48B17E350C}" destId="{85683A02-E9A0-4980-8226-983FBD5624AB}" srcOrd="0" destOrd="0" presId="urn:microsoft.com/office/officeart/2005/8/layout/orgChart1"/>
    <dgm:cxn modelId="{A1B23AE7-B5FE-4E92-B8CF-F50180B3B31A}" type="presOf" srcId="{52CDC539-6353-41D8-8B3D-1E7B1B416742}" destId="{F6AAD8FA-3D57-43A2-933A-1B6A04A1EA81}" srcOrd="0" destOrd="0" presId="urn:microsoft.com/office/officeart/2005/8/layout/orgChart1"/>
    <dgm:cxn modelId="{C7FE3081-B901-4ED2-BEC1-368D04BF76CD}" srcId="{336A823D-25AE-4443-99E7-A7D0F0B962CB}" destId="{C17DD4F6-0C25-4ED3-A6AC-B196ECA3AEF1}" srcOrd="0" destOrd="0" parTransId="{1F22872C-7B1B-4F5D-8393-4B47F2FD97DD}" sibTransId="{E7B5D8B3-B29C-45D2-9E7F-E87F031365AC}"/>
    <dgm:cxn modelId="{950B8767-308A-4534-94D1-1A18F4661007}" type="presOf" srcId="{C17DD4F6-0C25-4ED3-A6AC-B196ECA3AEF1}" destId="{60610482-ACB7-4A55-932E-7327389F87AE}" srcOrd="1" destOrd="0" presId="urn:microsoft.com/office/officeart/2005/8/layout/orgChart1"/>
    <dgm:cxn modelId="{84595E91-1DAD-489A-BCB3-7C1C6BC5FC96}" type="presOf" srcId="{336A823D-25AE-4443-99E7-A7D0F0B962CB}" destId="{51C1A0CA-1CC8-4212-9168-6B94C7F75486}" srcOrd="1" destOrd="0" presId="urn:microsoft.com/office/officeart/2005/8/layout/orgChart1"/>
    <dgm:cxn modelId="{F8C3B760-EBC6-4565-A090-83F27409AA45}" srcId="{336A823D-25AE-4443-99E7-A7D0F0B962CB}" destId="{52CDC539-6353-41D8-8B3D-1E7B1B416742}" srcOrd="2" destOrd="0" parTransId="{CF72690A-4776-4E3D-ACBA-4FA540F186BF}" sibTransId="{36BA8F91-CA17-4F43-96DA-398270EB9AC4}"/>
    <dgm:cxn modelId="{F62B87A3-0997-47C4-A653-AD85DFFF2D86}" type="presOf" srcId="{1F22872C-7B1B-4F5D-8393-4B47F2FD97DD}" destId="{17183394-A620-4046-97BA-068F65F3AFBD}" srcOrd="0" destOrd="0" presId="urn:microsoft.com/office/officeart/2005/8/layout/orgChart1"/>
    <dgm:cxn modelId="{565CCEA5-9BDE-4A4F-AAF8-D4F543C21AE3}" type="presOf" srcId="{55432FD7-CC6C-4768-80E2-5E04A8CFBA40}" destId="{0329D7F4-0C70-4BAB-B7A6-FF1E63FC4567}" srcOrd="0" destOrd="0" presId="urn:microsoft.com/office/officeart/2005/8/layout/orgChart1"/>
    <dgm:cxn modelId="{A9E4639F-22D4-4819-8373-AA56E5FD3AC7}" type="presOf" srcId="{336A823D-25AE-4443-99E7-A7D0F0B962CB}" destId="{39DC3086-E293-4471-B574-C5AD60633526}" srcOrd="0" destOrd="0" presId="urn:microsoft.com/office/officeart/2005/8/layout/orgChart1"/>
    <dgm:cxn modelId="{8B93C6E3-FB85-4783-8C2D-024523C8491A}" type="presOf" srcId="{255AEFC3-1E45-4AE9-8EC4-712F3A2B7D43}" destId="{B84D364B-8F5E-4029-AAF4-E6DC71DB75ED}" srcOrd="0" destOrd="0" presId="urn:microsoft.com/office/officeart/2005/8/layout/orgChart1"/>
    <dgm:cxn modelId="{51EA21CB-57FD-4422-82BC-5FD0F01D909E}" type="presOf" srcId="{52CDC539-6353-41D8-8B3D-1E7B1B416742}" destId="{55841570-7F91-4349-9EEE-2C4C86732C01}" srcOrd="1" destOrd="0" presId="urn:microsoft.com/office/officeart/2005/8/layout/orgChart1"/>
    <dgm:cxn modelId="{0F3BAB07-44CA-4C01-9371-713A3E509990}" type="presOf" srcId="{255AEFC3-1E45-4AE9-8EC4-712F3A2B7D43}" destId="{E9160ECE-B0FA-487E-B444-A21DB7D58B61}" srcOrd="1" destOrd="0" presId="urn:microsoft.com/office/officeart/2005/8/layout/orgChart1"/>
    <dgm:cxn modelId="{920076C7-6816-431D-8C83-D59AD872CE08}" type="presOf" srcId="{C17DD4F6-0C25-4ED3-A6AC-B196ECA3AEF1}" destId="{33F3A108-3D66-437F-A2C1-86F6FA31643C}" srcOrd="0" destOrd="0" presId="urn:microsoft.com/office/officeart/2005/8/layout/orgChart1"/>
    <dgm:cxn modelId="{DC22B11C-8EC1-4D73-88D5-9549B90F0FF0}" type="presParOf" srcId="{0329D7F4-0C70-4BAB-B7A6-FF1E63FC4567}" destId="{B9EB296B-F9D8-4242-9D4E-D28F16B6079A}" srcOrd="0" destOrd="0" presId="urn:microsoft.com/office/officeart/2005/8/layout/orgChart1"/>
    <dgm:cxn modelId="{E7694AE9-0EF4-4297-A39D-2A455178BF97}" type="presParOf" srcId="{B9EB296B-F9D8-4242-9D4E-D28F16B6079A}" destId="{556041FF-4574-4C20-85ED-87B48B77BD2B}" srcOrd="0" destOrd="0" presId="urn:microsoft.com/office/officeart/2005/8/layout/orgChart1"/>
    <dgm:cxn modelId="{5545A4CA-49CA-4270-9002-76333D9AD974}" type="presParOf" srcId="{556041FF-4574-4C20-85ED-87B48B77BD2B}" destId="{39DC3086-E293-4471-B574-C5AD60633526}" srcOrd="0" destOrd="0" presId="urn:microsoft.com/office/officeart/2005/8/layout/orgChart1"/>
    <dgm:cxn modelId="{EE84A4CE-C205-4E6F-9F08-73C5587846D1}" type="presParOf" srcId="{556041FF-4574-4C20-85ED-87B48B77BD2B}" destId="{51C1A0CA-1CC8-4212-9168-6B94C7F75486}" srcOrd="1" destOrd="0" presId="urn:microsoft.com/office/officeart/2005/8/layout/orgChart1"/>
    <dgm:cxn modelId="{73499FF8-26B4-49C2-9CA7-378740D35F52}" type="presParOf" srcId="{B9EB296B-F9D8-4242-9D4E-D28F16B6079A}" destId="{ACCA1444-695E-4FEE-AC71-31293A843B9B}" srcOrd="1" destOrd="0" presId="urn:microsoft.com/office/officeart/2005/8/layout/orgChart1"/>
    <dgm:cxn modelId="{AACA65DD-BCAA-4BB3-8C02-FF9CEE29139B}" type="presParOf" srcId="{ACCA1444-695E-4FEE-AC71-31293A843B9B}" destId="{17183394-A620-4046-97BA-068F65F3AFBD}" srcOrd="0" destOrd="0" presId="urn:microsoft.com/office/officeart/2005/8/layout/orgChart1"/>
    <dgm:cxn modelId="{E655CBDE-4857-42E5-B541-78B01DE61BE8}" type="presParOf" srcId="{ACCA1444-695E-4FEE-AC71-31293A843B9B}" destId="{0BA53CFF-661C-4FB4-AC76-BBC15F22E264}" srcOrd="1" destOrd="0" presId="urn:microsoft.com/office/officeart/2005/8/layout/orgChart1"/>
    <dgm:cxn modelId="{B7C92B15-D1D4-4423-BD6F-FEB2E05D32E0}" type="presParOf" srcId="{0BA53CFF-661C-4FB4-AC76-BBC15F22E264}" destId="{6760E9C5-FD2F-4993-85B1-34D807687B81}" srcOrd="0" destOrd="0" presId="urn:microsoft.com/office/officeart/2005/8/layout/orgChart1"/>
    <dgm:cxn modelId="{BF990F41-E762-4296-9B42-CCE396777677}" type="presParOf" srcId="{6760E9C5-FD2F-4993-85B1-34D807687B81}" destId="{33F3A108-3D66-437F-A2C1-86F6FA31643C}" srcOrd="0" destOrd="0" presId="urn:microsoft.com/office/officeart/2005/8/layout/orgChart1"/>
    <dgm:cxn modelId="{E73C62F4-8390-4665-BFDA-DD3C2AA593D5}" type="presParOf" srcId="{6760E9C5-FD2F-4993-85B1-34D807687B81}" destId="{60610482-ACB7-4A55-932E-7327389F87AE}" srcOrd="1" destOrd="0" presId="urn:microsoft.com/office/officeart/2005/8/layout/orgChart1"/>
    <dgm:cxn modelId="{93D0E4FC-6FE0-4DF1-86FD-008CAC5879EE}" type="presParOf" srcId="{0BA53CFF-661C-4FB4-AC76-BBC15F22E264}" destId="{CE3E4F89-CEE5-45D4-8DD1-2D0DF8ABC6AB}" srcOrd="1" destOrd="0" presId="urn:microsoft.com/office/officeart/2005/8/layout/orgChart1"/>
    <dgm:cxn modelId="{B6958831-1B4B-478F-BFB9-4C8E20A8F3F8}" type="presParOf" srcId="{0BA53CFF-661C-4FB4-AC76-BBC15F22E264}" destId="{49833816-4EED-4823-83A9-3DD8769A8242}" srcOrd="2" destOrd="0" presId="urn:microsoft.com/office/officeart/2005/8/layout/orgChart1"/>
    <dgm:cxn modelId="{7A13A067-F9B4-4D91-8F4C-D89BA1DEA3AA}" type="presParOf" srcId="{ACCA1444-695E-4FEE-AC71-31293A843B9B}" destId="{85683A02-E9A0-4980-8226-983FBD5624AB}" srcOrd="2" destOrd="0" presId="urn:microsoft.com/office/officeart/2005/8/layout/orgChart1"/>
    <dgm:cxn modelId="{978A2770-3E36-42FB-A765-58562FACAEA8}" type="presParOf" srcId="{ACCA1444-695E-4FEE-AC71-31293A843B9B}" destId="{9314DE83-1AB9-4AE5-8254-17D959D79D86}" srcOrd="3" destOrd="0" presId="urn:microsoft.com/office/officeart/2005/8/layout/orgChart1"/>
    <dgm:cxn modelId="{CA790937-F594-4218-954F-740A59B42339}" type="presParOf" srcId="{9314DE83-1AB9-4AE5-8254-17D959D79D86}" destId="{100B8E27-AD45-42AD-9CC3-2246710A8ED3}" srcOrd="0" destOrd="0" presId="urn:microsoft.com/office/officeart/2005/8/layout/orgChart1"/>
    <dgm:cxn modelId="{B72257EE-E7E8-4BBD-A875-C30E98BC7B90}" type="presParOf" srcId="{100B8E27-AD45-42AD-9CC3-2246710A8ED3}" destId="{B84D364B-8F5E-4029-AAF4-E6DC71DB75ED}" srcOrd="0" destOrd="0" presId="urn:microsoft.com/office/officeart/2005/8/layout/orgChart1"/>
    <dgm:cxn modelId="{5CDE1C51-2B4A-4002-ACEE-48267B59BDCD}" type="presParOf" srcId="{100B8E27-AD45-42AD-9CC3-2246710A8ED3}" destId="{E9160ECE-B0FA-487E-B444-A21DB7D58B61}" srcOrd="1" destOrd="0" presId="urn:microsoft.com/office/officeart/2005/8/layout/orgChart1"/>
    <dgm:cxn modelId="{7138AED9-81C8-4A03-B401-AB4CC7BF1FE4}" type="presParOf" srcId="{9314DE83-1AB9-4AE5-8254-17D959D79D86}" destId="{50AB6D8D-3252-4270-B61F-901CBD3ACE9A}" srcOrd="1" destOrd="0" presId="urn:microsoft.com/office/officeart/2005/8/layout/orgChart1"/>
    <dgm:cxn modelId="{EA2F9110-C712-49B4-B4BA-A34BE0083A45}" type="presParOf" srcId="{9314DE83-1AB9-4AE5-8254-17D959D79D86}" destId="{CAC2430C-B682-4290-90E0-C6EABC918EAD}" srcOrd="2" destOrd="0" presId="urn:microsoft.com/office/officeart/2005/8/layout/orgChart1"/>
    <dgm:cxn modelId="{57F39C16-B278-49AD-A054-00CA834311DD}" type="presParOf" srcId="{ACCA1444-695E-4FEE-AC71-31293A843B9B}" destId="{83E501A1-2720-458D-873C-AC5DBC2DD8E5}" srcOrd="4" destOrd="0" presId="urn:microsoft.com/office/officeart/2005/8/layout/orgChart1"/>
    <dgm:cxn modelId="{90A2EBF1-6A1B-44E1-937C-70593237D0C3}" type="presParOf" srcId="{ACCA1444-695E-4FEE-AC71-31293A843B9B}" destId="{A6A72098-0D72-4518-AFA8-85737FBA68FE}" srcOrd="5" destOrd="0" presId="urn:microsoft.com/office/officeart/2005/8/layout/orgChart1"/>
    <dgm:cxn modelId="{DF33CBEF-40BD-4A8F-813A-3F474765EB9B}" type="presParOf" srcId="{A6A72098-0D72-4518-AFA8-85737FBA68FE}" destId="{FC88F9F1-73C5-450A-B0DD-AEEADBD64800}" srcOrd="0" destOrd="0" presId="urn:microsoft.com/office/officeart/2005/8/layout/orgChart1"/>
    <dgm:cxn modelId="{DC05F5DF-D319-4465-9BAB-738D54AB780D}" type="presParOf" srcId="{FC88F9F1-73C5-450A-B0DD-AEEADBD64800}" destId="{F6AAD8FA-3D57-43A2-933A-1B6A04A1EA81}" srcOrd="0" destOrd="0" presId="urn:microsoft.com/office/officeart/2005/8/layout/orgChart1"/>
    <dgm:cxn modelId="{89CA12D9-491E-43C6-8081-F88CB6700FB3}" type="presParOf" srcId="{FC88F9F1-73C5-450A-B0DD-AEEADBD64800}" destId="{55841570-7F91-4349-9EEE-2C4C86732C01}" srcOrd="1" destOrd="0" presId="urn:microsoft.com/office/officeart/2005/8/layout/orgChart1"/>
    <dgm:cxn modelId="{3BE1AF53-7077-46E4-9F27-CD4ED3C36326}" type="presParOf" srcId="{A6A72098-0D72-4518-AFA8-85737FBA68FE}" destId="{CFD13375-DE39-4F5C-9522-A04CCD2FCF94}" srcOrd="1" destOrd="0" presId="urn:microsoft.com/office/officeart/2005/8/layout/orgChart1"/>
    <dgm:cxn modelId="{65675B72-5B03-4968-A03B-3568F95D5457}" type="presParOf" srcId="{A6A72098-0D72-4518-AFA8-85737FBA68FE}" destId="{2A913B91-C790-46DB-829A-B19C92C85158}" srcOrd="2" destOrd="0" presId="urn:microsoft.com/office/officeart/2005/8/layout/orgChart1"/>
    <dgm:cxn modelId="{1A30884F-BA0C-498E-95A1-F083B3A18B32}" type="presParOf" srcId="{B9EB296B-F9D8-4242-9D4E-D28F16B6079A}" destId="{BF151072-391C-42CB-9735-D5070807E5E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28FF64C-FDD6-4D19-8674-F684A21030D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40009863-66E0-403B-B8DE-189B1C899151}">
      <dgm:prSet phldrT="[Текст]"/>
      <dgm:spPr/>
      <dgm:t>
        <a:bodyPr/>
        <a:lstStyle/>
        <a:p>
          <a:r>
            <a:rPr lang="uk-UA" u="sng" dirty="0" smtClean="0"/>
            <a:t>Первинними</a:t>
          </a:r>
          <a:r>
            <a:rPr lang="uk-UA" dirty="0" smtClean="0"/>
            <a:t> є такі способи набуття права власності, де особа стає першим власником або незалежно від волі попередніх власників (виробництво, приватизація, вирощення плодів, знахідка)</a:t>
          </a:r>
          <a:endParaRPr lang="uk-UA" dirty="0"/>
        </a:p>
      </dgm:t>
    </dgm:pt>
    <dgm:pt modelId="{779FDC04-7E17-49D2-BD2E-4C06D5162577}" type="parTrans" cxnId="{F8AB7FB4-0084-4FA2-A2E3-5D798DDC3FDA}">
      <dgm:prSet/>
      <dgm:spPr/>
      <dgm:t>
        <a:bodyPr/>
        <a:lstStyle/>
        <a:p>
          <a:endParaRPr lang="uk-UA"/>
        </a:p>
      </dgm:t>
    </dgm:pt>
    <dgm:pt modelId="{699EFB37-50F7-4C4C-8802-04A29A9858BB}" type="sibTrans" cxnId="{F8AB7FB4-0084-4FA2-A2E3-5D798DDC3FDA}">
      <dgm:prSet/>
      <dgm:spPr/>
      <dgm:t>
        <a:bodyPr/>
        <a:lstStyle/>
        <a:p>
          <a:endParaRPr lang="uk-UA"/>
        </a:p>
      </dgm:t>
    </dgm:pt>
    <dgm:pt modelId="{9B9055D1-FA91-4F4F-AEBB-F1D2F5BE9E9A}">
      <dgm:prSet phldrT="[Текст]"/>
      <dgm:spPr/>
      <dgm:t>
        <a:bodyPr/>
        <a:lstStyle/>
        <a:p>
          <a:r>
            <a:rPr lang="uk-UA" dirty="0" smtClean="0"/>
            <a:t> </a:t>
          </a:r>
          <a:endParaRPr lang="uk-UA" dirty="0"/>
        </a:p>
      </dgm:t>
    </dgm:pt>
    <dgm:pt modelId="{B4239232-7337-4241-92CB-B9BCBB770CD2}" type="parTrans" cxnId="{EC94F338-559E-4E60-8B5B-81D80D6BF0D7}">
      <dgm:prSet/>
      <dgm:spPr/>
      <dgm:t>
        <a:bodyPr/>
        <a:lstStyle/>
        <a:p>
          <a:endParaRPr lang="uk-UA"/>
        </a:p>
      </dgm:t>
    </dgm:pt>
    <dgm:pt modelId="{53BCC840-44BA-41EC-A437-6FBFB4136BD0}" type="sibTrans" cxnId="{EC94F338-559E-4E60-8B5B-81D80D6BF0D7}">
      <dgm:prSet/>
      <dgm:spPr/>
      <dgm:t>
        <a:bodyPr/>
        <a:lstStyle/>
        <a:p>
          <a:endParaRPr lang="uk-UA"/>
        </a:p>
      </dgm:t>
    </dgm:pt>
    <dgm:pt modelId="{0E5EB85D-5E93-4B39-A956-B5D151E2EEAA}">
      <dgm:prSet phldrT="[Текст]"/>
      <dgm:spPr/>
      <dgm:t>
        <a:bodyPr/>
        <a:lstStyle/>
        <a:p>
          <a:r>
            <a:rPr lang="uk-UA" u="sng" dirty="0" smtClean="0"/>
            <a:t>Похідні </a:t>
          </a:r>
          <a:r>
            <a:rPr lang="uk-UA" dirty="0" smtClean="0"/>
            <a:t>способи – </a:t>
          </a:r>
          <a:r>
            <a:rPr lang="uk-UA" dirty="0" err="1" smtClean="0"/>
            <a:t>способи</a:t>
          </a:r>
          <a:r>
            <a:rPr lang="uk-UA" dirty="0" smtClean="0"/>
            <a:t> набуття права власності за волею попереднього власника (спадкування, купівля-продаж, обмін).</a:t>
          </a:r>
          <a:endParaRPr lang="uk-UA" dirty="0"/>
        </a:p>
      </dgm:t>
    </dgm:pt>
    <dgm:pt modelId="{5FCBB009-4A35-470E-9B31-14F124DA6B10}" type="parTrans" cxnId="{B4307A56-935B-4660-AF3C-F6A002C4EBC7}">
      <dgm:prSet/>
      <dgm:spPr/>
      <dgm:t>
        <a:bodyPr/>
        <a:lstStyle/>
        <a:p>
          <a:endParaRPr lang="uk-UA"/>
        </a:p>
      </dgm:t>
    </dgm:pt>
    <dgm:pt modelId="{4EB0EF00-52DA-4F46-8A52-BD76359F7571}" type="sibTrans" cxnId="{B4307A56-935B-4660-AF3C-F6A002C4EBC7}">
      <dgm:prSet/>
      <dgm:spPr/>
      <dgm:t>
        <a:bodyPr/>
        <a:lstStyle/>
        <a:p>
          <a:endParaRPr lang="uk-UA"/>
        </a:p>
      </dgm:t>
    </dgm:pt>
    <dgm:pt modelId="{7F7D4403-F86E-4323-8DE4-C68C68A9B054}">
      <dgm:prSet phldrT="[Текст]"/>
      <dgm:spPr/>
      <dgm:t>
        <a:bodyPr/>
        <a:lstStyle/>
        <a:p>
          <a:r>
            <a:rPr lang="uk-UA" dirty="0" smtClean="0"/>
            <a:t> </a:t>
          </a:r>
          <a:endParaRPr lang="uk-UA" dirty="0"/>
        </a:p>
      </dgm:t>
    </dgm:pt>
    <dgm:pt modelId="{3355D441-BF75-45A5-BA79-E90A612A0C9F}" type="parTrans" cxnId="{21A166EF-AECE-4838-B5D7-ED59C96BCEF5}">
      <dgm:prSet/>
      <dgm:spPr/>
      <dgm:t>
        <a:bodyPr/>
        <a:lstStyle/>
        <a:p>
          <a:endParaRPr lang="uk-UA"/>
        </a:p>
      </dgm:t>
    </dgm:pt>
    <dgm:pt modelId="{D0114E1E-A932-40C3-AA99-72ED215FFF53}" type="sibTrans" cxnId="{21A166EF-AECE-4838-B5D7-ED59C96BCEF5}">
      <dgm:prSet/>
      <dgm:spPr/>
      <dgm:t>
        <a:bodyPr/>
        <a:lstStyle/>
        <a:p>
          <a:endParaRPr lang="uk-UA"/>
        </a:p>
      </dgm:t>
    </dgm:pt>
    <dgm:pt modelId="{6BAC6DA4-D6A8-4922-836E-07C6F5BDBD70}" type="pres">
      <dgm:prSet presAssocID="{128FF64C-FDD6-4D19-8674-F684A21030DD}" presName="linear" presStyleCnt="0">
        <dgm:presLayoutVars>
          <dgm:animLvl val="lvl"/>
          <dgm:resizeHandles val="exact"/>
        </dgm:presLayoutVars>
      </dgm:prSet>
      <dgm:spPr/>
    </dgm:pt>
    <dgm:pt modelId="{7AC5BEFA-2B89-4D69-AF50-07624CA70A04}" type="pres">
      <dgm:prSet presAssocID="{40009863-66E0-403B-B8DE-189B1C89915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8A0F523-D483-4841-A79C-954DD876E475}" type="pres">
      <dgm:prSet presAssocID="{40009863-66E0-403B-B8DE-189B1C899151}" presName="childText" presStyleLbl="revTx" presStyleIdx="0" presStyleCnt="2">
        <dgm:presLayoutVars>
          <dgm:bulletEnabled val="1"/>
        </dgm:presLayoutVars>
      </dgm:prSet>
      <dgm:spPr/>
    </dgm:pt>
    <dgm:pt modelId="{1DA0F71B-7E75-4955-B88F-92F9898CA805}" type="pres">
      <dgm:prSet presAssocID="{0E5EB85D-5E93-4B39-A956-B5D151E2EEA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1E981C0-BE59-46F0-93F0-3A3E9DE9A00C}" type="pres">
      <dgm:prSet presAssocID="{0E5EB85D-5E93-4B39-A956-B5D151E2EEAA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7A1549F4-A985-4472-8358-87DD04EAB1E7}" type="presOf" srcId="{40009863-66E0-403B-B8DE-189B1C899151}" destId="{7AC5BEFA-2B89-4D69-AF50-07624CA70A04}" srcOrd="0" destOrd="0" presId="urn:microsoft.com/office/officeart/2005/8/layout/vList2"/>
    <dgm:cxn modelId="{21A166EF-AECE-4838-B5D7-ED59C96BCEF5}" srcId="{0E5EB85D-5E93-4B39-A956-B5D151E2EEAA}" destId="{7F7D4403-F86E-4323-8DE4-C68C68A9B054}" srcOrd="0" destOrd="0" parTransId="{3355D441-BF75-45A5-BA79-E90A612A0C9F}" sibTransId="{D0114E1E-A932-40C3-AA99-72ED215FFF53}"/>
    <dgm:cxn modelId="{EC94F338-559E-4E60-8B5B-81D80D6BF0D7}" srcId="{40009863-66E0-403B-B8DE-189B1C899151}" destId="{9B9055D1-FA91-4F4F-AEBB-F1D2F5BE9E9A}" srcOrd="0" destOrd="0" parTransId="{B4239232-7337-4241-92CB-B9BCBB770CD2}" sibTransId="{53BCC840-44BA-41EC-A437-6FBFB4136BD0}"/>
    <dgm:cxn modelId="{86251C38-3F6D-4B4D-9F0D-DB5EE486387F}" type="presOf" srcId="{128FF64C-FDD6-4D19-8674-F684A21030DD}" destId="{6BAC6DA4-D6A8-4922-836E-07C6F5BDBD70}" srcOrd="0" destOrd="0" presId="urn:microsoft.com/office/officeart/2005/8/layout/vList2"/>
    <dgm:cxn modelId="{B4307A56-935B-4660-AF3C-F6A002C4EBC7}" srcId="{128FF64C-FDD6-4D19-8674-F684A21030DD}" destId="{0E5EB85D-5E93-4B39-A956-B5D151E2EEAA}" srcOrd="1" destOrd="0" parTransId="{5FCBB009-4A35-470E-9B31-14F124DA6B10}" sibTransId="{4EB0EF00-52DA-4F46-8A52-BD76359F7571}"/>
    <dgm:cxn modelId="{703EE086-1CC0-4296-B51D-765C8EB8DAF4}" type="presOf" srcId="{7F7D4403-F86E-4323-8DE4-C68C68A9B054}" destId="{61E981C0-BE59-46F0-93F0-3A3E9DE9A00C}" srcOrd="0" destOrd="0" presId="urn:microsoft.com/office/officeart/2005/8/layout/vList2"/>
    <dgm:cxn modelId="{30FA06B2-AB6C-4AEE-BAF7-B16446066D09}" type="presOf" srcId="{9B9055D1-FA91-4F4F-AEBB-F1D2F5BE9E9A}" destId="{58A0F523-D483-4841-A79C-954DD876E475}" srcOrd="0" destOrd="0" presId="urn:microsoft.com/office/officeart/2005/8/layout/vList2"/>
    <dgm:cxn modelId="{F8AB7FB4-0084-4FA2-A2E3-5D798DDC3FDA}" srcId="{128FF64C-FDD6-4D19-8674-F684A21030DD}" destId="{40009863-66E0-403B-B8DE-189B1C899151}" srcOrd="0" destOrd="0" parTransId="{779FDC04-7E17-49D2-BD2E-4C06D5162577}" sibTransId="{699EFB37-50F7-4C4C-8802-04A29A9858BB}"/>
    <dgm:cxn modelId="{68261B57-A82B-467E-8698-7C6A376B85BB}" type="presOf" srcId="{0E5EB85D-5E93-4B39-A956-B5D151E2EEAA}" destId="{1DA0F71B-7E75-4955-B88F-92F9898CA805}" srcOrd="0" destOrd="0" presId="urn:microsoft.com/office/officeart/2005/8/layout/vList2"/>
    <dgm:cxn modelId="{1CA49660-1DDD-4E32-ACF2-1F8C6BE9B9CA}" type="presParOf" srcId="{6BAC6DA4-D6A8-4922-836E-07C6F5BDBD70}" destId="{7AC5BEFA-2B89-4D69-AF50-07624CA70A04}" srcOrd="0" destOrd="0" presId="urn:microsoft.com/office/officeart/2005/8/layout/vList2"/>
    <dgm:cxn modelId="{C67971F1-3C3D-49CE-87CD-3FE58208F727}" type="presParOf" srcId="{6BAC6DA4-D6A8-4922-836E-07C6F5BDBD70}" destId="{58A0F523-D483-4841-A79C-954DD876E475}" srcOrd="1" destOrd="0" presId="urn:microsoft.com/office/officeart/2005/8/layout/vList2"/>
    <dgm:cxn modelId="{62943146-F433-42C4-9D93-396A4CA98B4E}" type="presParOf" srcId="{6BAC6DA4-D6A8-4922-836E-07C6F5BDBD70}" destId="{1DA0F71B-7E75-4955-B88F-92F9898CA805}" srcOrd="2" destOrd="0" presId="urn:microsoft.com/office/officeart/2005/8/layout/vList2"/>
    <dgm:cxn modelId="{CBF8C362-221A-48D6-A697-78388B64B2C6}" type="presParOf" srcId="{6BAC6DA4-D6A8-4922-836E-07C6F5BDBD70}" destId="{61E981C0-BE59-46F0-93F0-3A3E9DE9A00C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501A1-2720-458D-873C-AC5DBC2DD8E5}">
      <dsp:nvSpPr>
        <dsp:cNvPr id="0" name=""/>
        <dsp:cNvSpPr/>
      </dsp:nvSpPr>
      <dsp:spPr>
        <a:xfrm>
          <a:off x="4212468" y="2576785"/>
          <a:ext cx="2980351" cy="5172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625"/>
              </a:lnTo>
              <a:lnTo>
                <a:pt x="2980351" y="258625"/>
              </a:lnTo>
              <a:lnTo>
                <a:pt x="2980351" y="51725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683A02-E9A0-4980-8226-983FBD5624AB}">
      <dsp:nvSpPr>
        <dsp:cNvPr id="0" name=""/>
        <dsp:cNvSpPr/>
      </dsp:nvSpPr>
      <dsp:spPr>
        <a:xfrm>
          <a:off x="4166748" y="2576785"/>
          <a:ext cx="91440" cy="51725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1725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183394-A620-4046-97BA-068F65F3AFBD}">
      <dsp:nvSpPr>
        <dsp:cNvPr id="0" name=""/>
        <dsp:cNvSpPr/>
      </dsp:nvSpPr>
      <dsp:spPr>
        <a:xfrm>
          <a:off x="1232116" y="2576785"/>
          <a:ext cx="2980351" cy="517251"/>
        </a:xfrm>
        <a:custGeom>
          <a:avLst/>
          <a:gdLst/>
          <a:ahLst/>
          <a:cxnLst/>
          <a:rect l="0" t="0" r="0" b="0"/>
          <a:pathLst>
            <a:path>
              <a:moveTo>
                <a:pt x="2980351" y="0"/>
              </a:moveTo>
              <a:lnTo>
                <a:pt x="2980351" y="258625"/>
              </a:lnTo>
              <a:lnTo>
                <a:pt x="0" y="258625"/>
              </a:lnTo>
              <a:lnTo>
                <a:pt x="0" y="51725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DC3086-E293-4471-B574-C5AD60633526}">
      <dsp:nvSpPr>
        <dsp:cNvPr id="0" name=""/>
        <dsp:cNvSpPr/>
      </dsp:nvSpPr>
      <dsp:spPr>
        <a:xfrm>
          <a:off x="2980917" y="1345235"/>
          <a:ext cx="2463100" cy="1231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dirty="0" smtClean="0"/>
            <a:t>ПРАВО ВЛАСНОСТІ</a:t>
          </a:r>
          <a:endParaRPr lang="uk-UA" sz="2300" b="1" kern="1200" dirty="0"/>
        </a:p>
      </dsp:txBody>
      <dsp:txXfrm>
        <a:off x="2980917" y="1345235"/>
        <a:ext cx="2463100" cy="1231550"/>
      </dsp:txXfrm>
    </dsp:sp>
    <dsp:sp modelId="{33F3A108-3D66-437F-A2C1-86F6FA31643C}">
      <dsp:nvSpPr>
        <dsp:cNvPr id="0" name=""/>
        <dsp:cNvSpPr/>
      </dsp:nvSpPr>
      <dsp:spPr>
        <a:xfrm>
          <a:off x="565" y="3094037"/>
          <a:ext cx="2463100" cy="1231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Право володіння</a:t>
          </a:r>
          <a:endParaRPr lang="uk-UA" sz="2300" kern="1200" dirty="0"/>
        </a:p>
      </dsp:txBody>
      <dsp:txXfrm>
        <a:off x="565" y="3094037"/>
        <a:ext cx="2463100" cy="1231550"/>
      </dsp:txXfrm>
    </dsp:sp>
    <dsp:sp modelId="{B84D364B-8F5E-4029-AAF4-E6DC71DB75ED}">
      <dsp:nvSpPr>
        <dsp:cNvPr id="0" name=""/>
        <dsp:cNvSpPr/>
      </dsp:nvSpPr>
      <dsp:spPr>
        <a:xfrm>
          <a:off x="2980917" y="3094037"/>
          <a:ext cx="2463100" cy="1231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Право користування</a:t>
          </a:r>
          <a:endParaRPr lang="uk-UA" sz="2300" kern="1200" dirty="0"/>
        </a:p>
      </dsp:txBody>
      <dsp:txXfrm>
        <a:off x="2980917" y="3094037"/>
        <a:ext cx="2463100" cy="1231550"/>
      </dsp:txXfrm>
    </dsp:sp>
    <dsp:sp modelId="{F6AAD8FA-3D57-43A2-933A-1B6A04A1EA81}">
      <dsp:nvSpPr>
        <dsp:cNvPr id="0" name=""/>
        <dsp:cNvSpPr/>
      </dsp:nvSpPr>
      <dsp:spPr>
        <a:xfrm>
          <a:off x="5961269" y="3094037"/>
          <a:ext cx="2463100" cy="123155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Право розпорядження</a:t>
          </a:r>
          <a:endParaRPr lang="uk-UA" sz="2300" kern="1200" dirty="0"/>
        </a:p>
      </dsp:txBody>
      <dsp:txXfrm>
        <a:off x="5961269" y="3094037"/>
        <a:ext cx="2463100" cy="12315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501A1-2720-458D-873C-AC5DBC2DD8E5}">
      <dsp:nvSpPr>
        <dsp:cNvPr id="0" name=""/>
        <dsp:cNvSpPr/>
      </dsp:nvSpPr>
      <dsp:spPr>
        <a:xfrm>
          <a:off x="4212468" y="1119591"/>
          <a:ext cx="2706582" cy="469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868"/>
              </a:lnTo>
              <a:lnTo>
                <a:pt x="2706582" y="234868"/>
              </a:lnTo>
              <a:lnTo>
                <a:pt x="2706582" y="46973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683A02-E9A0-4980-8226-983FBD5624AB}">
      <dsp:nvSpPr>
        <dsp:cNvPr id="0" name=""/>
        <dsp:cNvSpPr/>
      </dsp:nvSpPr>
      <dsp:spPr>
        <a:xfrm>
          <a:off x="4166748" y="1119591"/>
          <a:ext cx="91440" cy="4697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973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183394-A620-4046-97BA-068F65F3AFBD}">
      <dsp:nvSpPr>
        <dsp:cNvPr id="0" name=""/>
        <dsp:cNvSpPr/>
      </dsp:nvSpPr>
      <dsp:spPr>
        <a:xfrm>
          <a:off x="1505885" y="1119591"/>
          <a:ext cx="2706582" cy="469737"/>
        </a:xfrm>
        <a:custGeom>
          <a:avLst/>
          <a:gdLst/>
          <a:ahLst/>
          <a:cxnLst/>
          <a:rect l="0" t="0" r="0" b="0"/>
          <a:pathLst>
            <a:path>
              <a:moveTo>
                <a:pt x="2706582" y="0"/>
              </a:moveTo>
              <a:lnTo>
                <a:pt x="2706582" y="234868"/>
              </a:lnTo>
              <a:lnTo>
                <a:pt x="0" y="234868"/>
              </a:lnTo>
              <a:lnTo>
                <a:pt x="0" y="46973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DC3086-E293-4471-B574-C5AD60633526}">
      <dsp:nvSpPr>
        <dsp:cNvPr id="0" name=""/>
        <dsp:cNvSpPr/>
      </dsp:nvSpPr>
      <dsp:spPr>
        <a:xfrm>
          <a:off x="3094045" y="1168"/>
          <a:ext cx="2236845" cy="1118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/>
            <a:t>ПРАВО ВЛАСНОСТІ</a:t>
          </a:r>
          <a:endParaRPr lang="uk-UA" sz="2100" b="1" kern="1200" dirty="0"/>
        </a:p>
      </dsp:txBody>
      <dsp:txXfrm>
        <a:off x="3094045" y="1168"/>
        <a:ext cx="2236845" cy="1118422"/>
      </dsp:txXfrm>
    </dsp:sp>
    <dsp:sp modelId="{33F3A108-3D66-437F-A2C1-86F6FA31643C}">
      <dsp:nvSpPr>
        <dsp:cNvPr id="0" name=""/>
        <dsp:cNvSpPr/>
      </dsp:nvSpPr>
      <dsp:spPr>
        <a:xfrm>
          <a:off x="387462" y="1589328"/>
          <a:ext cx="2236845" cy="1118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Право володіння</a:t>
          </a:r>
          <a:endParaRPr lang="uk-UA" sz="2100" kern="1200" dirty="0"/>
        </a:p>
      </dsp:txBody>
      <dsp:txXfrm>
        <a:off x="387462" y="1589328"/>
        <a:ext cx="2236845" cy="1118422"/>
      </dsp:txXfrm>
    </dsp:sp>
    <dsp:sp modelId="{B84D364B-8F5E-4029-AAF4-E6DC71DB75ED}">
      <dsp:nvSpPr>
        <dsp:cNvPr id="0" name=""/>
        <dsp:cNvSpPr/>
      </dsp:nvSpPr>
      <dsp:spPr>
        <a:xfrm>
          <a:off x="3094045" y="1589328"/>
          <a:ext cx="2236845" cy="1118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Право користування</a:t>
          </a:r>
          <a:endParaRPr lang="uk-UA" sz="2100" kern="1200" dirty="0"/>
        </a:p>
      </dsp:txBody>
      <dsp:txXfrm>
        <a:off x="3094045" y="1589328"/>
        <a:ext cx="2236845" cy="1118422"/>
      </dsp:txXfrm>
    </dsp:sp>
    <dsp:sp modelId="{F6AAD8FA-3D57-43A2-933A-1B6A04A1EA81}">
      <dsp:nvSpPr>
        <dsp:cNvPr id="0" name=""/>
        <dsp:cNvSpPr/>
      </dsp:nvSpPr>
      <dsp:spPr>
        <a:xfrm>
          <a:off x="5800628" y="1589328"/>
          <a:ext cx="2236845" cy="1118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Право розпорядження</a:t>
          </a:r>
          <a:endParaRPr lang="uk-UA" sz="2100" kern="1200" dirty="0"/>
        </a:p>
      </dsp:txBody>
      <dsp:txXfrm>
        <a:off x="5800628" y="1589328"/>
        <a:ext cx="2236845" cy="11184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E501A1-2720-458D-873C-AC5DBC2DD8E5}">
      <dsp:nvSpPr>
        <dsp:cNvPr id="0" name=""/>
        <dsp:cNvSpPr/>
      </dsp:nvSpPr>
      <dsp:spPr>
        <a:xfrm>
          <a:off x="4212468" y="1119591"/>
          <a:ext cx="2706582" cy="469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4868"/>
              </a:lnTo>
              <a:lnTo>
                <a:pt x="2706582" y="234868"/>
              </a:lnTo>
              <a:lnTo>
                <a:pt x="2706582" y="46973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683A02-E9A0-4980-8226-983FBD5624AB}">
      <dsp:nvSpPr>
        <dsp:cNvPr id="0" name=""/>
        <dsp:cNvSpPr/>
      </dsp:nvSpPr>
      <dsp:spPr>
        <a:xfrm>
          <a:off x="4166748" y="1119591"/>
          <a:ext cx="91440" cy="4697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973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183394-A620-4046-97BA-068F65F3AFBD}">
      <dsp:nvSpPr>
        <dsp:cNvPr id="0" name=""/>
        <dsp:cNvSpPr/>
      </dsp:nvSpPr>
      <dsp:spPr>
        <a:xfrm>
          <a:off x="1505885" y="1119591"/>
          <a:ext cx="2706582" cy="469737"/>
        </a:xfrm>
        <a:custGeom>
          <a:avLst/>
          <a:gdLst/>
          <a:ahLst/>
          <a:cxnLst/>
          <a:rect l="0" t="0" r="0" b="0"/>
          <a:pathLst>
            <a:path>
              <a:moveTo>
                <a:pt x="2706582" y="0"/>
              </a:moveTo>
              <a:lnTo>
                <a:pt x="2706582" y="234868"/>
              </a:lnTo>
              <a:lnTo>
                <a:pt x="0" y="234868"/>
              </a:lnTo>
              <a:lnTo>
                <a:pt x="0" y="46973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DC3086-E293-4471-B574-C5AD60633526}">
      <dsp:nvSpPr>
        <dsp:cNvPr id="0" name=""/>
        <dsp:cNvSpPr/>
      </dsp:nvSpPr>
      <dsp:spPr>
        <a:xfrm>
          <a:off x="3094045" y="1168"/>
          <a:ext cx="2236845" cy="1118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dirty="0" smtClean="0"/>
            <a:t>ПРАВО ВЛАСНОСТІ</a:t>
          </a:r>
          <a:endParaRPr lang="uk-UA" sz="2100" b="1" kern="1200" dirty="0"/>
        </a:p>
      </dsp:txBody>
      <dsp:txXfrm>
        <a:off x="3094045" y="1168"/>
        <a:ext cx="2236845" cy="1118422"/>
      </dsp:txXfrm>
    </dsp:sp>
    <dsp:sp modelId="{33F3A108-3D66-437F-A2C1-86F6FA31643C}">
      <dsp:nvSpPr>
        <dsp:cNvPr id="0" name=""/>
        <dsp:cNvSpPr/>
      </dsp:nvSpPr>
      <dsp:spPr>
        <a:xfrm>
          <a:off x="387462" y="1589328"/>
          <a:ext cx="2236845" cy="1118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Право володіння</a:t>
          </a:r>
          <a:endParaRPr lang="uk-UA" sz="2100" kern="1200" dirty="0"/>
        </a:p>
      </dsp:txBody>
      <dsp:txXfrm>
        <a:off x="387462" y="1589328"/>
        <a:ext cx="2236845" cy="1118422"/>
      </dsp:txXfrm>
    </dsp:sp>
    <dsp:sp modelId="{B84D364B-8F5E-4029-AAF4-E6DC71DB75ED}">
      <dsp:nvSpPr>
        <dsp:cNvPr id="0" name=""/>
        <dsp:cNvSpPr/>
      </dsp:nvSpPr>
      <dsp:spPr>
        <a:xfrm>
          <a:off x="3094045" y="1589328"/>
          <a:ext cx="2236845" cy="1118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Право користування</a:t>
          </a:r>
          <a:endParaRPr lang="uk-UA" sz="2100" kern="1200" dirty="0"/>
        </a:p>
      </dsp:txBody>
      <dsp:txXfrm>
        <a:off x="3094045" y="1589328"/>
        <a:ext cx="2236845" cy="1118422"/>
      </dsp:txXfrm>
    </dsp:sp>
    <dsp:sp modelId="{F6AAD8FA-3D57-43A2-933A-1B6A04A1EA81}">
      <dsp:nvSpPr>
        <dsp:cNvPr id="0" name=""/>
        <dsp:cNvSpPr/>
      </dsp:nvSpPr>
      <dsp:spPr>
        <a:xfrm>
          <a:off x="5800628" y="1589328"/>
          <a:ext cx="2236845" cy="11184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kern="1200" dirty="0" smtClean="0"/>
            <a:t>Право розпорядження</a:t>
          </a:r>
          <a:endParaRPr lang="uk-UA" sz="2100" kern="1200" dirty="0"/>
        </a:p>
      </dsp:txBody>
      <dsp:txXfrm>
        <a:off x="5800628" y="1589328"/>
        <a:ext cx="2236845" cy="11184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C5BEFA-2B89-4D69-AF50-07624CA70A04}">
      <dsp:nvSpPr>
        <dsp:cNvPr id="0" name=""/>
        <dsp:cNvSpPr/>
      </dsp:nvSpPr>
      <dsp:spPr>
        <a:xfrm>
          <a:off x="0" y="23531"/>
          <a:ext cx="8640960" cy="23376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u="sng" kern="1200" dirty="0" smtClean="0"/>
            <a:t>Первинними</a:t>
          </a:r>
          <a:r>
            <a:rPr lang="uk-UA" sz="2700" kern="1200" dirty="0" smtClean="0"/>
            <a:t> є такі способи набуття права власності, де особа стає першим власником або незалежно від волі попередніх власників (виробництво, приватизація, вирощення плодів, знахідка)</a:t>
          </a:r>
          <a:endParaRPr lang="uk-UA" sz="2700" kern="1200" dirty="0"/>
        </a:p>
      </dsp:txBody>
      <dsp:txXfrm>
        <a:off x="114115" y="137646"/>
        <a:ext cx="8412730" cy="2109430"/>
      </dsp:txXfrm>
    </dsp:sp>
    <dsp:sp modelId="{58A0F523-D483-4841-A79C-954DD876E475}">
      <dsp:nvSpPr>
        <dsp:cNvPr id="0" name=""/>
        <dsp:cNvSpPr/>
      </dsp:nvSpPr>
      <dsp:spPr>
        <a:xfrm>
          <a:off x="0" y="2361191"/>
          <a:ext cx="864096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5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100" kern="1200" dirty="0" smtClean="0"/>
            <a:t> </a:t>
          </a:r>
          <a:endParaRPr lang="uk-UA" sz="2100" kern="1200" dirty="0"/>
        </a:p>
      </dsp:txBody>
      <dsp:txXfrm>
        <a:off x="0" y="2361191"/>
        <a:ext cx="8640960" cy="447120"/>
      </dsp:txXfrm>
    </dsp:sp>
    <dsp:sp modelId="{1DA0F71B-7E75-4955-B88F-92F9898CA805}">
      <dsp:nvSpPr>
        <dsp:cNvPr id="0" name=""/>
        <dsp:cNvSpPr/>
      </dsp:nvSpPr>
      <dsp:spPr>
        <a:xfrm>
          <a:off x="0" y="2808311"/>
          <a:ext cx="8640960" cy="23376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700" u="sng" kern="1200" dirty="0" smtClean="0"/>
            <a:t>Похідні </a:t>
          </a:r>
          <a:r>
            <a:rPr lang="uk-UA" sz="2700" kern="1200" dirty="0" smtClean="0"/>
            <a:t>способи – </a:t>
          </a:r>
          <a:r>
            <a:rPr lang="uk-UA" sz="2700" kern="1200" dirty="0" err="1" smtClean="0"/>
            <a:t>способи</a:t>
          </a:r>
          <a:r>
            <a:rPr lang="uk-UA" sz="2700" kern="1200" dirty="0" smtClean="0"/>
            <a:t> набуття права власності за волею попереднього власника (спадкування, купівля-продаж, обмін).</a:t>
          </a:r>
          <a:endParaRPr lang="uk-UA" sz="2700" kern="1200" dirty="0"/>
        </a:p>
      </dsp:txBody>
      <dsp:txXfrm>
        <a:off x="114115" y="2922426"/>
        <a:ext cx="8412730" cy="2109430"/>
      </dsp:txXfrm>
    </dsp:sp>
    <dsp:sp modelId="{61E981C0-BE59-46F0-93F0-3A3E9DE9A00C}">
      <dsp:nvSpPr>
        <dsp:cNvPr id="0" name=""/>
        <dsp:cNvSpPr/>
      </dsp:nvSpPr>
      <dsp:spPr>
        <a:xfrm>
          <a:off x="0" y="5145971"/>
          <a:ext cx="8640960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4350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2100" kern="1200" dirty="0" smtClean="0"/>
            <a:t> </a:t>
          </a:r>
          <a:endParaRPr lang="uk-UA" sz="2100" kern="1200" dirty="0"/>
        </a:p>
      </dsp:txBody>
      <dsp:txXfrm>
        <a:off x="0" y="5145971"/>
        <a:ext cx="8640960" cy="4471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06697-384F-43FC-91F5-B2FAC6877605}" type="datetimeFigureOut">
              <a:rPr lang="uk-UA" smtClean="0"/>
              <a:t>22.12.2016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D450B-4A49-4B19-BD7D-79C41DD27095}" type="slidenum">
              <a:rPr lang="uk-UA" smtClean="0"/>
              <a:t>‹#›</a:t>
            </a:fld>
            <a:endParaRPr lang="uk-UA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96752"/>
            <a:ext cx="7117180" cy="1470025"/>
          </a:xfrm>
        </p:spPr>
        <p:txBody>
          <a:bodyPr/>
          <a:lstStyle/>
          <a:p>
            <a:r>
              <a:rPr lang="uk-UA" dirty="0" smtClean="0"/>
              <a:t>Тема уроку:</a:t>
            </a:r>
            <a:endParaRPr lang="uk-UA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852936"/>
            <a:ext cx="7117180" cy="861420"/>
          </a:xfrm>
        </p:spPr>
        <p:txBody>
          <a:bodyPr>
            <a:noAutofit/>
          </a:bodyPr>
          <a:lstStyle/>
          <a:p>
            <a:r>
              <a:rPr lang="uk-UA" sz="5400" b="1" dirty="0"/>
              <a:t>Що таке право власності</a:t>
            </a:r>
            <a:endParaRPr lang="uk-UA" sz="5400" dirty="0"/>
          </a:p>
        </p:txBody>
      </p:sp>
    </p:spTree>
    <p:extLst>
      <p:ext uri="{BB962C8B-B14F-4D97-AF65-F5344CB8AC3E}">
        <p14:creationId xmlns:p14="http://schemas.microsoft.com/office/powerpoint/2010/main" val="249350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78"/>
          <a:stretch/>
        </p:blipFill>
        <p:spPr>
          <a:xfrm>
            <a:off x="323528" y="404664"/>
            <a:ext cx="3450369" cy="2282874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04664"/>
            <a:ext cx="4147758" cy="2232248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721" y="2472122"/>
            <a:ext cx="3456384" cy="2298802"/>
          </a:xfrm>
          <a:prstGeom prst="rect">
            <a:avLst/>
          </a:prstGeom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078" y="2132856"/>
            <a:ext cx="3127819" cy="2345864"/>
          </a:xfrm>
          <a:prstGeom prst="rect">
            <a:avLst/>
          </a:prstGeo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573293"/>
            <a:ext cx="3808413" cy="2127605"/>
          </a:xfrm>
          <a:prstGeom prst="rect">
            <a:avLst/>
          </a:prstGeom>
        </p:spPr>
      </p:pic>
      <p:pic>
        <p:nvPicPr>
          <p:cNvPr id="9" name="Объект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3" y="4478720"/>
            <a:ext cx="3603533" cy="222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89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424936" cy="924475"/>
          </a:xfrm>
        </p:spPr>
        <p:txBody>
          <a:bodyPr/>
          <a:lstStyle/>
          <a:p>
            <a:r>
              <a:rPr lang="uk-UA" dirty="0" smtClean="0"/>
              <a:t>Способи набуття права власності</a:t>
            </a:r>
            <a:endParaRPr lang="uk-UA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0215367"/>
              </p:ext>
            </p:extLst>
          </p:nvPr>
        </p:nvGraphicFramePr>
        <p:xfrm>
          <a:off x="251520" y="1052736"/>
          <a:ext cx="8640960" cy="56166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792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Домашнє завдання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2400" dirty="0" smtClean="0"/>
              <a:t>Опрацювати §12</a:t>
            </a:r>
          </a:p>
          <a:p>
            <a:r>
              <a:rPr lang="uk-UA" sz="2400" dirty="0" smtClean="0"/>
              <a:t>Виконати завдання на ст. 97</a:t>
            </a:r>
          </a:p>
          <a:p>
            <a:pPr marL="0" indent="0">
              <a:buNone/>
            </a:pPr>
            <a:r>
              <a:rPr lang="uk-UA" sz="2400" dirty="0"/>
              <a:t> </a:t>
            </a:r>
            <a:r>
              <a:rPr lang="uk-UA" sz="2400" dirty="0" smtClean="0"/>
              <a:t>- на 6 балів – 1-3 завдання;</a:t>
            </a:r>
          </a:p>
          <a:p>
            <a:pPr marL="0" indent="0">
              <a:buNone/>
            </a:pPr>
            <a:r>
              <a:rPr lang="uk-UA" sz="2400" dirty="0"/>
              <a:t> </a:t>
            </a:r>
            <a:r>
              <a:rPr lang="uk-UA" sz="2400" dirty="0" smtClean="0"/>
              <a:t>- на 9 балів – 1-6 завдання;</a:t>
            </a:r>
          </a:p>
          <a:p>
            <a:pPr marL="0" indent="0">
              <a:buNone/>
            </a:pPr>
            <a:r>
              <a:rPr lang="uk-UA" sz="2400" dirty="0"/>
              <a:t> </a:t>
            </a:r>
            <a:r>
              <a:rPr lang="uk-UA" sz="2400" dirty="0" smtClean="0"/>
              <a:t>- на 10-12 балів – 1-8 завдання +   порівняти знахідку і скарб; визначити, до яких форм власності належать вибухівка та наркотичні речовини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27534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/>
              <a:t>Знати:</a:t>
            </a:r>
            <a:endParaRPr lang="uk-UA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700808"/>
            <a:ext cx="7125112" cy="1440159"/>
          </a:xfrm>
        </p:spPr>
        <p:txBody>
          <a:bodyPr>
            <a:normAutofit fontScale="92500" lnSpcReduction="20000"/>
          </a:bodyPr>
          <a:lstStyle/>
          <a:p>
            <a:r>
              <a:rPr lang="uk-UA" sz="3300" dirty="0" smtClean="0"/>
              <a:t>що </a:t>
            </a:r>
            <a:r>
              <a:rPr lang="uk-UA" sz="3300" dirty="0"/>
              <a:t>таке право власності та як людина стає власником і  реалізує право </a:t>
            </a:r>
            <a:r>
              <a:rPr lang="uk-UA" sz="3300" dirty="0" smtClean="0"/>
              <a:t>власності</a:t>
            </a:r>
            <a:endParaRPr lang="uk-UA" sz="3300" dirty="0"/>
          </a:p>
          <a:p>
            <a:pPr marL="0" indent="0">
              <a:buNone/>
            </a:pPr>
            <a:endParaRPr lang="uk-UA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61841" y="2996952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b="1" dirty="0" smtClean="0"/>
              <a:t>Вміти:</a:t>
            </a:r>
            <a:endParaRPr lang="uk-UA" b="1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161843" y="4077072"/>
            <a:ext cx="7125112" cy="9015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Font typeface="Wingdings 2" charset="2"/>
              <a:buChar char="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SzPct val="101000"/>
              <a:buFont typeface="Courier New" pitchFamily="49" charset="0"/>
              <a:buChar char="o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Courier New" pitchFamily="49" charset="0"/>
              <a:buChar char="o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sz="2800" dirty="0" smtClean="0"/>
              <a:t>розрізняти форми власності;</a:t>
            </a:r>
          </a:p>
          <a:p>
            <a:r>
              <a:rPr lang="uk-UA" sz="2800" dirty="0"/>
              <a:t>р</a:t>
            </a:r>
            <a:r>
              <a:rPr lang="uk-UA" sz="2800" dirty="0" smtClean="0"/>
              <a:t>озв’язувати юридичні задачі</a:t>
            </a:r>
          </a:p>
          <a:p>
            <a:pPr marL="0" indent="0">
              <a:buFont typeface="Wingdings 2" charset="2"/>
              <a:buNone/>
            </a:pPr>
            <a:endParaRPr lang="uk-UA" sz="2800" dirty="0"/>
          </a:p>
        </p:txBody>
      </p:sp>
    </p:spTree>
    <p:extLst>
      <p:ext uri="{BB962C8B-B14F-4D97-AF65-F5344CB8AC3E}">
        <p14:creationId xmlns:p14="http://schemas.microsoft.com/office/powerpoint/2010/main" val="70612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4800" b="1" dirty="0" smtClean="0"/>
              <a:t>План уроку: </a:t>
            </a:r>
            <a:endParaRPr lang="uk-UA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uk-UA" sz="2800" dirty="0" smtClean="0"/>
              <a:t>Що </a:t>
            </a:r>
            <a:r>
              <a:rPr lang="uk-UA" sz="2800" dirty="0"/>
              <a:t>таке право </a:t>
            </a:r>
            <a:r>
              <a:rPr lang="uk-UA" sz="2800" dirty="0" smtClean="0"/>
              <a:t>власності.</a:t>
            </a:r>
          </a:p>
          <a:p>
            <a:pPr>
              <a:buAutoNum type="arabicPeriod"/>
            </a:pPr>
            <a:r>
              <a:rPr lang="uk-UA" sz="2800" dirty="0" smtClean="0"/>
              <a:t>Форми </a:t>
            </a:r>
            <a:r>
              <a:rPr lang="uk-UA" sz="2800" dirty="0"/>
              <a:t>власності в </a:t>
            </a:r>
            <a:r>
              <a:rPr lang="uk-UA" sz="2800" dirty="0" smtClean="0"/>
              <a:t>Україні.</a:t>
            </a:r>
            <a:endParaRPr lang="uk-UA" sz="2800" dirty="0"/>
          </a:p>
          <a:p>
            <a:pPr>
              <a:buAutoNum type="arabicPeriod"/>
            </a:pPr>
            <a:r>
              <a:rPr lang="uk-UA" sz="2800" dirty="0" smtClean="0"/>
              <a:t>Як </a:t>
            </a:r>
            <a:r>
              <a:rPr lang="uk-UA" sz="2800" dirty="0"/>
              <a:t>реалізувати право </a:t>
            </a:r>
            <a:r>
              <a:rPr lang="uk-UA" sz="2800" dirty="0" smtClean="0"/>
              <a:t>власності.</a:t>
            </a:r>
          </a:p>
          <a:p>
            <a:pPr>
              <a:buAutoNum type="arabicPeriod"/>
            </a:pPr>
            <a:r>
              <a:rPr lang="uk-UA" sz="2800" dirty="0" smtClean="0"/>
              <a:t>Права </a:t>
            </a:r>
            <a:r>
              <a:rPr lang="uk-UA" sz="2800" dirty="0"/>
              <a:t>неповнолітніх </a:t>
            </a:r>
            <a:r>
              <a:rPr lang="uk-UA" sz="2800" dirty="0" smtClean="0"/>
              <a:t>власників.    </a:t>
            </a:r>
            <a:endParaRPr lang="uk-UA" sz="2800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23322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8217621"/>
              </p:ext>
            </p:extLst>
          </p:nvPr>
        </p:nvGraphicFramePr>
        <p:xfrm>
          <a:off x="395536" y="188640"/>
          <a:ext cx="8424936" cy="5670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850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6540814"/>
              </p:ext>
            </p:extLst>
          </p:nvPr>
        </p:nvGraphicFramePr>
        <p:xfrm>
          <a:off x="467544" y="116632"/>
          <a:ext cx="8424936" cy="270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35896" y="3241281"/>
            <a:ext cx="2232248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uk-UA" b="1" dirty="0" smtClean="0"/>
          </a:p>
          <a:p>
            <a:pPr algn="ctr"/>
            <a:endParaRPr lang="uk-UA" b="1" dirty="0" smtClean="0"/>
          </a:p>
          <a:p>
            <a:pPr algn="ctr"/>
            <a:r>
              <a:rPr lang="uk-UA" b="1" dirty="0" smtClean="0"/>
              <a:t>Мати річ </a:t>
            </a:r>
            <a:r>
              <a:rPr lang="uk-UA" b="1" dirty="0"/>
              <a:t>та можливість впливати на </a:t>
            </a:r>
            <a:r>
              <a:rPr lang="uk-UA" b="1" dirty="0" smtClean="0"/>
              <a:t>неї, </a:t>
            </a:r>
            <a:r>
              <a:rPr lang="uk-UA" b="1" dirty="0"/>
              <a:t>безпосередньо змінювати її розміщення, пересувати </a:t>
            </a:r>
            <a:r>
              <a:rPr lang="uk-UA" b="1" dirty="0" smtClean="0"/>
              <a:t>її</a:t>
            </a:r>
          </a:p>
          <a:p>
            <a:pPr algn="ctr"/>
            <a:endParaRPr lang="uk-UA" b="1" dirty="0" smtClean="0"/>
          </a:p>
          <a:p>
            <a:pPr algn="ctr"/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6300192" y="3179726"/>
            <a:ext cx="2232248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 smtClean="0"/>
              <a:t>Право власника вирішувати подальшу долю речі шляхом відчуження (продаж, дарування), шляхом передачі іншим особам у володіння (оренда, позичка), шляхом відмови від майна</a:t>
            </a:r>
            <a:endParaRPr lang="uk-UA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3164663"/>
            <a:ext cx="2160240" cy="3416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uk-UA" b="1" dirty="0" smtClean="0"/>
          </a:p>
          <a:p>
            <a:pPr algn="ctr"/>
            <a:r>
              <a:rPr lang="uk-UA" b="1" smtClean="0"/>
              <a:t>Застосування речі для своїх потреб чи  потреб інших осіб та отримання від речі притаманних їй корисних властивостей</a:t>
            </a:r>
          </a:p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91823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4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1740374"/>
              </p:ext>
            </p:extLst>
          </p:nvPr>
        </p:nvGraphicFramePr>
        <p:xfrm>
          <a:off x="467544" y="116632"/>
          <a:ext cx="8424936" cy="270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99592" y="3140968"/>
            <a:ext cx="2232248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uk-UA" b="1" dirty="0" smtClean="0"/>
          </a:p>
          <a:p>
            <a:pPr algn="ctr"/>
            <a:endParaRPr lang="uk-UA" b="1" dirty="0" smtClean="0"/>
          </a:p>
          <a:p>
            <a:pPr algn="ctr"/>
            <a:r>
              <a:rPr lang="uk-UA" b="1" dirty="0" smtClean="0"/>
              <a:t>Мати річ </a:t>
            </a:r>
            <a:r>
              <a:rPr lang="uk-UA" b="1" dirty="0"/>
              <a:t>та можливість впливати на </a:t>
            </a:r>
            <a:r>
              <a:rPr lang="uk-UA" b="1" dirty="0" smtClean="0"/>
              <a:t>неї, </a:t>
            </a:r>
            <a:r>
              <a:rPr lang="uk-UA" b="1" dirty="0"/>
              <a:t>безпосередньо змінювати її розміщення, пересувати </a:t>
            </a:r>
            <a:r>
              <a:rPr lang="uk-UA" b="1" dirty="0" smtClean="0"/>
              <a:t>її</a:t>
            </a:r>
          </a:p>
          <a:p>
            <a:pPr algn="ctr"/>
            <a:endParaRPr lang="uk-UA" b="1" dirty="0"/>
          </a:p>
          <a:p>
            <a:pPr algn="ctr"/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3140968"/>
            <a:ext cx="2232248" cy="35394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uk-UA" sz="1600" b="1" dirty="0"/>
              <a:t>Право власника вирішувати подальшу долю речі шляхом відчуження (продаж, дарування), шляхом передачі іншим особам у володіння </a:t>
            </a:r>
            <a:r>
              <a:rPr lang="uk-UA" sz="1600" b="1" dirty="0" smtClean="0"/>
              <a:t>(</a:t>
            </a:r>
            <a:r>
              <a:rPr lang="uk-UA" sz="1600" b="1" dirty="0"/>
              <a:t>оренда, позичка), шляхом відмови від майна</a:t>
            </a:r>
            <a:endParaRPr lang="uk-UA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3140968"/>
            <a:ext cx="2160240" cy="3416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uk-UA" b="1" dirty="0" smtClean="0"/>
          </a:p>
          <a:p>
            <a:pPr algn="ctr"/>
            <a:r>
              <a:rPr lang="uk-UA" b="1" dirty="0" smtClean="0"/>
              <a:t>Застосування </a:t>
            </a:r>
            <a:r>
              <a:rPr lang="uk-UA" b="1" dirty="0"/>
              <a:t>речі для своїх потреб чи  потреб інших осіб та отримання від речі притаманних їй корисних </a:t>
            </a:r>
            <a:r>
              <a:rPr lang="uk-UA" b="1" dirty="0" smtClean="0"/>
              <a:t>властивостей</a:t>
            </a:r>
          </a:p>
          <a:p>
            <a:pPr algn="ctr"/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5144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i="1" dirty="0">
                <a:solidFill>
                  <a:schemeClr val="accent6">
                    <a:lumMod val="75000"/>
                  </a:schemeClr>
                </a:solidFill>
              </a:rPr>
              <a:t>Чи можна сказати, що ви володієте?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uk-UA" sz="3200" b="1" dirty="0" smtClean="0"/>
              <a:t>словником</a:t>
            </a:r>
            <a:r>
              <a:rPr lang="uk-UA" sz="3200" b="1" dirty="0"/>
              <a:t>, який ви дали тимчасово своєму товаришу;</a:t>
            </a:r>
          </a:p>
          <a:p>
            <a:pPr lvl="0"/>
            <a:r>
              <a:rPr lang="uk-UA" sz="3200" b="1" dirty="0"/>
              <a:t>зимовим взуттям, що зберігається у коробці до настання відповідного сезону;</a:t>
            </a:r>
          </a:p>
          <a:p>
            <a:pPr lvl="0"/>
            <a:r>
              <a:rPr lang="uk-UA" sz="3200" b="1" dirty="0"/>
              <a:t>комп’ютером, про який ви мрієте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93966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i="1" dirty="0">
                <a:solidFill>
                  <a:schemeClr val="accent6">
                    <a:lumMod val="75000"/>
                  </a:schemeClr>
                </a:solidFill>
              </a:rPr>
              <a:t>Чи можна сказати, що ви користуєтесь?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uk-UA" sz="3000" b="1" dirty="0"/>
              <a:t>картиною </a:t>
            </a:r>
            <a:r>
              <a:rPr lang="uk-UA" sz="3000" b="1" dirty="0"/>
              <a:t>художника, яку ви побачили на виставці;</a:t>
            </a:r>
          </a:p>
          <a:p>
            <a:pPr>
              <a:lnSpc>
                <a:spcPct val="90000"/>
              </a:lnSpc>
            </a:pPr>
            <a:r>
              <a:rPr lang="uk-UA" sz="3000" b="1" dirty="0"/>
              <a:t>триколісним велосипедом, який ви залишили у бабусі в селі 10 років </a:t>
            </a:r>
            <a:r>
              <a:rPr lang="uk-UA" sz="3000" b="1" dirty="0" smtClean="0"/>
              <a:t>тому;</a:t>
            </a:r>
            <a:endParaRPr lang="uk-UA" sz="3000" b="1" dirty="0"/>
          </a:p>
          <a:p>
            <a:pPr>
              <a:lnSpc>
                <a:spcPct val="90000"/>
              </a:lnSpc>
            </a:pPr>
            <a:r>
              <a:rPr lang="uk-UA" sz="3000" b="1" dirty="0"/>
              <a:t>підручником, готуючи домашнє </a:t>
            </a:r>
            <a:r>
              <a:rPr lang="uk-UA" sz="3000" b="1" dirty="0" smtClean="0"/>
              <a:t>завдання</a:t>
            </a:r>
            <a:endParaRPr lang="uk-UA" sz="3000" b="1" dirty="0"/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30372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i="1" dirty="0">
                <a:solidFill>
                  <a:schemeClr val="accent6">
                    <a:lumMod val="75000"/>
                  </a:schemeClr>
                </a:solidFill>
              </a:rPr>
              <a:t>Чи можна сказати, що ви розпоряджаєтесь?</a:t>
            </a:r>
            <a:r>
              <a:rPr lang="uk-UA" dirty="0"/>
              <a:t/>
            </a:r>
            <a:br>
              <a:rPr lang="uk-UA" dirty="0"/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z="3000" b="1" dirty="0"/>
              <a:t>яблуком, яке їсте;</a:t>
            </a:r>
          </a:p>
          <a:p>
            <a:pPr lvl="0"/>
            <a:r>
              <a:rPr lang="uk-UA" sz="3000" b="1" dirty="0"/>
              <a:t>власно </a:t>
            </a:r>
            <a:r>
              <a:rPr lang="uk-UA" sz="3000" b="1" dirty="0"/>
              <a:t>заробленими грошима, купуючи на них цукерки;</a:t>
            </a:r>
          </a:p>
          <a:p>
            <a:pPr lvl="0"/>
            <a:r>
              <a:rPr lang="uk-UA" sz="3000" b="1" dirty="0"/>
              <a:t>комп’ютером, який ви перенесли з однієї кімнати до іншої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5292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245</TotalTime>
  <Words>407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Summer</vt:lpstr>
      <vt:lpstr>Тема уроку:</vt:lpstr>
      <vt:lpstr>Знати:</vt:lpstr>
      <vt:lpstr>План уроку: </vt:lpstr>
      <vt:lpstr>Презентация PowerPoint</vt:lpstr>
      <vt:lpstr>Презентация PowerPoint</vt:lpstr>
      <vt:lpstr>Презентация PowerPoint</vt:lpstr>
      <vt:lpstr>Чи можна сказати, що ви володієте? </vt:lpstr>
      <vt:lpstr>Чи можна сказати, що ви користуєтесь? </vt:lpstr>
      <vt:lpstr>Чи можна сказати, що ви розпоряджаєтесь? </vt:lpstr>
      <vt:lpstr>Презентация PowerPoint</vt:lpstr>
      <vt:lpstr>Способи набуття права власності</vt:lpstr>
      <vt:lpstr>Домашнє завдання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Анатолий</dc:creator>
  <cp:lastModifiedBy>Анатолий</cp:lastModifiedBy>
  <cp:revision>13</cp:revision>
  <dcterms:created xsi:type="dcterms:W3CDTF">2016-12-22T16:37:13Z</dcterms:created>
  <dcterms:modified xsi:type="dcterms:W3CDTF">2016-12-22T21:12:17Z</dcterms:modified>
</cp:coreProperties>
</file>