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4766310"/>
            <a:ext cx="1219200" cy="27432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4361127" y="2401464"/>
            <a:ext cx="438912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370332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228850"/>
            <a:ext cx="6858000" cy="8001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3200400"/>
            <a:ext cx="6781800" cy="85725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4766310"/>
            <a:ext cx="1520952" cy="27432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114550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114550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912114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64406"/>
            <a:ext cx="4040188" cy="51435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1" y="971550"/>
            <a:ext cx="4041775" cy="51435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228600"/>
            <a:ext cx="2514600" cy="62865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914401"/>
            <a:ext cx="2514600" cy="3632597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915025" y="2493169"/>
            <a:ext cx="452628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5715000" cy="42862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5642"/>
            <a:ext cx="8229600" cy="506016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428750"/>
            <a:ext cx="8229600" cy="3202686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14400"/>
            <a:ext cx="8229600" cy="40005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375642"/>
            <a:ext cx="182880" cy="5143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74295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36827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4767263"/>
            <a:ext cx="2289048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4767263"/>
            <a:ext cx="3505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4767263"/>
            <a:ext cx="1981200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1131590"/>
            <a:ext cx="6858000" cy="189736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Додавання раціональних чисел. Розв’язування вправ по темі: «Тридцять секунд із життя </a:t>
            </a:r>
            <a:r>
              <a:rPr lang="uk-UA" dirty="0" smtClean="0"/>
              <a:t>маріупольців</a:t>
            </a:r>
            <a:r>
              <a:rPr lang="en-US" dirty="0" smtClean="0"/>
              <a:t> </a:t>
            </a:r>
            <a:r>
              <a:rPr lang="ru-RU" dirty="0" smtClean="0"/>
              <a:t>24.01.2015</a:t>
            </a:r>
            <a:r>
              <a:rPr lang="uk-UA" dirty="0" smtClean="0"/>
              <a:t>»</a:t>
            </a:r>
            <a:r>
              <a:rPr lang="ru-RU" dirty="0" smtClean="0"/>
              <a:t>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3333333333333333333333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928808"/>
            <a:ext cx="8229600" cy="742950"/>
          </a:xfrm>
        </p:spPr>
        <p:txBody>
          <a:bodyPr/>
          <a:lstStyle/>
          <a:p>
            <a:r>
              <a:rPr lang="uk-UA" dirty="0" smtClean="0"/>
              <a:t>                             Пам’ятаємо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V="1">
            <a:off x="457200" y="461771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3122"/>
            <a:ext cx="8229600" cy="742950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/>
              <a:t>Сумна сторінка в історії нашого міста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4" name="Содержимое 3" descr="AVK_971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" y="1"/>
            <a:ext cx="2214545" cy="5143499"/>
          </a:xfrm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0"/>
            <a:ext cx="6929454" cy="3018221"/>
          </a:xfrm>
          <a:prstGeom prst="rect">
            <a:avLst/>
          </a:prstGeom>
        </p:spPr>
      </p:pic>
      <p:pic>
        <p:nvPicPr>
          <p:cNvPr id="7" name="Рисунок 6" descr="ttn6a0dZDL8C4AO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3027241"/>
            <a:ext cx="6929454" cy="21162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aslidky_obstrilu_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75261"/>
            <a:ext cx="4572000" cy="2568239"/>
          </a:xfrm>
        </p:spPr>
      </p:pic>
      <p:pic>
        <p:nvPicPr>
          <p:cNvPr id="5" name="Рисунок 4" descr="czwmcsStyNug66V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70" y="2571750"/>
            <a:ext cx="4500530" cy="2571750"/>
          </a:xfrm>
          <a:prstGeom prst="rect">
            <a:avLst/>
          </a:prstGeom>
        </p:spPr>
      </p:pic>
      <p:pic>
        <p:nvPicPr>
          <p:cNvPr id="1026" name="Picture 2" descr="D:\Фото Обстрел\IMG_61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72000" cy="2518172"/>
          </a:xfrm>
          <a:prstGeom prst="rect">
            <a:avLst/>
          </a:prstGeom>
          <a:noFill/>
        </p:spPr>
      </p:pic>
      <p:pic>
        <p:nvPicPr>
          <p:cNvPr id="1027" name="Picture 3" descr="D:\Фото Обстрел\AVK_08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9" y="0"/>
            <a:ext cx="4500561" cy="2518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089544"/>
            <a:ext cx="8229600" cy="742950"/>
          </a:xfrm>
        </p:spPr>
        <p:txBody>
          <a:bodyPr/>
          <a:lstStyle/>
          <a:p>
            <a:pPr algn="ctr"/>
            <a:r>
              <a:rPr lang="uk-UA" dirty="0" smtClean="0"/>
              <a:t>Вклад держави, міста, громадян тощо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0" y="3268270"/>
            <a:ext cx="4114800" cy="1349450"/>
          </a:xfrm>
        </p:spPr>
        <p:txBody>
          <a:bodyPr/>
          <a:lstStyle/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 2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5143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22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2222222222222222222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3122"/>
            <a:ext cx="8229600" cy="74295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Пам’ятний знак «Загиблим в неоголошеній війні».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48" y="4357700"/>
            <a:ext cx="4400552" cy="260020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</TotalTime>
  <Words>42</Words>
  <Application>Microsoft Office PowerPoint</Application>
  <PresentationFormat>Экран (16:9)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Додавання раціональних чисел. Розв’язування вправ по темі: «Тридцять секунд із життя маріупольців 24.01.2015». </vt:lpstr>
      <vt:lpstr>Сумна сторінка в історії нашого міста </vt:lpstr>
      <vt:lpstr> </vt:lpstr>
      <vt:lpstr>Слайд 4</vt:lpstr>
      <vt:lpstr>Вклад держави, міста, громадян тощо</vt:lpstr>
      <vt:lpstr>Слайд 6</vt:lpstr>
      <vt:lpstr>Слайд 7</vt:lpstr>
      <vt:lpstr>Слайд 8</vt:lpstr>
      <vt:lpstr>Пам’ятний знак «Загиблим в неоголошеній війні».</vt:lpstr>
      <vt:lpstr>Слайд 10</vt:lpstr>
      <vt:lpstr>                             Пам’ятаємо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24.01.2015</dc:title>
  <dc:creator>Пользователь</dc:creator>
  <cp:lastModifiedBy>User</cp:lastModifiedBy>
  <cp:revision>6</cp:revision>
  <dcterms:created xsi:type="dcterms:W3CDTF">2018-02-05T10:55:48Z</dcterms:created>
  <dcterms:modified xsi:type="dcterms:W3CDTF">2018-02-06T06:44:17Z</dcterms:modified>
</cp:coreProperties>
</file>