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2" r:id="rId5"/>
    <p:sldId id="263" r:id="rId6"/>
    <p:sldId id="265" r:id="rId7"/>
    <p:sldId id="267" r:id="rId8"/>
    <p:sldId id="269" r:id="rId9"/>
    <p:sldId id="272" r:id="rId10"/>
    <p:sldId id="273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Африка</c:v>
                </c:pt>
                <c:pt idx="1">
                  <c:v>Австралия</c:v>
                </c:pt>
                <c:pt idx="2">
                  <c:v>Юж. Ам.</c:v>
                </c:pt>
                <c:pt idx="3">
                  <c:v>Евразия</c:v>
                </c:pt>
                <c:pt idx="4">
                  <c:v>Сев. Ам.</c:v>
                </c:pt>
                <c:pt idx="5">
                  <c:v>Антарктида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28</c:v>
                </c:pt>
                <c:pt idx="1">
                  <c:v>24</c:v>
                </c:pt>
                <c:pt idx="2">
                  <c:v>20</c:v>
                </c:pt>
                <c:pt idx="3">
                  <c:v>10</c:v>
                </c:pt>
                <c:pt idx="4">
                  <c:v>8</c:v>
                </c:pt>
                <c:pt idx="5">
                  <c:v>-25</c:v>
                </c:pt>
              </c:numCache>
            </c:numRef>
          </c:val>
        </c:ser>
        <c:axId val="109150592"/>
        <c:axId val="109152896"/>
      </c:barChart>
      <c:catAx>
        <c:axId val="109150592"/>
        <c:scaling>
          <c:orientation val="minMax"/>
        </c:scaling>
        <c:axPos val="b"/>
        <c:tickLblPos val="nextTo"/>
        <c:crossAx val="109152896"/>
        <c:crosses val="autoZero"/>
        <c:auto val="1"/>
        <c:lblAlgn val="ctr"/>
        <c:lblOffset val="100"/>
      </c:catAx>
      <c:valAx>
        <c:axId val="109152896"/>
        <c:scaling>
          <c:orientation val="minMax"/>
        </c:scaling>
        <c:axPos val="l"/>
        <c:majorGridlines/>
        <c:numFmt formatCode="General" sourceLinked="1"/>
        <c:tickLblPos val="nextTo"/>
        <c:crossAx val="1091505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AC2033-AC98-407B-BFC2-6003206B9E7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F320BD-50A8-45D8-A585-AF4E86BB2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7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Антарктида</a:t>
            </a:r>
            <a:endParaRPr lang="ru-RU" dirty="0"/>
          </a:p>
        </p:txBody>
      </p:sp>
      <p:pic>
        <p:nvPicPr>
          <p:cNvPr id="21506" name="Picture 2" descr="Картинки по запросу животные эндемики антарктиды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96752"/>
            <a:ext cx="6031185" cy="53800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4860032" y="1340768"/>
            <a:ext cx="2778819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пингвины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Южная Америка</a:t>
            </a:r>
            <a:endParaRPr lang="ru-RU" dirty="0"/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564380" cy="509470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3851920" y="1484784"/>
            <a:ext cx="417646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броненосец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pic>
        <p:nvPicPr>
          <p:cNvPr id="23554" name="Picture 2" descr="Картинки по запросу животные эндемики австрали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17226"/>
            <a:ext cx="7290320" cy="510546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3131840" y="1484784"/>
            <a:ext cx="301649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кенгуру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Картинки по запросу материки мира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064896" cy="549985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Средние температуры воздуха на материках</a:t>
            </a:r>
            <a:endParaRPr lang="ru-RU" dirty="0"/>
          </a:p>
        </p:txBody>
      </p:sp>
      <p:pic>
        <p:nvPicPr>
          <p:cNvPr id="16386" name="Picture 2" descr="FISHWAL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886325"/>
            <a:ext cx="2190750" cy="19716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6387" name="Picture 3" descr="верблю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908720"/>
            <a:ext cx="1587500" cy="1447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5" y="0"/>
            <a:ext cx="8691563" cy="6434138"/>
          </a:xfrm>
          <a:prstGeom prst="rect">
            <a:avLst/>
          </a:prstGeom>
          <a:noFill/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Самые высокие вершины материков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1160463"/>
            <a:ext cx="8240713" cy="453548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Самые длинные реки материков</a:t>
            </a:r>
            <a:endParaRPr lang="ru-RU" dirty="0"/>
          </a:p>
        </p:txBody>
      </p:sp>
      <p:pic>
        <p:nvPicPr>
          <p:cNvPr id="7" name="Picture 3" descr="CROCOD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7563" y="5649913"/>
            <a:ext cx="3246437" cy="1208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" name="Picture 2" descr="лягу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556792"/>
            <a:ext cx="1835696" cy="173456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7410" name="Picture 2" descr="Картинки по запросу животные эндемики евразии картинки"/>
          <p:cNvPicPr>
            <a:picLocks noChangeAspect="1" noChangeArrowheads="1"/>
          </p:cNvPicPr>
          <p:nvPr/>
        </p:nvPicPr>
        <p:blipFill>
          <a:blip r:embed="rId2" cstate="print"/>
          <a:srcRect t="16003"/>
          <a:stretch>
            <a:fillRect/>
          </a:stretch>
        </p:blipFill>
        <p:spPr bwMode="auto">
          <a:xfrm>
            <a:off x="95374088" y="105328410"/>
            <a:ext cx="1008112" cy="41079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71800" y="332656"/>
            <a:ext cx="3282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Эндемики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26876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Растения и животные, которые встречаются  только на одном  материке </a:t>
            </a:r>
            <a:endParaRPr lang="ru-RU" sz="3200" dirty="0"/>
          </a:p>
        </p:txBody>
      </p:sp>
      <p:pic>
        <p:nvPicPr>
          <p:cNvPr id="17412" name="Picture 4" descr="Картинки по запросу животные эндемики евразии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81527"/>
            <a:ext cx="3168352" cy="177928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2411760" y="2636912"/>
            <a:ext cx="1008112" cy="5036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тигр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7414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636912"/>
            <a:ext cx="2736304" cy="1627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>
            <a:off x="3707904" y="2780928"/>
            <a:ext cx="2664296" cy="2876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броненосец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7416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0468" y="2492896"/>
            <a:ext cx="2513532" cy="169223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6732240" y="2780928"/>
            <a:ext cx="626368" cy="3596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лев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7418" name="Picture 10" descr="Картинки по запросу животные эндемики северной америки картин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581128"/>
            <a:ext cx="2520280" cy="19266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7420" name="WordArt 12"/>
          <p:cNvSpPr>
            <a:spLocks noChangeArrowheads="1" noChangeShapeType="1" noTextEdit="1"/>
          </p:cNvSpPr>
          <p:nvPr/>
        </p:nvSpPr>
        <p:spPr bwMode="auto">
          <a:xfrm>
            <a:off x="323528" y="4797152"/>
            <a:ext cx="1253430" cy="2701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скунс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7421" name="Picture 13" descr="Картинки по запросу животные эндемики австралии картинк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509120"/>
            <a:ext cx="2934344" cy="205494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7422" name="WordArt 14"/>
          <p:cNvSpPr>
            <a:spLocks noChangeArrowheads="1" noChangeShapeType="1" noTextEdit="1"/>
          </p:cNvSpPr>
          <p:nvPr/>
        </p:nvSpPr>
        <p:spPr bwMode="auto">
          <a:xfrm>
            <a:off x="6012160" y="4653136"/>
            <a:ext cx="2592288" cy="5036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кенгуру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7423" name="Picture 15" descr="Картинки по запросу животные эндемики антарктиды картинк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4339154"/>
            <a:ext cx="2520280" cy="251884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7424" name="WordArt 16"/>
          <p:cNvSpPr>
            <a:spLocks noChangeArrowheads="1" noChangeShapeType="1" noTextEdit="1"/>
          </p:cNvSpPr>
          <p:nvPr/>
        </p:nvSpPr>
        <p:spPr bwMode="auto">
          <a:xfrm>
            <a:off x="3059833" y="4365104"/>
            <a:ext cx="2376264" cy="2788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пингвины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Евразия</a:t>
            </a:r>
            <a:endParaRPr lang="ru-RU" dirty="0"/>
          </a:p>
        </p:txBody>
      </p:sp>
      <p:pic>
        <p:nvPicPr>
          <p:cNvPr id="18434" name="Picture 2" descr="Картинки по запросу животные эндемики еврази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8800"/>
            <a:ext cx="7939146" cy="445847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5148064" y="2060848"/>
            <a:ext cx="2880320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тигр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</a:t>
            </a:r>
            <a:endParaRPr lang="ru-RU" dirty="0"/>
          </a:p>
        </p:txBody>
      </p:sp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416824" cy="499336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6084168" y="1772816"/>
            <a:ext cx="1656184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лев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Северная Америка</a:t>
            </a:r>
            <a:endParaRPr lang="ru-RU" dirty="0"/>
          </a:p>
        </p:txBody>
      </p:sp>
      <p:pic>
        <p:nvPicPr>
          <p:cNvPr id="20482" name="Picture 2" descr="Картинки по запросу животные эндемики северной америк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7079824" cy="54121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1979712" y="1700808"/>
            <a:ext cx="1864990" cy="9357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скунс</a:t>
            </a:r>
            <a:endParaRPr lang="ru-RU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44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Слайд 1</vt:lpstr>
      <vt:lpstr>Слайд 2</vt:lpstr>
      <vt:lpstr>Средние температуры воздуха на материках</vt:lpstr>
      <vt:lpstr>Самые высокие вершины материков</vt:lpstr>
      <vt:lpstr>Самые длинные реки материков</vt:lpstr>
      <vt:lpstr>Слайд 6</vt:lpstr>
      <vt:lpstr>Евразия</vt:lpstr>
      <vt:lpstr>Африка</vt:lpstr>
      <vt:lpstr>Северная Америка</vt:lpstr>
      <vt:lpstr>Антарктида</vt:lpstr>
      <vt:lpstr>Южная Америка</vt:lpstr>
      <vt:lpstr>Австралия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2017-12-11T19:47:36Z</dcterms:created>
  <dcterms:modified xsi:type="dcterms:W3CDTF">2017-12-11T20:20:10Z</dcterms:modified>
</cp:coreProperties>
</file>