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70" r:id="rId6"/>
    <p:sldId id="267" r:id="rId7"/>
    <p:sldId id="261" r:id="rId8"/>
    <p:sldId id="262" r:id="rId9"/>
    <p:sldId id="263" r:id="rId10"/>
    <p:sldId id="276" r:id="rId11"/>
    <p:sldId id="264" r:id="rId12"/>
    <p:sldId id="265" r:id="rId13"/>
    <p:sldId id="268" r:id="rId14"/>
    <p:sldId id="271" r:id="rId15"/>
    <p:sldId id="27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1027CBB-F9EB-4D72-9A37-7F2E96BB7774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31948EA-BEF0-4E29-8D5D-329CFF0FD2D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Природознавство</a:t>
            </a:r>
            <a:r>
              <a:rPr lang="ru-RU" dirty="0" smtClean="0"/>
              <a:t> 2 </a:t>
            </a:r>
            <a:r>
              <a:rPr lang="ru-RU" dirty="0" err="1" smtClean="0"/>
              <a:t>клас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b="1" dirty="0" smtClean="0"/>
              <a:t>Осілі та перелітні птахи</a:t>
            </a:r>
            <a:endParaRPr lang="ru-RU" b="1" dirty="0"/>
          </a:p>
        </p:txBody>
      </p:sp>
      <p:pic>
        <p:nvPicPr>
          <p:cNvPr id="5122" name="Picture 2" descr="http://www.art-katalog.com/upload/gallery/1579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76672"/>
            <a:ext cx="5860184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39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small-pm.ru/img/work/nomencl/166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3898422" cy="26977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nimalreader.ru/wp-content/uploads/2014/02/gusi_2_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71969"/>
            <a:ext cx="4038485" cy="26977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stihi.ru/pics/2014/05/08/74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429000"/>
            <a:ext cx="5472607" cy="3128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66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858" y="3066939"/>
            <a:ext cx="2340980" cy="1735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27" y="895442"/>
            <a:ext cx="2476500" cy="1743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295" y="836712"/>
            <a:ext cx="2938462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5013176"/>
            <a:ext cx="2050695" cy="1538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1" y="5085184"/>
            <a:ext cx="2154282" cy="1538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01" y="2924944"/>
            <a:ext cx="2527553" cy="181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46" y="3036232"/>
            <a:ext cx="2938461" cy="1735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858" y="1052736"/>
            <a:ext cx="2376264" cy="1743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2811527" y="52936"/>
            <a:ext cx="3144259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Осілі птахи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95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то снігур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2922560" cy="2012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8" name="Picture 4" descr="Картинки по запросу омелюх фот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51451"/>
            <a:ext cx="2808312" cy="21062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30" name="Picture 6" descr="Картинки по запросу чечітка фот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67808"/>
            <a:ext cx="3384376" cy="25382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3347864" y="476672"/>
            <a:ext cx="30782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Кочуючі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98970" y="3009038"/>
            <a:ext cx="1337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снігур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33775" y="3075816"/>
            <a:ext cx="1577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омелюх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22564" y="5938100"/>
            <a:ext cx="1570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чечітка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80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alik.org.ua/uploads/posts/img_books_t_v/tvarini_vzimku_jak_zimujut_ptahi_-_priroda_vzimku_-_pri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332655"/>
            <a:ext cx="6624736" cy="3317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newvv.net/images/stories/photoreport/resized/283/1266588583_100219birds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8640"/>
            <a:ext cx="6624736" cy="311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16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700808"/>
            <a:ext cx="42194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ри</a:t>
            </a:r>
            <a:r>
              <a:rPr lang="uk-UA" sz="9600" b="1" dirty="0" err="1" smtClean="0">
                <a:latin typeface="Times New Roman" pitchFamily="18" charset="0"/>
                <a:cs typeface="Times New Roman" pitchFamily="18" charset="0"/>
              </a:rPr>
              <a:t>хкти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675708"/>
            <a:ext cx="64180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Гра «</a:t>
            </a:r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Дешифрувальник</a:t>
            </a: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cf.foodista.com/content/fp/gdjo4lz2asr8uq4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393" y="3501008"/>
            <a:ext cx="4762500" cy="3171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26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4" y="980728"/>
            <a:ext cx="26370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err="1" smtClean="0">
                <a:latin typeface="Times New Roman" pitchFamily="18" charset="0"/>
                <a:cs typeface="Times New Roman" pitchFamily="18" charset="0"/>
              </a:rPr>
              <a:t>асол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www.stihi.ru/pics/2014/04/11/91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394" y="2780928"/>
            <a:ext cx="4959911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61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987986"/>
            <a:ext cx="44855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err="1" smtClean="0">
                <a:latin typeface="Times New Roman" pitchFamily="18" charset="0"/>
                <a:cs typeface="Times New Roman" pitchFamily="18" charset="0"/>
              </a:rPr>
              <a:t>аніснян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st2.depositphotos.com/3659293/8977/i/950/depositphotos_89775576-stock-photo-mixed-bird-seed-close-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533638"/>
            <a:ext cx="572463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95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836712"/>
            <a:ext cx="32445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9600" b="1" dirty="0" err="1" smtClean="0">
                <a:latin typeface="Times New Roman" pitchFamily="18" charset="0"/>
                <a:cs typeface="Times New Roman" pitchFamily="18" charset="0"/>
              </a:rPr>
              <a:t>нерзо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dqzrr9k4bjpzk.cloudfront.net/images/7526889/4903022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658" y="2432917"/>
            <a:ext cx="6070501" cy="403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68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/>
              <a:t>Сонечко</a:t>
            </a:r>
            <a:endParaRPr lang="ru-RU" sz="7200" b="1" dirty="0"/>
          </a:p>
        </p:txBody>
      </p:sp>
      <p:pic>
        <p:nvPicPr>
          <p:cNvPr id="1026" name="Picture 2" descr="C:\Users\User\Desktop\content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128792" cy="4697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4523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67544"/>
          </a:xfrm>
        </p:spPr>
        <p:txBody>
          <a:bodyPr>
            <a:noAutofit/>
          </a:bodyPr>
          <a:lstStyle/>
          <a:p>
            <a:r>
              <a:rPr lang="uk-UA" sz="7200" b="1" dirty="0" smtClean="0"/>
              <a:t>Мурахи</a:t>
            </a:r>
            <a:endParaRPr lang="ru-RU" sz="7200" b="1" dirty="0"/>
          </a:p>
        </p:txBody>
      </p:sp>
      <p:pic>
        <p:nvPicPr>
          <p:cNvPr id="2050" name="Picture 2" descr="C:\Users\User\Desktop\загружено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1614"/>
            <a:ext cx="3240360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User\Desktop\634474b28faada37e4266716fd26c84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24744"/>
            <a:ext cx="3289548" cy="1914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C:\Users\User\Desktop\42e88e1ac081b0a5640270b51f99619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27495"/>
            <a:ext cx="5544616" cy="3043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3863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/>
              <a:t>Бджоли</a:t>
            </a:r>
            <a:endParaRPr lang="ru-RU" sz="7200" b="1" dirty="0"/>
          </a:p>
        </p:txBody>
      </p:sp>
      <p:pic>
        <p:nvPicPr>
          <p:cNvPr id="3074" name="Picture 2" descr="C:\Users\User\Desktop\-4-63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056783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1616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olesye-reserve.org.ua/images/lisy/diafizas-spl-lis_ku-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34197" cy="617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Найприємніші звуки - Спів птахі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0133" y="57482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30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11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260648"/>
            <a:ext cx="2855333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Птахи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0128" y="1389005"/>
            <a:ext cx="123912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небо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58414" y="2572694"/>
            <a:ext cx="160620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щебет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21254" y="2646949"/>
            <a:ext cx="147335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дзьоб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68777" y="1460977"/>
            <a:ext cx="163698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крила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8972" y="3581537"/>
            <a:ext cx="1271502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ір</a:t>
            </a:r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84073" y="1594838"/>
            <a:ext cx="160685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гніздо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4431" y="3489599"/>
            <a:ext cx="2018501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насіння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4797152"/>
            <a:ext cx="2811988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годівничка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77875" y="4653136"/>
            <a:ext cx="235679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горобина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787818" y="1151875"/>
            <a:ext cx="1244649" cy="618204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355976" y="1357744"/>
            <a:ext cx="0" cy="474188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5420298" y="1242412"/>
            <a:ext cx="735041" cy="1657877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1691680" y="1124744"/>
            <a:ext cx="1368152" cy="618204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375756" y="1268760"/>
            <a:ext cx="1044116" cy="1303934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548458" y="1389005"/>
            <a:ext cx="2511374" cy="2100594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3203848" y="1389005"/>
            <a:ext cx="432048" cy="3264131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621254" y="1268760"/>
            <a:ext cx="2149986" cy="2304256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253733" y="1236696"/>
            <a:ext cx="735041" cy="3528392"/>
          </a:xfrm>
          <a:prstGeom prst="straightConnector1">
            <a:avLst/>
          </a:prstGeom>
          <a:ln w="381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3150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332656"/>
            <a:ext cx="8327268" cy="346050"/>
          </a:xfrm>
        </p:spPr>
        <p:txBody>
          <a:bodyPr>
            <a:noAutofit/>
          </a:bodyPr>
          <a:lstStyle/>
          <a:p>
            <a:pPr algn="ctr"/>
            <a:r>
              <a:rPr lang="uk-UA" sz="4800" b="1" dirty="0" smtClean="0"/>
              <a:t>Перелітні</a:t>
            </a:r>
            <a:endParaRPr lang="ru-RU" sz="4800" b="1" dirty="0"/>
          </a:p>
        </p:txBody>
      </p:sp>
      <p:pic>
        <p:nvPicPr>
          <p:cNvPr id="4098" name="Picture 2" descr="C:\Users\User\Desktop\zozuly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001145"/>
            <a:ext cx="2609887" cy="24998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01144"/>
            <a:ext cx="2520280" cy="24998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001144"/>
            <a:ext cx="2664296" cy="2499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71" y="3933056"/>
            <a:ext cx="2360178" cy="2397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578" y="3920087"/>
            <a:ext cx="2212504" cy="2397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920087"/>
            <a:ext cx="2880320" cy="2397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6876256" y="2849652"/>
            <a:ext cx="13576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зозуля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6557" y="2915072"/>
            <a:ext cx="16342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соловей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2853517"/>
            <a:ext cx="17766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ластівка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4963" y="5642385"/>
            <a:ext cx="13374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стриж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6578" y="5642385"/>
            <a:ext cx="21413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мухоловка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12495" y="5697836"/>
            <a:ext cx="2391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горихвістка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23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1020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178" y="516358"/>
            <a:ext cx="3617979" cy="27134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5168" y="3717032"/>
            <a:ext cx="4156720" cy="26654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076" y="591088"/>
            <a:ext cx="4022598" cy="26579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3465515" y="5728900"/>
            <a:ext cx="20331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перепілка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56923" y="2558959"/>
            <a:ext cx="14729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зяблик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2279" y="2505893"/>
            <a:ext cx="11005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дрізд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29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706" y="332656"/>
            <a:ext cx="8229600" cy="59046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3096344" cy="22238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924944"/>
            <a:ext cx="4876800" cy="3248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69158"/>
            <a:ext cx="3168352" cy="23111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650652" y="2061429"/>
            <a:ext cx="1306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чапля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36219" y="2034692"/>
            <a:ext cx="14480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лелека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5324" y="5494577"/>
            <a:ext cx="19720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журавель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61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278</TotalTime>
  <Words>50</Words>
  <Application>Microsoft Office PowerPoint</Application>
  <PresentationFormat>Экран (4:3)</PresentationFormat>
  <Paragraphs>38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Природознавство 2 клас</vt:lpstr>
      <vt:lpstr>Сонечко</vt:lpstr>
      <vt:lpstr>Мурахи</vt:lpstr>
      <vt:lpstr>Бджоли</vt:lpstr>
      <vt:lpstr>Презентация PowerPoint</vt:lpstr>
      <vt:lpstr>Презентация PowerPoint</vt:lpstr>
      <vt:lpstr>Перелітні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Природознавство 2 клас</dc:title>
  <dc:creator>User</dc:creator>
  <cp:lastModifiedBy>User</cp:lastModifiedBy>
  <cp:revision>22</cp:revision>
  <dcterms:created xsi:type="dcterms:W3CDTF">2017-11-06T16:53:00Z</dcterms:created>
  <dcterms:modified xsi:type="dcterms:W3CDTF">2017-12-06T17:23:58Z</dcterms:modified>
</cp:coreProperties>
</file>