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5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7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5EC8-BCEE-4E83-96BA-6E5F955F9F24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41E-69CF-47CA-AF9B-8A8E2F56D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5EC8-BCEE-4E83-96BA-6E5F955F9F24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41E-69CF-47CA-AF9B-8A8E2F56D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5EC8-BCEE-4E83-96BA-6E5F955F9F24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41E-69CF-47CA-AF9B-8A8E2F56D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5EC8-BCEE-4E83-96BA-6E5F955F9F24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41E-69CF-47CA-AF9B-8A8E2F56D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5EC8-BCEE-4E83-96BA-6E5F955F9F24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41E-69CF-47CA-AF9B-8A8E2F56D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5EC8-BCEE-4E83-96BA-6E5F955F9F24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41E-69CF-47CA-AF9B-8A8E2F56D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5EC8-BCEE-4E83-96BA-6E5F955F9F24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41E-69CF-47CA-AF9B-8A8E2F56D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5EC8-BCEE-4E83-96BA-6E5F955F9F24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41E-69CF-47CA-AF9B-8A8E2F56D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5EC8-BCEE-4E83-96BA-6E5F955F9F24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41E-69CF-47CA-AF9B-8A8E2F56D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5EC8-BCEE-4E83-96BA-6E5F955F9F24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41E-69CF-47CA-AF9B-8A8E2F56D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5EC8-BCEE-4E83-96BA-6E5F955F9F24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6341E-69CF-47CA-AF9B-8A8E2F56D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15EC8-BCEE-4E83-96BA-6E5F955F9F24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6341E-69CF-47CA-AF9B-8A8E2F56D3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poradumo.pp.ua/uploads/posts/2015-11/yak-buvayut-lyalki-vidi-lyalok-opis_495.jpe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day.kyiv.ua/sites/default/files/main/articles/31122016/15682216_1169268093122957_1886759808_o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poradumo.pp.ua/uploads/posts/2015-11/yak-buvayut-lyalki-vidi-lyalok-opis_842.jpe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oradumo.pp.ua/uploads/posts/2015-11/yak-buvayut-lyalki-vidi-lyalok-opis_403.jpe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etnoxata.com.ua/image/catalog/stat/mot/06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tnoxata.com.ua/image/catalog/stat/mot/07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etnoxata.com.ua/image/catalog/stat/mot/01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etnoxata.com.ua/image/catalog/stat/mot/00.jpe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556793"/>
            <a:ext cx="8640960" cy="204365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Урок-дослідження  </a:t>
            </a:r>
            <a:br>
              <a:rPr lang="uk-UA" dirty="0" smtClean="0"/>
            </a:br>
            <a:r>
              <a:rPr lang="uk-UA" dirty="0" smtClean="0"/>
              <a:t> «Технологія монтажу та </a:t>
            </a:r>
            <a:r>
              <a:rPr lang="uk-UA" dirty="0"/>
              <a:t>оздоблення </a:t>
            </a:r>
            <a:r>
              <a:rPr lang="uk-UA" dirty="0" smtClean="0"/>
              <a:t>ляльки».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Якщо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хочеш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створити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свій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яскравий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світ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роби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його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сам!!!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Ляльки  моєї</a:t>
            </a:r>
            <a:r>
              <a:rPr lang="uk-UA" b="1" dirty="0"/>
              <a:t>  бабусі  та  матусі</a:t>
            </a:r>
            <a:endParaRPr lang="ru-RU" dirty="0"/>
          </a:p>
        </p:txBody>
      </p:sp>
      <p:pic>
        <p:nvPicPr>
          <p:cNvPr id="4" name="Содержимое 3" descr="Які бувають ляльки? Види ляльок: опис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5184575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Сучасні бренди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Які бувають ляльки? Види ляльок: опис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428875" y="2791619"/>
            <a:ext cx="4286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Які бувають ляльки? Види ляльок: опис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980728"/>
            <a:ext cx="7272808" cy="511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571500"/>
            <a:ext cx="8208912" cy="169624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Картинки по запросу кукла-тильда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15816" y="908720"/>
            <a:ext cx="360040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39552" y="260648"/>
            <a:ext cx="8136904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Лялька- Тільда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tildas.ru/uploads/posts/2011-10/1318870205_tilds111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67744" y="260648"/>
            <a:ext cx="468052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ru-RU" b="1" dirty="0"/>
              <a:t> </a:t>
            </a:r>
            <a:r>
              <a:rPr lang="ru-RU" b="1" dirty="0" err="1"/>
              <a:t>Авторські</a:t>
            </a:r>
            <a:r>
              <a:rPr lang="ru-RU" b="1" dirty="0"/>
              <a:t> ляльки</a:t>
            </a:r>
            <a:r>
              <a:rPr lang="ru-RU" dirty="0"/>
              <a:t/>
            </a:r>
            <a:br>
              <a:rPr lang="ru-RU" dirty="0"/>
            </a:br>
            <a:r>
              <a:rPr lang="uk-UA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/>
              <a:t>Запорізька</a:t>
            </a:r>
            <a:r>
              <a:rPr lang="ru-RU" b="1" dirty="0"/>
              <a:t> </a:t>
            </a:r>
            <a:r>
              <a:rPr lang="ru-RU" b="1" dirty="0" err="1"/>
              <a:t>лялькарка</a:t>
            </a:r>
            <a:r>
              <a:rPr lang="ru-RU" b="1" dirty="0"/>
              <a:t> –  Наталя Антонова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 descr="https://day.kyiv.ua/sites/default/files/styles/article_220/public/main/articles/31122016/15682216_1169268093122957_1886759808_o.jpg?itok=HOwkspLm">
            <a:hlinkClick r:id="rId2" tooltip="&quot;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5" y="2420888"/>
            <a:ext cx="432048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87369"/>
            <a:ext cx="814724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Лялька </a:t>
            </a:r>
            <a:r>
              <a:rPr lang="ru-RU" dirty="0"/>
              <a:t>«</a:t>
            </a:r>
            <a:r>
              <a:rPr lang="ru-RU" dirty="0" err="1"/>
              <a:t>Україночка</a:t>
            </a:r>
            <a:r>
              <a:rPr lang="ru-RU" dirty="0"/>
              <a:t> </a:t>
            </a:r>
            <a:r>
              <a:rPr lang="ru-RU" dirty="0" err="1" smtClean="0"/>
              <a:t>Іринка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Рисунок 4" descr="https://day.kyiv.ua/sites/default/files/uz136927/15424603_1154921611224272_130262314_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260649"/>
            <a:ext cx="5940425" cy="5978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495" y="0"/>
          <a:ext cx="9108502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502"/>
                <a:gridCol w="2286000"/>
                <a:gridCol w="2286000"/>
                <a:gridCol w="2286000"/>
              </a:tblGrid>
              <a:tr h="799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cap="none" spc="0" dirty="0">
                          <a:ln w="1905"/>
                          <a:solidFill>
                            <a:schemeClr val="tx1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Лялька</a:t>
                      </a:r>
                      <a:endParaRPr lang="ru-RU" sz="11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cap="none" spc="0" dirty="0">
                          <a:ln w="1905"/>
                          <a:solidFill>
                            <a:schemeClr val="tx1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Призначення</a:t>
                      </a:r>
                      <a:endParaRPr lang="ru-RU" sz="11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cap="none" spc="0" dirty="0">
                          <a:ln w="1905"/>
                          <a:solidFill>
                            <a:schemeClr val="tx1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Особливості виготовлення</a:t>
                      </a:r>
                      <a:endParaRPr lang="ru-RU" sz="11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chemeClr val="tx1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Конструкційні матеріали</a:t>
                      </a:r>
                      <a:endParaRPr lang="ru-RU" sz="11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36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 err="1" smtClean="0">
                          <a:ln w="1905"/>
                          <a:solidFill>
                            <a:srgbClr val="00B05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Мотанка</a:t>
                      </a:r>
                      <a:endParaRPr lang="ru-RU" sz="1100" b="1" cap="none" spc="0" dirty="0">
                        <a:ln w="1905"/>
                        <a:solidFill>
                          <a:srgbClr val="00B05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00B05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Оберег, сувенір</a:t>
                      </a:r>
                      <a:endParaRPr lang="ru-RU" sz="1100" b="1" cap="none" spc="0" dirty="0">
                        <a:ln w="1905"/>
                        <a:solidFill>
                          <a:srgbClr val="00B05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00B05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Не зшивається, немає </a:t>
                      </a:r>
                      <a:r>
                        <a:rPr lang="uk-UA" sz="2000" b="1" cap="none" spc="0" dirty="0" smtClean="0">
                          <a:ln w="1905"/>
                          <a:solidFill>
                            <a:srgbClr val="00B05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обличчя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 smtClean="0">
                          <a:ln w="1905"/>
                          <a:solidFill>
                            <a:srgbClr val="00B05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2000" b="1" cap="none" spc="0" dirty="0">
                          <a:ln w="1905"/>
                          <a:solidFill>
                            <a:srgbClr val="00B05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( сакральний  </a:t>
                      </a:r>
                      <a:r>
                        <a:rPr lang="uk-UA" sz="2000" b="1" cap="none" spc="0" dirty="0" smtClean="0">
                          <a:ln w="1905"/>
                          <a:solidFill>
                            <a:srgbClr val="00B05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2000" b="1" cap="none" spc="0" dirty="0">
                          <a:ln w="1905"/>
                          <a:solidFill>
                            <a:srgbClr val="00B05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хрест)</a:t>
                      </a:r>
                      <a:endParaRPr lang="ru-RU" sz="1100" b="1" cap="none" spc="0" dirty="0">
                        <a:ln w="1905"/>
                        <a:solidFill>
                          <a:srgbClr val="00B05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00B05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Натуральні тканини</a:t>
                      </a:r>
                      <a:endParaRPr lang="ru-RU" sz="1100" b="1" cap="none" spc="0" dirty="0">
                        <a:ln w="1905"/>
                        <a:solidFill>
                          <a:srgbClr val="00B05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12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0070C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Дитяча </a:t>
                      </a:r>
                      <a:r>
                        <a:rPr lang="uk-UA" sz="2000" b="1" cap="none" spc="0" dirty="0" smtClean="0">
                          <a:ln w="1905"/>
                          <a:solidFill>
                            <a:srgbClr val="0070C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                    «</a:t>
                      </a:r>
                      <a:r>
                        <a:rPr lang="uk-UA" sz="2000" b="1" cap="none" spc="0" dirty="0" err="1">
                          <a:ln w="1905"/>
                          <a:solidFill>
                            <a:srgbClr val="0070C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Барбі</a:t>
                      </a:r>
                      <a:r>
                        <a:rPr lang="uk-UA" sz="2000" b="1" cap="none" spc="0" dirty="0">
                          <a:ln w="1905"/>
                          <a:solidFill>
                            <a:srgbClr val="0070C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» </a:t>
                      </a:r>
                      <a:r>
                        <a:rPr lang="uk-UA" sz="2000" b="1" cap="none" spc="0" dirty="0" smtClean="0">
                          <a:ln w="1905"/>
                          <a:solidFill>
                            <a:srgbClr val="0070C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                «</a:t>
                      </a:r>
                      <a:r>
                        <a:rPr lang="uk-UA" sz="2000" b="1" cap="none" spc="0" dirty="0">
                          <a:ln w="1905"/>
                          <a:solidFill>
                            <a:srgbClr val="0070C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Монстер Хай»</a:t>
                      </a:r>
                      <a:endParaRPr lang="ru-RU" sz="1100" b="1" cap="none" spc="0" dirty="0">
                        <a:ln w="1905"/>
                        <a:solidFill>
                          <a:srgbClr val="0070C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0070C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іграшка</a:t>
                      </a:r>
                      <a:endParaRPr lang="ru-RU" sz="1100" b="1" cap="none" spc="0" dirty="0">
                        <a:ln w="1905"/>
                        <a:solidFill>
                          <a:srgbClr val="0070C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0070C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Має обличчя</a:t>
                      </a:r>
                      <a:endParaRPr lang="ru-RU" sz="1100" b="1" cap="none" spc="0" dirty="0">
                        <a:ln w="1905"/>
                        <a:solidFill>
                          <a:srgbClr val="0070C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0070C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Пластик,  силікон,гума,  тканини хімічного та натурального походження.</a:t>
                      </a:r>
                      <a:endParaRPr lang="ru-RU" sz="1100" b="1" cap="none" spc="0" dirty="0">
                        <a:ln w="1905"/>
                        <a:solidFill>
                          <a:srgbClr val="0070C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51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FF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« </a:t>
                      </a:r>
                      <a:r>
                        <a:rPr lang="uk-UA" sz="2000" b="1" cap="none" spc="0" dirty="0" err="1">
                          <a:ln w="1905"/>
                          <a:solidFill>
                            <a:srgbClr val="FF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Тільда</a:t>
                      </a:r>
                      <a:r>
                        <a:rPr lang="uk-UA" sz="2000" b="1" cap="none" spc="0" dirty="0">
                          <a:ln w="1905"/>
                          <a:solidFill>
                            <a:srgbClr val="FF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»</a:t>
                      </a:r>
                      <a:endParaRPr lang="ru-RU" sz="1100" b="1" cap="none" spc="0" dirty="0">
                        <a:ln w="1905"/>
                        <a:solidFill>
                          <a:srgbClr val="FF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FF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Іграшка-примітив, сувенір</a:t>
                      </a:r>
                      <a:endParaRPr lang="ru-RU" sz="1100" b="1" cap="none" spc="0" dirty="0">
                        <a:ln w="1905"/>
                        <a:solidFill>
                          <a:srgbClr val="FF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FF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Маленькі очі, </a:t>
                      </a:r>
                      <a:r>
                        <a:rPr lang="uk-UA" sz="2000" b="1" cap="none" spc="0" dirty="0" err="1">
                          <a:ln w="1905"/>
                          <a:solidFill>
                            <a:srgbClr val="FF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рум’</a:t>
                      </a:r>
                      <a:r>
                        <a:rPr lang="en-US" sz="2000" b="1" cap="none" spc="0" dirty="0" err="1">
                          <a:ln w="1905"/>
                          <a:solidFill>
                            <a:srgbClr val="FF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яні</a:t>
                      </a:r>
                      <a:r>
                        <a:rPr lang="en-US" sz="2000" b="1" cap="none" spc="0" dirty="0">
                          <a:ln w="1905"/>
                          <a:solidFill>
                            <a:srgbClr val="FF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="1" cap="none" spc="0" dirty="0" err="1">
                          <a:ln w="1905"/>
                          <a:solidFill>
                            <a:srgbClr val="FF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щічки</a:t>
                      </a:r>
                      <a:endParaRPr lang="ru-RU" sz="1100" b="1" cap="none" spc="0" dirty="0">
                        <a:ln w="1905"/>
                        <a:solidFill>
                          <a:srgbClr val="FF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FF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Натуральна тканина, «Сільський стиль»</a:t>
                      </a:r>
                      <a:endParaRPr lang="ru-RU" sz="1100" b="1" cap="none" spc="0" dirty="0">
                        <a:ln w="1905"/>
                        <a:solidFill>
                          <a:srgbClr val="FF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51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7030A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Авторська</a:t>
                      </a:r>
                      <a:endParaRPr lang="ru-RU" sz="1100" b="1" cap="none" spc="0" dirty="0">
                        <a:ln w="1905"/>
                        <a:solidFill>
                          <a:srgbClr val="7030A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 err="1">
                          <a:ln w="1905"/>
                          <a:solidFill>
                            <a:srgbClr val="7030A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Інтер’</a:t>
                      </a:r>
                      <a:r>
                        <a:rPr lang="en-US" sz="2000" b="1" cap="none" spc="0" dirty="0" err="1">
                          <a:ln w="1905"/>
                          <a:solidFill>
                            <a:srgbClr val="7030A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єрна</a:t>
                      </a:r>
                      <a:r>
                        <a:rPr lang="en-US" sz="2000" b="1" cap="none" spc="0" dirty="0">
                          <a:ln w="1905"/>
                          <a:solidFill>
                            <a:srgbClr val="7030A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 , </a:t>
                      </a:r>
                      <a:r>
                        <a:rPr lang="en-US" sz="2000" b="1" cap="none" spc="0" dirty="0" err="1">
                          <a:ln w="1905"/>
                          <a:solidFill>
                            <a:srgbClr val="7030A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виставочна</a:t>
                      </a:r>
                      <a:endParaRPr lang="ru-RU" sz="1100" b="1" cap="none" spc="0" dirty="0">
                        <a:ln w="1905"/>
                        <a:solidFill>
                          <a:srgbClr val="7030A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7030A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Складний дизайн</a:t>
                      </a:r>
                      <a:endParaRPr lang="ru-RU" sz="1100" b="1" cap="none" spc="0" dirty="0">
                        <a:ln w="1905"/>
                        <a:solidFill>
                          <a:srgbClr val="7030A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cap="none" spc="0" dirty="0">
                          <a:ln w="1905"/>
                          <a:solidFill>
                            <a:srgbClr val="7030A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Різноманітні матеріали</a:t>
                      </a:r>
                      <a:endParaRPr lang="ru-RU" sz="1100" b="1" cap="none" spc="0" dirty="0">
                        <a:ln w="1905"/>
                        <a:solidFill>
                          <a:srgbClr val="7030A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Проекти: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uk-UA" sz="4000" dirty="0" smtClean="0"/>
          </a:p>
          <a:p>
            <a:pPr algn="ctr">
              <a:buNone/>
            </a:pPr>
            <a:r>
              <a:rPr lang="uk-UA" sz="4000" dirty="0" smtClean="0"/>
              <a:t>«</a:t>
            </a:r>
            <a:r>
              <a:rPr lang="uk-UA" sz="4000" dirty="0"/>
              <a:t>Культурно-історична </a:t>
            </a:r>
            <a:r>
              <a:rPr lang="uk-UA" sz="4000" dirty="0" smtClean="0"/>
              <a:t>спадщина »</a:t>
            </a:r>
          </a:p>
          <a:p>
            <a:pPr algn="ctr">
              <a:buNone/>
            </a:pPr>
            <a:r>
              <a:rPr lang="uk-UA" sz="4000" dirty="0" smtClean="0"/>
              <a:t>  «</a:t>
            </a:r>
            <a:r>
              <a:rPr lang="uk-UA" sz="4000" dirty="0"/>
              <a:t>Сучасна лялька</a:t>
            </a:r>
            <a:r>
              <a:rPr lang="uk-UA" sz="4000" dirty="0" smtClean="0"/>
              <a:t>»</a:t>
            </a:r>
          </a:p>
          <a:p>
            <a:pPr algn="ctr">
              <a:buNone/>
            </a:pPr>
            <a:r>
              <a:rPr lang="uk-UA" sz="4000" dirty="0" smtClean="0"/>
              <a:t>     </a:t>
            </a:r>
            <a:r>
              <a:rPr lang="uk-UA" sz="4000" dirty="0" smtClean="0"/>
              <a:t> </a:t>
            </a:r>
            <a:endParaRPr lang="ru-RU" sz="4000" dirty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Самостійна робота учнів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   1. Здійснити аналіз виробів-аналогів.    Розробити  ескіз власного виробу,  обґрунтовуючи свій вибір тканин та оформлення ( вишивка, бісер).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              </a:t>
            </a:r>
            <a:r>
              <a:rPr lang="uk-UA" dirty="0" err="1" smtClean="0"/>
              <a:t>Клаузура</a:t>
            </a:r>
            <a:r>
              <a:rPr lang="uk-UA" dirty="0" smtClean="0"/>
              <a:t>  ляльки                          </a:t>
            </a:r>
          </a:p>
          <a:p>
            <a:pPr>
              <a:buNone/>
            </a:pPr>
            <a:r>
              <a:rPr lang="uk-UA" dirty="0" smtClean="0"/>
              <a:t>    2. Дизайнерське рішення в практичній роботі 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uk-UA" dirty="0" smtClean="0"/>
              <a:t> </a:t>
            </a:r>
            <a:r>
              <a:rPr lang="uk-UA" dirty="0" err="1" smtClean="0"/>
              <a:t>“Незвичайне</a:t>
            </a:r>
            <a:r>
              <a:rPr lang="uk-UA" dirty="0" smtClean="0"/>
              <a:t> в </a:t>
            </a:r>
            <a:r>
              <a:rPr lang="uk-UA" dirty="0" err="1" smtClean="0"/>
              <a:t>звичайному”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 algn="just" fontAlgn="base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</a:p>
          <a:p>
            <a:pPr algn="just" fontAlgn="base">
              <a:buNone/>
            </a:pPr>
            <a:endParaRPr lang="ru-RU" dirty="0"/>
          </a:p>
          <a:p>
            <a:pPr algn="just" fontAlgn="base">
              <a:buNone/>
            </a:pPr>
            <a:r>
              <a:rPr lang="ru-RU" sz="4400" dirty="0" smtClean="0"/>
              <a:t>        </a:t>
            </a:r>
            <a:r>
              <a:rPr lang="ru-RU" sz="4400" dirty="0" err="1" smtClean="0"/>
              <a:t>Процес</a:t>
            </a:r>
            <a:r>
              <a:rPr lang="ru-RU" sz="4400" dirty="0" smtClean="0"/>
              <a:t> </a:t>
            </a:r>
            <a:r>
              <a:rPr lang="ru-RU" sz="4400" dirty="0"/>
              <a:t>«</a:t>
            </a:r>
            <a:r>
              <a:rPr lang="ru-RU" sz="4400" dirty="0" err="1"/>
              <a:t>народження</a:t>
            </a:r>
            <a:r>
              <a:rPr lang="ru-RU" sz="4400" dirty="0"/>
              <a:t>» </a:t>
            </a:r>
            <a:r>
              <a:rPr lang="ru-RU" sz="4400" dirty="0" err="1"/>
              <a:t>кожної</a:t>
            </a:r>
            <a:r>
              <a:rPr lang="ru-RU" sz="4400" dirty="0"/>
              <a:t> ляльки </a:t>
            </a:r>
            <a:r>
              <a:rPr lang="ru-RU" sz="4400" dirty="0" err="1"/>
              <a:t>дає</a:t>
            </a:r>
            <a:r>
              <a:rPr lang="ru-RU" sz="4400" dirty="0"/>
              <a:t> </a:t>
            </a:r>
            <a:r>
              <a:rPr lang="ru-RU" sz="4400" dirty="0" err="1" smtClean="0"/>
              <a:t>відчуття</a:t>
            </a:r>
            <a:r>
              <a:rPr lang="ru-RU" sz="4400" dirty="0" smtClean="0"/>
              <a:t> </a:t>
            </a:r>
            <a:r>
              <a:rPr lang="ru-RU" sz="4400" dirty="0" err="1"/>
              <a:t>щастя</a:t>
            </a:r>
            <a:r>
              <a:rPr lang="ru-RU" sz="4400" dirty="0"/>
              <a:t>. </a:t>
            </a:r>
            <a:endParaRPr lang="ru-RU" sz="4400" dirty="0" smtClean="0"/>
          </a:p>
          <a:p>
            <a:pPr algn="just" fontAlgn="base">
              <a:buNone/>
            </a:pPr>
            <a:r>
              <a:rPr lang="ru-RU" sz="4400" dirty="0" smtClean="0"/>
              <a:t>        </a:t>
            </a:r>
            <a:r>
              <a:rPr lang="ru-RU" sz="4400" dirty="0" err="1" smtClean="0"/>
              <a:t>Якщо</a:t>
            </a:r>
            <a:r>
              <a:rPr lang="ru-RU" sz="4400" dirty="0" smtClean="0"/>
              <a:t> </a:t>
            </a:r>
            <a:r>
              <a:rPr lang="ru-RU" sz="4400" dirty="0" err="1"/>
              <a:t>хочеш</a:t>
            </a:r>
            <a:r>
              <a:rPr lang="ru-RU" sz="4400" dirty="0"/>
              <a:t> </a:t>
            </a:r>
            <a:r>
              <a:rPr lang="ru-RU" sz="4400" dirty="0" err="1"/>
              <a:t>створити</a:t>
            </a:r>
            <a:r>
              <a:rPr lang="ru-RU" sz="4400" dirty="0"/>
              <a:t> </a:t>
            </a:r>
            <a:r>
              <a:rPr lang="ru-RU" sz="4400" dirty="0" err="1"/>
              <a:t>свій</a:t>
            </a:r>
            <a:r>
              <a:rPr lang="ru-RU" sz="4400" dirty="0"/>
              <a:t> </a:t>
            </a:r>
            <a:r>
              <a:rPr lang="ru-RU" sz="4400" dirty="0" err="1"/>
              <a:t>яскравий</a:t>
            </a:r>
            <a:r>
              <a:rPr lang="ru-RU" sz="4400" dirty="0"/>
              <a:t> </a:t>
            </a:r>
            <a:r>
              <a:rPr lang="ru-RU" sz="4400" dirty="0" err="1"/>
              <a:t>світ</a:t>
            </a:r>
            <a:r>
              <a:rPr lang="ru-RU" sz="4400" dirty="0"/>
              <a:t> – </a:t>
            </a:r>
            <a:r>
              <a:rPr lang="ru-RU" sz="4400" dirty="0" err="1" smtClean="0"/>
              <a:t>роби</a:t>
            </a:r>
            <a:r>
              <a:rPr lang="ru-RU" sz="4400" dirty="0" smtClean="0"/>
              <a:t> </a:t>
            </a:r>
            <a:r>
              <a:rPr lang="ru-RU" sz="4400" dirty="0" err="1"/>
              <a:t>його</a:t>
            </a:r>
            <a:r>
              <a:rPr lang="ru-RU" sz="4400" dirty="0"/>
              <a:t> </a:t>
            </a:r>
            <a:r>
              <a:rPr lang="ru-RU" sz="4400" dirty="0" smtClean="0"/>
              <a:t>сам. </a:t>
            </a:r>
          </a:p>
          <a:p>
            <a:pPr fontAlgn="base">
              <a:buNone/>
            </a:pPr>
            <a:endParaRPr lang="ru-RU" sz="4400" dirty="0" smtClean="0"/>
          </a:p>
          <a:p>
            <a:pPr algn="ctr" fontAlgn="base">
              <a:buNone/>
            </a:pPr>
            <a:r>
              <a:rPr lang="ru-RU" sz="4400" dirty="0" smtClean="0"/>
              <a:t> </a:t>
            </a:r>
            <a:r>
              <a:rPr lang="ru-RU" sz="4400" dirty="0" err="1">
                <a:solidFill>
                  <a:srgbClr val="FF0000"/>
                </a:solidFill>
              </a:rPr>
              <a:t>А</a:t>
            </a:r>
            <a:r>
              <a:rPr lang="ru-RU" sz="4400" dirty="0" err="1" smtClean="0">
                <a:solidFill>
                  <a:srgbClr val="FF0000"/>
                </a:solidFill>
              </a:rPr>
              <a:t>дже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 err="1">
                <a:solidFill>
                  <a:srgbClr val="FF0000"/>
                </a:solidFill>
              </a:rPr>
              <a:t>це</a:t>
            </a:r>
            <a:r>
              <a:rPr lang="ru-RU" sz="4400" dirty="0">
                <a:solidFill>
                  <a:srgbClr val="FF0000"/>
                </a:solidFill>
              </a:rPr>
              <a:t> твоя </a:t>
            </a:r>
            <a:r>
              <a:rPr lang="ru-RU" sz="4400" dirty="0" err="1">
                <a:solidFill>
                  <a:srgbClr val="FF0000"/>
                </a:solidFill>
              </a:rPr>
              <a:t>фантазія</a:t>
            </a:r>
            <a:r>
              <a:rPr lang="ru-RU" sz="4400" dirty="0">
                <a:solidFill>
                  <a:srgbClr val="FF0000"/>
                </a:solidFill>
              </a:rPr>
              <a:t>, яка ожила.</a:t>
            </a:r>
          </a:p>
          <a:p>
            <a:pPr algn="ctr">
              <a:buNone/>
            </a:pPr>
            <a:r>
              <a:rPr lang="ru-RU" sz="4400" dirty="0">
                <a:solidFill>
                  <a:srgbClr val="FF000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Завдання :  1. Ознайомитися </a:t>
            </a:r>
            <a:r>
              <a:rPr lang="uk-UA" dirty="0"/>
              <a:t>з видами  текстильної ляльки, вміти аналізувати  її особливості.</a:t>
            </a:r>
            <a:endParaRPr lang="ru-RU" dirty="0"/>
          </a:p>
          <a:p>
            <a:pPr>
              <a:buNone/>
            </a:pPr>
            <a:r>
              <a:rPr lang="uk-UA" dirty="0" smtClean="0"/>
              <a:t>                        2. Розвиваючі </a:t>
            </a:r>
            <a:r>
              <a:rPr lang="uk-UA" dirty="0"/>
              <a:t>дослідницькі і  особисті творчі </a:t>
            </a:r>
            <a:r>
              <a:rPr lang="uk-UA" dirty="0" smtClean="0"/>
              <a:t>здібності, </a:t>
            </a:r>
            <a:r>
              <a:rPr lang="uk-UA" dirty="0"/>
              <a:t>скласти ескіз оформлення </a:t>
            </a:r>
            <a:r>
              <a:rPr lang="uk-UA" dirty="0" smtClean="0"/>
              <a:t>ляльки.</a:t>
            </a:r>
            <a:endParaRPr lang="ru-RU" dirty="0"/>
          </a:p>
          <a:p>
            <a:pPr>
              <a:buNone/>
            </a:pPr>
            <a:r>
              <a:rPr lang="uk-UA" dirty="0"/>
              <a:t> </a:t>
            </a:r>
            <a:r>
              <a:rPr lang="uk-UA" dirty="0" smtClean="0"/>
              <a:t>                       3.Навчитися  </a:t>
            </a:r>
            <a:r>
              <a:rPr lang="uk-UA" dirty="0"/>
              <a:t>підбирати </a:t>
            </a:r>
            <a:r>
              <a:rPr lang="uk-UA" dirty="0" smtClean="0"/>
              <a:t>конструкційні матеріали </a:t>
            </a:r>
            <a:r>
              <a:rPr lang="uk-UA" dirty="0"/>
              <a:t>для виготовлення виробу відповідно ескізу.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728192"/>
          </a:xfrm>
        </p:spPr>
        <p:txBody>
          <a:bodyPr>
            <a:normAutofit/>
          </a:bodyPr>
          <a:lstStyle/>
          <a:p>
            <a:r>
              <a:rPr lang="uk-UA" dirty="0"/>
              <a:t> Сторінка </a:t>
            </a:r>
            <a:r>
              <a:rPr lang="uk-UA" dirty="0" smtClean="0"/>
              <a:t>дослідження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4400" dirty="0" smtClean="0">
                <a:solidFill>
                  <a:srgbClr val="FF0000"/>
                </a:solidFill>
              </a:rPr>
              <a:t>« Минуле в сучасному»</a:t>
            </a: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Слов'янські</a:t>
            </a:r>
            <a:r>
              <a:rPr lang="ru-RU" b="1" dirty="0"/>
              <a:t> ляльки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Які бувають ляльки? Види ляльок: опис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268761"/>
            <a:ext cx="662473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uk-UA" b="1" dirty="0" err="1"/>
              <a:t>Ро</a:t>
            </a:r>
            <a:r>
              <a:rPr lang="ru-RU" b="1" dirty="0" err="1"/>
              <a:t>зкішні</a:t>
            </a:r>
            <a:r>
              <a:rPr lang="ru-RU" b="1" dirty="0"/>
              <a:t> </a:t>
            </a:r>
            <a:r>
              <a:rPr lang="ru-RU" b="1" dirty="0" err="1"/>
              <a:t>і</a:t>
            </a:r>
            <a:r>
              <a:rPr lang="ru-RU" b="1" dirty="0"/>
              <a:t> </a:t>
            </a:r>
            <a:r>
              <a:rPr lang="ru-RU" b="1" dirty="0" err="1"/>
              <a:t>дорогі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Які бувають ляльки? Види ляльок: опис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627785" y="1124744"/>
            <a:ext cx="381642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ЛЯЛЬКА- МОТАНКА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s://etnoxata.com.ua/image/catalog/stat/mot/06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001491" y="1600200"/>
            <a:ext cx="31410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etnoxata.com.ua/image/catalog/stat/mot/07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548680"/>
            <a:ext cx="4464496" cy="557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etnoxata.com.ua/image/catalog/stat/mot/01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76672"/>
            <a:ext cx="6768752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etnoxata.com.ua/image/catalog/stat/mot/00.jpe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60648"/>
            <a:ext cx="496855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250</Words>
  <Application>Microsoft Office PowerPoint</Application>
  <PresentationFormat>Экран (4:3)</PresentationFormat>
  <Paragraphs>55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Урок-дослідження    «Технологія монтажу та оздоблення ляльки». </vt:lpstr>
      <vt:lpstr>Слайд 2</vt:lpstr>
      <vt:lpstr> Сторінка дослідження</vt:lpstr>
      <vt:lpstr>Слов'янські ляльки </vt:lpstr>
      <vt:lpstr>Розкішні і дорогі </vt:lpstr>
      <vt:lpstr>ЛЯЛЬКА- МОТАНКА </vt:lpstr>
      <vt:lpstr>Слайд 7</vt:lpstr>
      <vt:lpstr>Слайд 8</vt:lpstr>
      <vt:lpstr>Слайд 9</vt:lpstr>
      <vt:lpstr>Ляльки  моєї  бабусі  та  матусі</vt:lpstr>
      <vt:lpstr>Сучасні бренди </vt:lpstr>
      <vt:lpstr>   </vt:lpstr>
      <vt:lpstr>Слайд 13</vt:lpstr>
      <vt:lpstr>  Авторські ляльки   </vt:lpstr>
      <vt:lpstr> </vt:lpstr>
      <vt:lpstr>Слайд 16</vt:lpstr>
      <vt:lpstr>Проекти:</vt:lpstr>
      <vt:lpstr>Самостійна робота учнів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Урок-дослідження « Технологія монтажу та оздоблення ляльки».</dc:title>
  <dc:creator>Lexa</dc:creator>
  <cp:lastModifiedBy>Lexa</cp:lastModifiedBy>
  <cp:revision>23</cp:revision>
  <dcterms:created xsi:type="dcterms:W3CDTF">2017-12-07T18:57:23Z</dcterms:created>
  <dcterms:modified xsi:type="dcterms:W3CDTF">2018-01-28T20:48:00Z</dcterms:modified>
</cp:coreProperties>
</file>