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59" r:id="rId5"/>
    <p:sldId id="261" r:id="rId6"/>
    <p:sldId id="256" r:id="rId7"/>
    <p:sldId id="257" r:id="rId8"/>
    <p:sldId id="270" r:id="rId9"/>
    <p:sldId id="262" r:id="rId10"/>
    <p:sldId id="263" r:id="rId11"/>
    <p:sldId id="264" r:id="rId12"/>
    <p:sldId id="265" r:id="rId13"/>
    <p:sldId id="266" r:id="rId14"/>
    <p:sldId id="267"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68"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269" r:id="rId46"/>
    <p:sldId id="271" r:id="rId47"/>
    <p:sldId id="272" r:id="rId48"/>
    <p:sldId id="273"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57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20" name="Нижний колонтитул 19"/>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10" name="Номер слайда 9"/>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11867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66464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38782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732328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16514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4" name="Нижний колонтитул 3"/>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5" name="Номер слайда 4"/>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33677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Дата 1"/>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6102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93234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extLst>
      <p:ext uri="{BB962C8B-B14F-4D97-AF65-F5344CB8AC3E}">
        <p14:creationId xmlns:p14="http://schemas.microsoft.com/office/powerpoint/2010/main" val="184336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198827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89803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20" name="Нижний колонтитул 19"/>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10" name="Номер слайда 9"/>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55990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830374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81518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4099518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49191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4" name="Нижний колонтитул 3"/>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5" name="Номер слайда 4"/>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447426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Дата 1"/>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3956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465670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extLst>
      <p:ext uri="{BB962C8B-B14F-4D97-AF65-F5344CB8AC3E}">
        <p14:creationId xmlns:p14="http://schemas.microsoft.com/office/powerpoint/2010/main" val="828858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933225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772253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solidFill>
                <a:srgbClr val="575F6D"/>
              </a:solidFill>
            </a:endParaRPr>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Номер слайда 28"/>
          <p:cNvSpPr>
            <a:spLocks noGrp="1"/>
          </p:cNvSpPr>
          <p:nvPr>
            <p:ph type="sldNum" sz="quarter" idx="12"/>
          </p:nvPr>
        </p:nvSpPr>
        <p:spPr bwMode="auto">
          <a:xfrm>
            <a:off x="1325544" y="4928702"/>
            <a:ext cx="609600" cy="517524"/>
          </a:xfrm>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729420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Объект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B4C71EC6-210F-42DE-9C53-41977AD35B3D}" type="datetimeFigureOut">
              <a:rPr lang="ru-RU" smtClean="0">
                <a:solidFill>
                  <a:srgbClr val="575F6D"/>
                </a:solidFill>
              </a:rPr>
              <a:pPr/>
              <a:t>22.02.2018</a:t>
            </a:fld>
            <a:endParaRPr lang="ru-RU">
              <a:solidFill>
                <a:srgbClr val="575F6D"/>
              </a:solidFill>
            </a:endParaRPr>
          </a:p>
        </p:txBody>
      </p:sp>
      <p:sp>
        <p:nvSpPr>
          <p:cNvPr id="9" name="Номер слайда 8"/>
          <p:cNvSpPr>
            <a:spLocks noGrp="1"/>
          </p:cNvSpPr>
          <p:nvPr>
            <p:ph type="sldNum" sz="quarter" idx="15"/>
          </p:nvPr>
        </p:nvSpPr>
        <p:spPr/>
        <p:txBody>
          <a:bodyPr rtlCol="0"/>
          <a:lstStyle/>
          <a:p>
            <a:fld id="{B19B0651-EE4F-4900-A07F-96A6BFA9D0F0}"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solidFill>
                <a:srgbClr val="575F6D"/>
              </a:solidFill>
            </a:endParaRPr>
          </a:p>
        </p:txBody>
      </p:sp>
    </p:spTree>
    <p:extLst>
      <p:ext uri="{BB962C8B-B14F-4D97-AF65-F5344CB8AC3E}">
        <p14:creationId xmlns:p14="http://schemas.microsoft.com/office/powerpoint/2010/main" val="1661153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B4C71EC6-210F-42DE-9C53-41977AD35B3D}" type="datetimeFigureOut">
              <a:rPr lang="ru-RU" smtClean="0">
                <a:solidFill>
                  <a:srgbClr val="FFF39D"/>
                </a:solidFill>
              </a:rPr>
              <a:pPr/>
              <a:t>22.02.2018</a:t>
            </a:fld>
            <a:endParaRPr lang="ru-RU">
              <a:solidFill>
                <a:srgbClr val="FFF39D"/>
              </a:solidFill>
            </a:endParaRPr>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solidFill>
                <a:srgbClr val="FFF39D"/>
              </a:solidFill>
            </a:endParaRPr>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Номер слайда 5"/>
          <p:cNvSpPr>
            <a:spLocks noGrp="1"/>
          </p:cNvSpPr>
          <p:nvPr>
            <p:ph type="sldNum" sz="quarter" idx="12"/>
          </p:nvPr>
        </p:nvSpPr>
        <p:spPr bwMode="auto">
          <a:xfrm>
            <a:off x="1340616" y="4928702"/>
            <a:ext cx="609600" cy="517524"/>
          </a:xfrm>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0132725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6" name="Нижний колонтитул 5"/>
          <p:cNvSpPr>
            <a:spLocks noGrp="1"/>
          </p:cNvSpPr>
          <p:nvPr>
            <p:ph type="ftr" sz="quarter" idx="11"/>
          </p:nvPr>
        </p:nvSpPr>
        <p:spPr/>
        <p:txBody>
          <a:bodyPr/>
          <a:lstStyle/>
          <a:p>
            <a:endParaRPr lang="ru-RU">
              <a:solidFill>
                <a:srgbClr val="575F6D"/>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
        <p:nvSpPr>
          <p:cNvPr id="9" name="Объект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3389072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8" name="Нижний колонтитул 7"/>
          <p:cNvSpPr>
            <a:spLocks noGrp="1"/>
          </p:cNvSpPr>
          <p:nvPr>
            <p:ph type="ftr" sz="quarter" idx="11"/>
          </p:nvPr>
        </p:nvSpPr>
        <p:spPr/>
        <p:txBody>
          <a:bodyPr/>
          <a:lstStyle/>
          <a:p>
            <a:endParaRPr lang="ru-RU">
              <a:solidFill>
                <a:srgbClr val="575F6D"/>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
        <p:nvSpPr>
          <p:cNvPr id="11" name="Объект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extLst>
      <p:ext uri="{BB962C8B-B14F-4D97-AF65-F5344CB8AC3E}">
        <p14:creationId xmlns:p14="http://schemas.microsoft.com/office/powerpoint/2010/main" val="3480787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B4C71EC6-210F-42DE-9C53-41977AD35B3D}" type="datetimeFigureOut">
              <a:rPr lang="ru-RU" smtClean="0">
                <a:solidFill>
                  <a:srgbClr val="575F6D"/>
                </a:solidFill>
              </a:rPr>
              <a:pPr/>
              <a:t>22.02.2018</a:t>
            </a:fld>
            <a:endParaRPr lang="ru-RU">
              <a:solidFill>
                <a:srgbClr val="575F6D"/>
              </a:solidFill>
            </a:endParaRPr>
          </a:p>
        </p:txBody>
      </p:sp>
      <p:sp>
        <p:nvSpPr>
          <p:cNvPr id="7" name="Номер слайда 6"/>
          <p:cNvSpPr>
            <a:spLocks noGrp="1"/>
          </p:cNvSpPr>
          <p:nvPr>
            <p:ph type="sldNum" sz="quarter" idx="11"/>
          </p:nvPr>
        </p:nvSpPr>
        <p:spPr/>
        <p:txBody>
          <a:bodyPr rtlCol="0"/>
          <a:lstStyle/>
          <a:p>
            <a:fld id="{B19B0651-EE4F-4900-A07F-96A6BFA9D0F0}"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solidFill>
                <a:srgbClr val="575F6D"/>
              </a:solidFill>
            </a:endParaRPr>
          </a:p>
        </p:txBody>
      </p:sp>
    </p:spTree>
    <p:extLst>
      <p:ext uri="{BB962C8B-B14F-4D97-AF65-F5344CB8AC3E}">
        <p14:creationId xmlns:p14="http://schemas.microsoft.com/office/powerpoint/2010/main" val="418305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3" name="Нижний колонтитул 2"/>
          <p:cNvSpPr>
            <a:spLocks noGrp="1"/>
          </p:cNvSpPr>
          <p:nvPr>
            <p:ph type="ftr" sz="quarter" idx="11"/>
          </p:nvPr>
        </p:nvSpPr>
        <p:spPr/>
        <p:txBody>
          <a:bodyPr/>
          <a:lstStyle/>
          <a:p>
            <a:endParaRPr lang="ru-RU">
              <a:solidFill>
                <a:srgbClr val="575F6D"/>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499902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Объект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B4C71EC6-210F-42DE-9C53-41977AD35B3D}" type="datetimeFigureOut">
              <a:rPr lang="ru-RU" smtClean="0">
                <a:solidFill>
                  <a:srgbClr val="575F6D"/>
                </a:solidFill>
              </a:rPr>
              <a:pPr/>
              <a:t>22.02.2018</a:t>
            </a:fld>
            <a:endParaRPr lang="ru-RU">
              <a:solidFill>
                <a:srgbClr val="575F6D"/>
              </a:solidFill>
            </a:endParaRPr>
          </a:p>
        </p:txBody>
      </p:sp>
      <p:sp>
        <p:nvSpPr>
          <p:cNvPr id="22" name="Номер слайда 21"/>
          <p:cNvSpPr>
            <a:spLocks noGrp="1"/>
          </p:cNvSpPr>
          <p:nvPr>
            <p:ph type="sldNum" sz="quarter" idx="15"/>
          </p:nvPr>
        </p:nvSpPr>
        <p:spPr/>
        <p:txBody>
          <a:bodyPr rtlCol="0"/>
          <a:lstStyle/>
          <a:p>
            <a:fld id="{B19B0651-EE4F-4900-A07F-96A6BFA9D0F0}"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solidFill>
                <a:srgbClr val="575F6D"/>
              </a:solidFill>
            </a:endParaRPr>
          </a:p>
        </p:txBody>
      </p:sp>
    </p:spTree>
    <p:extLst>
      <p:ext uri="{BB962C8B-B14F-4D97-AF65-F5344CB8AC3E}">
        <p14:creationId xmlns:p14="http://schemas.microsoft.com/office/powerpoint/2010/main" val="313812160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Дата 16"/>
          <p:cNvSpPr>
            <a:spLocks noGrp="1"/>
          </p:cNvSpPr>
          <p:nvPr>
            <p:ph type="dt" sz="half" idx="10"/>
          </p:nvPr>
        </p:nvSpPr>
        <p:spPr/>
        <p:txBody>
          <a:bodyPr rtlCol="0"/>
          <a:lstStyle/>
          <a:p>
            <a:fld id="{B4C71EC6-210F-42DE-9C53-41977AD35B3D}" type="datetimeFigureOut">
              <a:rPr lang="ru-RU" smtClean="0">
                <a:solidFill>
                  <a:srgbClr val="575F6D"/>
                </a:solidFill>
              </a:rPr>
              <a:pPr/>
              <a:t>22.02.2018</a:t>
            </a:fld>
            <a:endParaRPr lang="ru-RU">
              <a:solidFill>
                <a:srgbClr val="575F6D"/>
              </a:solidFill>
            </a:endParaRPr>
          </a:p>
        </p:txBody>
      </p:sp>
      <p:sp>
        <p:nvSpPr>
          <p:cNvPr id="18" name="Номер слайда 17"/>
          <p:cNvSpPr>
            <a:spLocks noGrp="1"/>
          </p:cNvSpPr>
          <p:nvPr>
            <p:ph type="sldNum" sz="quarter" idx="11"/>
          </p:nvPr>
        </p:nvSpPr>
        <p:spPr/>
        <p:txBody>
          <a:bodyPr rtlCol="0"/>
          <a:lstStyle/>
          <a:p>
            <a:fld id="{B19B0651-EE4F-4900-A07F-96A6BFA9D0F0}"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solidFill>
                <a:srgbClr val="575F6D"/>
              </a:solidFill>
            </a:endParaRPr>
          </a:p>
        </p:txBody>
      </p:sp>
    </p:spTree>
    <p:extLst>
      <p:ext uri="{BB962C8B-B14F-4D97-AF65-F5344CB8AC3E}">
        <p14:creationId xmlns:p14="http://schemas.microsoft.com/office/powerpoint/2010/main" val="1363678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5" name="Нижний колонтитул 4"/>
          <p:cNvSpPr>
            <a:spLocks noGrp="1"/>
          </p:cNvSpPr>
          <p:nvPr>
            <p:ph type="ftr" sz="quarter" idx="11"/>
          </p:nvPr>
        </p:nvSpPr>
        <p:spPr/>
        <p:txBody>
          <a:bodyPr/>
          <a:lstStyle/>
          <a:p>
            <a:endParaRPr lang="ru-RU">
              <a:solidFill>
                <a:srgbClr val="575F6D"/>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5317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5" name="Нижний колонтитул 4"/>
          <p:cNvSpPr>
            <a:spLocks noGrp="1"/>
          </p:cNvSpPr>
          <p:nvPr>
            <p:ph type="ftr" sz="quarter" idx="11"/>
          </p:nvPr>
        </p:nvSpPr>
        <p:spPr/>
        <p:txBody>
          <a:bodyPr/>
          <a:lstStyle/>
          <a:p>
            <a:endParaRPr lang="ru-RU">
              <a:solidFill>
                <a:srgbClr val="575F6D"/>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87205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8" name="Footer Placeholder 4"/>
          <p:cNvSpPr>
            <a:spLocks noGrp="1"/>
          </p:cNvSpPr>
          <p:nvPr>
            <p:ph type="ftr" sz="quarter" idx="11"/>
          </p:nvPr>
        </p:nvSpPr>
        <p:spPr/>
        <p:txBody>
          <a:bodyPr/>
          <a:lstStyle>
            <a:lvl1pPr>
              <a:defRPr/>
            </a:lvl1pPr>
          </a:lstStyle>
          <a:p>
            <a:endParaRPr lang="ru-RU"/>
          </a:p>
        </p:txBody>
      </p:sp>
      <p:sp>
        <p:nvSpPr>
          <p:cNvPr id="9"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4" name="Footer Placeholder 4"/>
          <p:cNvSpPr>
            <a:spLocks noGrp="1"/>
          </p:cNvSpPr>
          <p:nvPr>
            <p:ph type="ftr" sz="quarter" idx="11"/>
          </p:nvPr>
        </p:nvSpPr>
        <p:spPr/>
        <p:txBody>
          <a:bodyPr/>
          <a:lstStyle>
            <a:lvl1pPr>
              <a:defRPr/>
            </a:lvl1pPr>
          </a:lstStyle>
          <a:p>
            <a:endParaRPr lang="ru-RU"/>
          </a:p>
        </p:txBody>
      </p:sp>
      <p:sp>
        <p:nvSpPr>
          <p:cNvPr id="5"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3" name="Footer Placeholder 4"/>
          <p:cNvSpPr>
            <a:spLocks noGrp="1"/>
          </p:cNvSpPr>
          <p:nvPr>
            <p:ph type="ftr" sz="quarter" idx="11"/>
          </p:nvPr>
        </p:nvSpPr>
        <p:spPr/>
        <p:txBody>
          <a:bodyPr/>
          <a:lstStyle>
            <a:lvl1pPr>
              <a:defRPr/>
            </a:lvl1pPr>
          </a:lstStyle>
          <a:p>
            <a:endParaRPr lang="ru-RU"/>
          </a:p>
        </p:txBody>
      </p:sp>
      <p:sp>
        <p:nvSpPr>
          <p:cNvPr id="4"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B5AB0DED-9103-4BBB-BAA7-46230F1891B2}" type="datetimeFigureOut">
              <a:rPr lang="ru-RU" smtClean="0"/>
              <a:t>22.02.2018</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09AA3C09-5A04-4312-B6D3-65BEBA955B0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B5AB0DED-9103-4BBB-BAA7-46230F1891B2}" type="datetimeFigureOut">
              <a:rPr lang="ru-RU" smtClean="0"/>
              <a:t>22.02.2018</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09AA3C09-5A04-4312-B6D3-65BEBA955B0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solidFill>
                <a:srgbClr val="E7DEC9">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97654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3A4D175-42E7-4FC2-9C8E-3AF382AC48CF}" type="datetimeFigureOut">
              <a:rPr lang="uk-UA" smtClean="0">
                <a:solidFill>
                  <a:srgbClr val="E7DEC9">
                    <a:shade val="50000"/>
                    <a:satMod val="200000"/>
                  </a:srgbClr>
                </a:solidFill>
              </a:rPr>
              <a:pPr/>
              <a:t>22.02.2018</a:t>
            </a:fld>
            <a:endParaRPr lang="uk-UA">
              <a:solidFill>
                <a:srgbClr val="E7DEC9">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solidFill>
                <a:srgbClr val="E7DEC9">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673DBF0-55C5-4D06-A869-455BE6B893F0}"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368763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4C71EC6-210F-42DE-9C53-41977AD35B3D}" type="datetimeFigureOut">
              <a:rPr lang="ru-RU" smtClean="0">
                <a:solidFill>
                  <a:srgbClr val="575F6D"/>
                </a:solidFill>
              </a:rPr>
              <a:pPr/>
              <a:t>22.02.2018</a:t>
            </a:fld>
            <a:endParaRPr lang="ru-RU">
              <a:solidFill>
                <a:srgbClr val="575F6D"/>
              </a:solidFill>
            </a:endParaRPr>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solidFill>
                <a:srgbClr val="575F6D"/>
              </a:solidFill>
            </a:endParaRPr>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2377358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714348" y="500042"/>
            <a:ext cx="471490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effectLst/>
                <a:latin typeface="Times New Roman" pitchFamily="18" charset="0"/>
                <a:ea typeface="Times New Roman" pitchFamily="18" charset="0"/>
                <a:cs typeface="Times New Roman" pitchFamily="18" charset="0"/>
              </a:rPr>
              <a:t>Вправа на співвідношення</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effectLst/>
                <a:latin typeface="Times New Roman" pitchFamily="18" charset="0"/>
                <a:ea typeface="Times New Roman" pitchFamily="18" charset="0"/>
                <a:cs typeface="Times New Roman" pitchFamily="18" charset="0"/>
              </a:rPr>
              <a:t>«Знайди пару»</a:t>
            </a:r>
            <a:endParaRPr kumimoji="0" lang="uk-UA" sz="2800" b="1" i="0" u="none" strike="noStrike" cap="none" normalizeH="0" baseline="0" dirty="0" smtClean="0">
              <a:ln>
                <a:noFill/>
              </a:ln>
              <a:effectLst/>
              <a:latin typeface="Times New Roman" pitchFamily="18" charset="0"/>
              <a:cs typeface="Times New Roman" pitchFamily="18" charset="0"/>
            </a:endParaRPr>
          </a:p>
        </p:txBody>
      </p:sp>
      <p:sp>
        <p:nvSpPr>
          <p:cNvPr id="1025" name="Rectangle 1"/>
          <p:cNvSpPr>
            <a:spLocks noChangeArrowheads="1"/>
          </p:cNvSpPr>
          <p:nvPr/>
        </p:nvSpPr>
        <p:spPr bwMode="auto">
          <a:xfrm>
            <a:off x="571472" y="1357298"/>
            <a:ext cx="514353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1.Історик Микола Аркас писав: </a:t>
            </a:r>
            <a:r>
              <a:rPr kumimoji="0" lang="uk-UA"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Він шукав міцної руки, а такої ніде було шукати, окрім як у турецького султана</a:t>
            </a:r>
            <a:r>
              <a:rPr kumimoji="0" lang="uk-UA"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Сучасники назвали його </a:t>
            </a:r>
            <a:r>
              <a:rPr kumimoji="0" lang="uk-UA"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сонцем Руїни</a:t>
            </a:r>
            <a:r>
              <a:rPr kumimoji="0" lang="uk-UA"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600" b="1" i="0" u="none" strike="noStrike" cap="none" normalizeH="0" baseline="0" dirty="0" smtClean="0">
              <a:ln>
                <a:noFill/>
              </a:ln>
              <a:solidFill>
                <a:schemeClr val="tx1"/>
              </a:solidFill>
              <a:effectLst/>
              <a:latin typeface="Arial" pitchFamily="34" charset="0"/>
            </a:endParaRPr>
          </a:p>
          <a:p>
            <a:pPr indent="449263" algn="just" eaLnBrk="0" fontAlgn="base" hangingPunct="0">
              <a:spcBef>
                <a:spcPct val="0"/>
              </a:spcBef>
              <a:spcAft>
                <a:spcPct val="0"/>
              </a:spcAft>
            </a:pP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2.Цього сміливого козака 15 разів обирали отаманом на Січі. Татари цілком серйозно вважали його шайтаном і навіть своїх дітей лякали його ім</a:t>
            </a:r>
            <a:r>
              <a:rPr kumimoji="0" lang="uk-UA"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ям, коли вони плакали і їх не могли заспокоїти.</a:t>
            </a:r>
          </a:p>
          <a:p>
            <a:pPr indent="449263" algn="just" eaLnBrk="0" fontAlgn="base" hangingPunct="0">
              <a:spcBef>
                <a:spcPct val="0"/>
              </a:spcBef>
              <a:spcAft>
                <a:spcPct val="0"/>
              </a:spcAft>
            </a:pPr>
            <a:r>
              <a:rPr lang="uk-UA" sz="1600" b="1" dirty="0" smtClean="0">
                <a:latin typeface="Times New Roman" pitchFamily="18" charset="0"/>
                <a:ea typeface="Calibri" pitchFamily="34" charset="0"/>
                <a:cs typeface="Times New Roman" pitchFamily="18" charset="0"/>
              </a:rPr>
              <a:t> 3. Народився в сім'ї молдавського господаря. Після смерті батька його сім</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я змушена була залишити Молдавію. Відтоді його батьківщиною стала Україна. Тут він дістав ґрунтовну освіту. Став військовим, брав участь у битві під Хотином та згодом постригся в ченці. У Львові, в церкві </a:t>
            </a:r>
            <a:r>
              <a:rPr lang="uk-UA" sz="1600" b="1" dirty="0" err="1" smtClean="0">
                <a:latin typeface="Times New Roman" pitchFamily="18" charset="0"/>
                <a:ea typeface="Calibri" pitchFamily="34" charset="0"/>
                <a:cs typeface="Times New Roman" pitchFamily="18" charset="0"/>
              </a:rPr>
              <a:t>Успіння</a:t>
            </a:r>
            <a:r>
              <a:rPr lang="uk-UA" sz="1600" b="1" dirty="0" smtClean="0">
                <a:latin typeface="Times New Roman" pitchFamily="18" charset="0"/>
                <a:ea typeface="Calibri" pitchFamily="34" charset="0"/>
                <a:cs typeface="Times New Roman" pitchFamily="18" charset="0"/>
              </a:rPr>
              <a:t> Пресвятої Богородиці він склав обітницю: </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милістю Божою і за власною моєю волею</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 умислив фундувати школи, аби молодь у побожності, у звичаях добрих, у науках вільних навчена була</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 на користь і втіху православного  роду.</a:t>
            </a:r>
            <a:r>
              <a:rPr lang="uk-UA" sz="1600" b="1" dirty="0" smtClean="0">
                <a:ea typeface="Calibri" pitchFamily="34" charset="0"/>
                <a:cs typeface="Times New Roman" pitchFamily="18" charset="0"/>
              </a:rPr>
              <a:t>»</a:t>
            </a:r>
            <a:endParaRPr lang="en-US" sz="1600" b="1" dirty="0" smtClean="0">
              <a:ea typeface="Calibri" pitchFamily="34"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uk-UA" sz="1600" b="0" i="0" u="none" strike="noStrike" cap="none" normalizeH="0" baseline="0" dirty="0" smtClean="0">
              <a:ln>
                <a:noFill/>
              </a:ln>
              <a:solidFill>
                <a:schemeClr val="tx1"/>
              </a:solidFill>
              <a:effectLst/>
              <a:latin typeface="Arial" pitchFamily="34" charset="0"/>
            </a:endParaRPr>
          </a:p>
        </p:txBody>
      </p:sp>
      <p:pic>
        <p:nvPicPr>
          <p:cNvPr id="7" name="Picture 3" descr="F:\Орлик\Картинки\дорошенко.jpg"/>
          <p:cNvPicPr>
            <a:picLocks noChangeAspect="1" noChangeArrowheads="1"/>
          </p:cNvPicPr>
          <p:nvPr/>
        </p:nvPicPr>
        <p:blipFill>
          <a:blip r:embed="rId2"/>
          <a:srcRect/>
          <a:stretch>
            <a:fillRect/>
          </a:stretch>
        </p:blipFill>
        <p:spPr bwMode="auto">
          <a:xfrm>
            <a:off x="5786446" y="4143380"/>
            <a:ext cx="1714512" cy="2530454"/>
          </a:xfrm>
          <a:prstGeom prst="rect">
            <a:avLst/>
          </a:prstGeom>
          <a:noFill/>
        </p:spPr>
      </p:pic>
      <p:pic>
        <p:nvPicPr>
          <p:cNvPr id="8" name="Picture 4" descr="F:\Орлик\Картинки\іван сірко.jpg"/>
          <p:cNvPicPr>
            <a:picLocks noChangeAspect="1" noChangeArrowheads="1"/>
          </p:cNvPicPr>
          <p:nvPr/>
        </p:nvPicPr>
        <p:blipFill>
          <a:blip r:embed="rId3"/>
          <a:srcRect/>
          <a:stretch>
            <a:fillRect/>
          </a:stretch>
        </p:blipFill>
        <p:spPr bwMode="auto">
          <a:xfrm>
            <a:off x="5929322" y="0"/>
            <a:ext cx="1857388" cy="2428892"/>
          </a:xfrm>
          <a:prstGeom prst="rect">
            <a:avLst/>
          </a:prstGeom>
          <a:noFill/>
        </p:spPr>
      </p:pic>
      <p:pic>
        <p:nvPicPr>
          <p:cNvPr id="9" name="Picture 3" descr="F:\Орлик\Картинки\петро могила.jpg"/>
          <p:cNvPicPr>
            <a:picLocks noChangeAspect="1" noChangeArrowheads="1"/>
          </p:cNvPicPr>
          <p:nvPr/>
        </p:nvPicPr>
        <p:blipFill>
          <a:blip r:embed="rId4"/>
          <a:srcRect/>
          <a:stretch>
            <a:fillRect/>
          </a:stretch>
        </p:blipFill>
        <p:spPr bwMode="auto">
          <a:xfrm>
            <a:off x="7143768" y="2285992"/>
            <a:ext cx="1783143" cy="251066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100" name="Picture 4" descr="D:\Users\user\Documents\1459862003_12963393_368333270002260_5353105301962000492_n.pn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71480"/>
            <a:ext cx="8229600" cy="1357322"/>
          </a:xfrm>
        </p:spPr>
        <p:txBody>
          <a:bodyPr/>
          <a:lstStyle/>
          <a:p>
            <a:r>
              <a:rPr lang="uk-UA" sz="3200" dirty="0" smtClean="0">
                <a:latin typeface="Times New Roman" pitchFamily="18" charset="0"/>
                <a:cs typeface="Times New Roman" pitchFamily="18" charset="0"/>
              </a:rPr>
              <a:t/>
            </a:r>
            <a:br>
              <a:rPr lang="uk-UA" sz="3200" dirty="0" smtClean="0">
                <a:latin typeface="Times New Roman" pitchFamily="18" charset="0"/>
                <a:cs typeface="Times New Roman" pitchFamily="18" charset="0"/>
              </a:rPr>
            </a:br>
            <a:r>
              <a:rPr lang="uk-UA" sz="3200" dirty="0" smtClean="0">
                <a:latin typeface="Times New Roman" pitchFamily="18" charset="0"/>
                <a:cs typeface="Times New Roman" pitchFamily="18" charset="0"/>
              </a:rPr>
              <a:t/>
            </a:r>
            <a:br>
              <a:rPr lang="uk-UA" sz="3200" dirty="0" smtClean="0">
                <a:latin typeface="Times New Roman" pitchFamily="18" charset="0"/>
                <a:cs typeface="Times New Roman" pitchFamily="18" charset="0"/>
              </a:rPr>
            </a:br>
            <a:r>
              <a:rPr lang="uk-UA" sz="3200" dirty="0" smtClean="0">
                <a:latin typeface="Times New Roman" pitchFamily="18" charset="0"/>
                <a:cs typeface="Times New Roman" pitchFamily="18" charset="0"/>
              </a:rPr>
              <a:t/>
            </a:r>
            <a:br>
              <a:rPr lang="uk-UA" sz="3200" dirty="0" smtClean="0">
                <a:latin typeface="Times New Roman" pitchFamily="18" charset="0"/>
                <a:cs typeface="Times New Roman" pitchFamily="18" charset="0"/>
              </a:rPr>
            </a:br>
            <a:r>
              <a:rPr lang="uk-UA" sz="3200" dirty="0" smtClean="0">
                <a:latin typeface="Times New Roman" pitchFamily="18" charset="0"/>
                <a:cs typeface="Times New Roman" pitchFamily="18" charset="0"/>
              </a:rPr>
              <a:t/>
            </a:r>
            <a:br>
              <a:rPr lang="uk-UA" sz="3200" dirty="0" smtClean="0">
                <a:latin typeface="Times New Roman" pitchFamily="18" charset="0"/>
                <a:cs typeface="Times New Roman" pitchFamily="18" charset="0"/>
              </a:rPr>
            </a:br>
            <a:r>
              <a:rPr lang="uk-UA" sz="3200" dirty="0" smtClean="0">
                <a:latin typeface="Times New Roman" pitchFamily="18" charset="0"/>
                <a:cs typeface="Times New Roman" pitchFamily="18" charset="0"/>
              </a:rPr>
              <a:t/>
            </a:r>
            <a:br>
              <a:rPr lang="uk-UA" sz="3200"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Проаналізуйте фрагменти Конституції </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П. Орлика за таким планом:</a:t>
            </a:r>
            <a:r>
              <a:rPr lang="ru-RU" dirty="0" smtClean="0"/>
              <a:t/>
            </a:r>
            <a:br>
              <a:rPr lang="ru-RU" dirty="0" smtClean="0"/>
            </a:br>
            <a:r>
              <a:rPr lang="uk-UA" dirty="0" smtClean="0"/>
              <a:t> </a:t>
            </a:r>
            <a:r>
              <a:rPr lang="ru-RU" dirty="0" smtClean="0"/>
              <a:t/>
            </a:r>
            <a:br>
              <a:rPr lang="ru-RU" dirty="0" smtClean="0"/>
            </a:br>
            <a:endParaRPr lang="ru-RU" dirty="0"/>
          </a:p>
        </p:txBody>
      </p:sp>
      <p:sp>
        <p:nvSpPr>
          <p:cNvPr id="3" name="Содержимое 2"/>
          <p:cNvSpPr>
            <a:spLocks noGrp="1"/>
          </p:cNvSpPr>
          <p:nvPr>
            <p:ph idx="1"/>
          </p:nvPr>
        </p:nvSpPr>
        <p:spPr>
          <a:xfrm>
            <a:off x="457200" y="2143116"/>
            <a:ext cx="8229600" cy="3983047"/>
          </a:xfrm>
        </p:spPr>
        <p:txBody>
          <a:bodyPr/>
          <a:lstStyle/>
          <a:p>
            <a:pPr algn="ctr">
              <a:buNone/>
            </a:pPr>
            <a:r>
              <a:rPr lang="uk-UA" dirty="0" smtClean="0">
                <a:latin typeface="Times New Roman" pitchFamily="18" charset="0"/>
                <a:cs typeface="Times New Roman" pitchFamily="18" charset="0"/>
              </a:rPr>
              <a:t> </a:t>
            </a:r>
          </a:p>
          <a:p>
            <a:pPr algn="ctr">
              <a:buNone/>
            </a:pPr>
            <a:r>
              <a:rPr lang="uk-UA" sz="2800" b="1" dirty="0" smtClean="0">
                <a:latin typeface="Times New Roman" pitchFamily="18" charset="0"/>
                <a:cs typeface="Times New Roman" pitchFamily="18" charset="0"/>
              </a:rPr>
              <a:t>ДЕРЖАВНИЙ УСТРІЙ УКРАЇНИ</a:t>
            </a:r>
            <a:endParaRPr lang="ru-RU" sz="2800" b="1" dirty="0" smtClean="0">
              <a:latin typeface="Times New Roman" pitchFamily="18" charset="0"/>
              <a:cs typeface="Times New Roman" pitchFamily="18" charset="0"/>
            </a:endParaRPr>
          </a:p>
          <a:p>
            <a:pPr lvl="0"/>
            <a:r>
              <a:rPr lang="uk-UA" dirty="0" smtClean="0">
                <a:latin typeface="Times New Roman" pitchFamily="18" charset="0"/>
                <a:cs typeface="Times New Roman" pitchFamily="18" charset="0"/>
              </a:rPr>
              <a:t>1. Релігія</a:t>
            </a:r>
            <a:endParaRPr lang="ru-RU" dirty="0" smtClean="0">
              <a:latin typeface="Times New Roman" pitchFamily="18" charset="0"/>
              <a:cs typeface="Times New Roman" pitchFamily="18" charset="0"/>
            </a:endParaRPr>
          </a:p>
          <a:p>
            <a:r>
              <a:rPr lang="uk-UA" dirty="0" smtClean="0">
                <a:latin typeface="Times New Roman" pitchFamily="18" charset="0"/>
                <a:cs typeface="Times New Roman" pitchFamily="18" charset="0"/>
              </a:rPr>
              <a:t>2.  Територія</a:t>
            </a:r>
            <a:endParaRPr lang="ru-RU" dirty="0" smtClean="0">
              <a:latin typeface="Times New Roman" pitchFamily="18" charset="0"/>
              <a:cs typeface="Times New Roman" pitchFamily="18" charset="0"/>
            </a:endParaRPr>
          </a:p>
          <a:p>
            <a:r>
              <a:rPr lang="uk-UA" dirty="0" smtClean="0">
                <a:latin typeface="Times New Roman" pitchFamily="18" charset="0"/>
                <a:cs typeface="Times New Roman" pitchFamily="18" charset="0"/>
              </a:rPr>
              <a:t>3. Управління</a:t>
            </a:r>
            <a:endParaRPr lang="ru-RU" dirty="0" smtClean="0">
              <a:latin typeface="Times New Roman" pitchFamily="18" charset="0"/>
              <a:cs typeface="Times New Roman" pitchFamily="18" charset="0"/>
            </a:endParaRPr>
          </a:p>
          <a:p>
            <a:r>
              <a:rPr lang="uk-UA" dirty="0" smtClean="0">
                <a:latin typeface="Times New Roman" pitchFamily="18" charset="0"/>
                <a:cs typeface="Times New Roman" pitchFamily="18" charset="0"/>
              </a:rPr>
              <a:t>4. Військо</a:t>
            </a:r>
            <a:endParaRPr lang="ru-RU" dirty="0" smtClean="0">
              <a:latin typeface="Times New Roman" pitchFamily="18" charset="0"/>
              <a:cs typeface="Times New Roman" pitchFamily="18" charset="0"/>
            </a:endParaRPr>
          </a:p>
          <a:p>
            <a:r>
              <a:rPr lang="uk-UA" dirty="0" smtClean="0">
                <a:latin typeface="Times New Roman" pitchFamily="18" charset="0"/>
                <a:cs typeface="Times New Roman" pitchFamily="18" charset="0"/>
              </a:rPr>
              <a:t>5. Міжнародні  відносини</a:t>
            </a:r>
            <a:endParaRPr lang="ru-RU"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pic>
        <p:nvPicPr>
          <p:cNvPr id="8193" name="Picture 1" descr="D:\Users\user\Documents\87257147.png"/>
          <p:cNvPicPr>
            <a:picLocks noChangeAspect="1" noChangeArrowheads="1"/>
          </p:cNvPicPr>
          <p:nvPr/>
        </p:nvPicPr>
        <p:blipFill>
          <a:blip r:embed="rId2"/>
          <a:srcRect/>
          <a:stretch>
            <a:fillRect/>
          </a:stretch>
        </p:blipFill>
        <p:spPr bwMode="auto">
          <a:xfrm>
            <a:off x="3500430" y="3357562"/>
            <a:ext cx="5426075" cy="224948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42852"/>
            <a:ext cx="8229600" cy="1285884"/>
          </a:xfrm>
        </p:spPr>
        <p:txBody>
          <a:bodyPr/>
          <a:lstStyle/>
          <a:p>
            <a:r>
              <a:rPr lang="uk-UA" dirty="0" smtClean="0">
                <a:latin typeface="Times New Roman" pitchFamily="18" charset="0"/>
                <a:cs typeface="Times New Roman" pitchFamily="18" charset="0"/>
              </a:rPr>
              <a:t>            </a:t>
            </a:r>
            <a:r>
              <a:rPr lang="uk-UA" dirty="0" err="1" smtClean="0">
                <a:latin typeface="Times New Roman" pitchFamily="18" charset="0"/>
                <a:cs typeface="Times New Roman" pitchFamily="18" charset="0"/>
              </a:rPr>
              <a:t>“Правознавець”</a:t>
            </a:r>
            <a:endParaRPr lang="uk-UA" dirty="0">
              <a:latin typeface="Times New Roman" pitchFamily="18" charset="0"/>
              <a:cs typeface="Times New Roman" pitchFamily="18" charset="0"/>
            </a:endParaRPr>
          </a:p>
        </p:txBody>
      </p:sp>
      <p:sp>
        <p:nvSpPr>
          <p:cNvPr id="3" name="Підзаголовок 2"/>
          <p:cNvSpPr>
            <a:spLocks noGrp="1"/>
          </p:cNvSpPr>
          <p:nvPr>
            <p:ph type="subTitle" idx="1"/>
          </p:nvPr>
        </p:nvSpPr>
        <p:spPr>
          <a:xfrm>
            <a:off x="214282" y="2143116"/>
            <a:ext cx="5000660" cy="4214842"/>
          </a:xfrm>
        </p:spPr>
        <p:txBody>
          <a:bodyPr>
            <a:normAutofit fontScale="70000" lnSpcReduction="20000"/>
          </a:bodyPr>
          <a:lstStyle/>
          <a:p>
            <a:pPr algn="l"/>
            <a:r>
              <a:rPr lang="uk-UA" sz="4200" b="1" dirty="0" smtClean="0">
                <a:solidFill>
                  <a:schemeClr val="tx1"/>
                </a:solidFill>
                <a:latin typeface="Times New Roman" pitchFamily="18" charset="0"/>
                <a:cs typeface="Times New Roman" pitchFamily="18" charset="0"/>
              </a:rPr>
              <a:t>Мета досліду: </a:t>
            </a:r>
          </a:p>
          <a:p>
            <a:pPr algn="l"/>
            <a:r>
              <a:rPr lang="uk-UA" sz="4400" dirty="0" smtClean="0">
                <a:solidFill>
                  <a:schemeClr val="tx1"/>
                </a:solidFill>
                <a:latin typeface="Times New Roman" pitchFamily="18" charset="0"/>
                <a:cs typeface="Times New Roman" pitchFamily="18" charset="0"/>
              </a:rPr>
              <a:t>    Проаналізувати сутність видатної пам’ятки української правничої та європейської суспільно-політичної думки - Конституції Пилипа Орлика та провести  історичні паралелі із сучасним Основним Законом України.</a:t>
            </a:r>
          </a:p>
          <a:p>
            <a:endParaRPr lang="uk-UA" dirty="0"/>
          </a:p>
        </p:txBody>
      </p:sp>
      <p:pic>
        <p:nvPicPr>
          <p:cNvPr id="7172" name="Picture 4"/>
          <p:cNvPicPr>
            <a:picLocks noChangeAspect="1" noChangeArrowheads="1"/>
          </p:cNvPicPr>
          <p:nvPr/>
        </p:nvPicPr>
        <p:blipFill>
          <a:blip r:embed="rId2"/>
          <a:srcRect/>
          <a:stretch>
            <a:fillRect/>
          </a:stretch>
        </p:blipFill>
        <p:spPr bwMode="auto">
          <a:xfrm>
            <a:off x="5214942" y="1428737"/>
            <a:ext cx="3929058" cy="5429264"/>
          </a:xfrm>
          <a:prstGeom prst="rect">
            <a:avLst/>
          </a:prstGeom>
          <a:noFill/>
          <a:ln w="9525">
            <a:noFill/>
            <a:miter lim="800000"/>
            <a:headEnd/>
            <a:tailEnd/>
          </a:ln>
          <a:effectLst/>
        </p:spPr>
      </p:pic>
    </p:spTree>
    <p:extLst>
      <p:ext uri="{BB962C8B-B14F-4D97-AF65-F5344CB8AC3E}">
        <p14:creationId xmlns:p14="http://schemas.microsoft.com/office/powerpoint/2010/main" val="1499171164"/>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solidFill>
                  <a:schemeClr val="tx1"/>
                </a:solidFill>
                <a:effectLst/>
                <a:latin typeface="Times New Roman" pitchFamily="18" charset="0"/>
                <a:cs typeface="Times New Roman" pitchFamily="18" charset="0"/>
              </a:rPr>
              <a:t>Пилип Степанович Орлик автор першої конституції України</a:t>
            </a:r>
            <a:endParaRPr lang="uk-UA" dirty="0">
              <a:solidFill>
                <a:schemeClr val="tx1"/>
              </a:solidFill>
              <a:effectLst/>
              <a:latin typeface="Times New Roman" pitchFamily="18" charset="0"/>
              <a:cs typeface="Times New Roman" pitchFamily="18" charset="0"/>
            </a:endParaRPr>
          </a:p>
        </p:txBody>
      </p:sp>
      <p:pic>
        <p:nvPicPr>
          <p:cNvPr id="15363" name="Picture 3"/>
          <p:cNvPicPr>
            <a:picLocks noChangeAspect="1" noChangeArrowheads="1"/>
          </p:cNvPicPr>
          <p:nvPr/>
        </p:nvPicPr>
        <p:blipFill>
          <a:blip r:embed="rId2" cstate="print"/>
          <a:srcRect/>
          <a:stretch>
            <a:fillRect/>
          </a:stretch>
        </p:blipFill>
        <p:spPr bwMode="auto">
          <a:xfrm>
            <a:off x="5214910" y="1857364"/>
            <a:ext cx="3929090" cy="5000636"/>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5927"/>
            <a:ext cx="4071934" cy="507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53140"/>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 </a:t>
            </a:r>
            <a:r>
              <a:rPr lang="uk-UA" dirty="0" err="1" smtClean="0">
                <a:solidFill>
                  <a:schemeClr val="tx1"/>
                </a:solidFill>
                <a:latin typeface="Times New Roman" pitchFamily="18" charset="0"/>
                <a:cs typeface="Times New Roman" pitchFamily="18" charset="0"/>
              </a:rPr>
              <a:t>“Конституція</a:t>
            </a:r>
            <a:r>
              <a:rPr lang="uk-UA" dirty="0" smtClean="0">
                <a:solidFill>
                  <a:schemeClr val="tx1"/>
                </a:solidFill>
                <a:latin typeface="Times New Roman" pitchFamily="18" charset="0"/>
                <a:cs typeface="Times New Roman" pitchFamily="18" charset="0"/>
              </a:rPr>
              <a:t> Пилипа </a:t>
            </a:r>
            <a:r>
              <a:rPr lang="uk-UA" dirty="0" err="1" smtClean="0">
                <a:solidFill>
                  <a:schemeClr val="tx1"/>
                </a:solidFill>
                <a:latin typeface="Times New Roman" pitchFamily="18" charset="0"/>
                <a:cs typeface="Times New Roman" pitchFamily="18" charset="0"/>
              </a:rPr>
              <a:t>Орлика”</a:t>
            </a:r>
            <a:endParaRPr lang="uk-UA" dirty="0">
              <a:solidFill>
                <a:schemeClr val="tx1"/>
              </a:solidFill>
              <a:latin typeface="Times New Roman" pitchFamily="18" charset="0"/>
              <a:cs typeface="Times New Roman" pitchFamily="18" charset="0"/>
            </a:endParaRPr>
          </a:p>
        </p:txBody>
      </p:sp>
      <p:sp>
        <p:nvSpPr>
          <p:cNvPr id="1025" name="Rectangle 1"/>
          <p:cNvSpPr>
            <a:spLocks noChangeArrowheads="1"/>
          </p:cNvSpPr>
          <p:nvPr/>
        </p:nvSpPr>
        <p:spPr bwMode="auto">
          <a:xfrm>
            <a:off x="3929058" y="1285860"/>
            <a:ext cx="500066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fontAlgn="base">
              <a:spcBef>
                <a:spcPct val="0"/>
              </a:spcBef>
              <a:spcAft>
                <a:spcPct val="0"/>
              </a:spcAft>
            </a:pPr>
            <a:r>
              <a:rPr lang="ru-RU" sz="2400" dirty="0" err="1" smtClean="0">
                <a:solidFill>
                  <a:prstClr val="black"/>
                </a:solidFill>
                <a:latin typeface="Times New Roman" pitchFamily="18" charset="0"/>
                <a:ea typeface="Times New Roman" pitchFamily="18" charset="0"/>
                <a:cs typeface="Times New Roman" pitchFamily="18" charset="0"/>
              </a:rPr>
              <a:t>Під</a:t>
            </a:r>
            <a:r>
              <a:rPr lang="ru-RU" sz="2400" dirty="0" smtClean="0">
                <a:solidFill>
                  <a:prstClr val="black"/>
                </a:solidFill>
                <a:latin typeface="Times New Roman" pitchFamily="18" charset="0"/>
                <a:ea typeface="Times New Roman" pitchFamily="18" charset="0"/>
                <a:cs typeface="Times New Roman" pitchFamily="18" charset="0"/>
              </a:rPr>
              <a:t> час </a:t>
            </a:r>
            <a:r>
              <a:rPr lang="ru-RU" sz="2400" dirty="0" err="1" smtClean="0">
                <a:solidFill>
                  <a:prstClr val="black"/>
                </a:solidFill>
                <a:latin typeface="Times New Roman" pitchFamily="18" charset="0"/>
                <a:ea typeface="Times New Roman" pitchFamily="18" charset="0"/>
                <a:cs typeface="Times New Roman" pitchFamily="18" charset="0"/>
              </a:rPr>
              <a:t>козацької</a:t>
            </a:r>
            <a:r>
              <a:rPr lang="ru-RU" sz="2400" dirty="0" smtClean="0">
                <a:solidFill>
                  <a:prstClr val="black"/>
                </a:solidFill>
                <a:latin typeface="Times New Roman" pitchFamily="18" charset="0"/>
                <a:ea typeface="Times New Roman" pitchFamily="18" charset="0"/>
                <a:cs typeface="Times New Roman" pitchFamily="18" charset="0"/>
              </a:rPr>
              <a:t> ради 5 </a:t>
            </a:r>
            <a:r>
              <a:rPr lang="ru-RU" sz="2400" dirty="0" err="1" smtClean="0">
                <a:solidFill>
                  <a:prstClr val="black"/>
                </a:solidFill>
                <a:latin typeface="Times New Roman" pitchFamily="18" charset="0"/>
                <a:ea typeface="Times New Roman" pitchFamily="18" charset="0"/>
                <a:cs typeface="Times New Roman" pitchFamily="18" charset="0"/>
              </a:rPr>
              <a:t>квітня</a:t>
            </a:r>
            <a:r>
              <a:rPr lang="ru-RU" sz="2400" dirty="0" smtClean="0">
                <a:solidFill>
                  <a:prstClr val="black"/>
                </a:solidFill>
                <a:latin typeface="Times New Roman" pitchFamily="18" charset="0"/>
                <a:ea typeface="Times New Roman" pitchFamily="18" charset="0"/>
                <a:cs typeface="Times New Roman" pitchFamily="18" charset="0"/>
              </a:rPr>
              <a:t> 1710 р. </a:t>
            </a:r>
            <a:r>
              <a:rPr lang="ru-RU" sz="2400" dirty="0" err="1" smtClean="0">
                <a:solidFill>
                  <a:prstClr val="black"/>
                </a:solidFill>
                <a:latin typeface="Times New Roman" pitchFamily="18" charset="0"/>
                <a:ea typeface="Times New Roman" pitchFamily="18" charset="0"/>
                <a:cs typeface="Times New Roman" pitchFamily="18" charset="0"/>
              </a:rPr>
              <a:t>прийнятий</a:t>
            </a:r>
            <a:r>
              <a:rPr lang="ru-RU" sz="2400" dirty="0" smtClean="0">
                <a:solidFill>
                  <a:prstClr val="black"/>
                </a:solidFill>
                <a:latin typeface="Times New Roman" pitchFamily="18" charset="0"/>
                <a:ea typeface="Times New Roman" pitchFamily="18" charset="0"/>
                <a:cs typeface="Times New Roman" pitchFamily="18" charset="0"/>
              </a:rPr>
              <a:t> документ , </a:t>
            </a:r>
            <a:r>
              <a:rPr lang="uk-UA" sz="2400" dirty="0" smtClean="0">
                <a:solidFill>
                  <a:prstClr val="black"/>
                </a:solidFill>
                <a:latin typeface="Times New Roman" pitchFamily="18" charset="0"/>
                <a:ea typeface="Times New Roman" pitchFamily="18" charset="0"/>
                <a:cs typeface="Times New Roman" pitchFamily="18" charset="0"/>
              </a:rPr>
              <a:t>автором якого був Пилип Степанович Орлик</a:t>
            </a:r>
            <a:endParaRPr lang="en-US" sz="2400" dirty="0" smtClean="0">
              <a:solidFill>
                <a:prstClr val="black"/>
              </a:solidFill>
              <a:latin typeface="Times New Roman" pitchFamily="18" charset="0"/>
              <a:ea typeface="Times New Roman" pitchFamily="18" charset="0"/>
              <a:cs typeface="Times New Roman" pitchFamily="18" charset="0"/>
            </a:endParaRPr>
          </a:p>
          <a:p>
            <a:pPr indent="449263" fontAlgn="base">
              <a:spcBef>
                <a:spcPct val="0"/>
              </a:spcBef>
              <a:spcAft>
                <a:spcPct val="0"/>
              </a:spcAft>
            </a:pP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Пакти</a:t>
            </a:r>
            <a:r>
              <a:rPr lang="ru-RU" sz="2400" dirty="0" smtClean="0">
                <a:solidFill>
                  <a:prstClr val="black"/>
                </a:solidFill>
                <a:latin typeface="Times New Roman" pitchFamily="18" charset="0"/>
                <a:ea typeface="Times New Roman" pitchFamily="18" charset="0"/>
                <a:cs typeface="Times New Roman" pitchFamily="18" charset="0"/>
              </a:rPr>
              <a:t> і </a:t>
            </a:r>
            <a:r>
              <a:rPr lang="ru-RU" sz="2400" dirty="0" err="1" smtClean="0">
                <a:solidFill>
                  <a:prstClr val="black"/>
                </a:solidFill>
                <a:latin typeface="Times New Roman" pitchFamily="18" charset="0"/>
                <a:ea typeface="Times New Roman" pitchFamily="18" charset="0"/>
                <a:cs typeface="Times New Roman" pitchFamily="18" charset="0"/>
              </a:rPr>
              <a:t>Конституції</a:t>
            </a:r>
            <a:r>
              <a:rPr lang="ru-RU" sz="2400" dirty="0" smtClean="0">
                <a:solidFill>
                  <a:prstClr val="black"/>
                </a:solidFill>
                <a:latin typeface="Times New Roman" pitchFamily="18" charset="0"/>
                <a:ea typeface="Times New Roman" pitchFamily="18" charset="0"/>
                <a:cs typeface="Times New Roman" pitchFamily="18" charset="0"/>
              </a:rPr>
              <a:t> </a:t>
            </a:r>
            <a:r>
              <a:rPr lang="uk-UA" sz="2400" dirty="0" smtClean="0">
                <a:solidFill>
                  <a:prstClr val="black"/>
                </a:solidFill>
                <a:latin typeface="Times New Roman" pitchFamily="18" charset="0"/>
                <a:ea typeface="Times New Roman" pitchFamily="18" charset="0"/>
                <a:cs typeface="Times New Roman" pitchFamily="18" charset="0"/>
              </a:rPr>
              <a:t>прав</a:t>
            </a:r>
            <a:r>
              <a:rPr lang="ru-RU" sz="2400" dirty="0" smtClean="0">
                <a:solidFill>
                  <a:prstClr val="black"/>
                </a:solidFill>
                <a:latin typeface="Times New Roman" pitchFamily="18" charset="0"/>
                <a:ea typeface="Times New Roman" pitchFamily="18" charset="0"/>
                <a:cs typeface="Times New Roman" pitchFamily="18" charset="0"/>
              </a:rPr>
              <a:t> і вольностей </a:t>
            </a:r>
            <a:r>
              <a:rPr lang="ru-RU" sz="2400" dirty="0" err="1" smtClean="0">
                <a:solidFill>
                  <a:prstClr val="black"/>
                </a:solidFill>
                <a:latin typeface="Times New Roman" pitchFamily="18" charset="0"/>
                <a:ea typeface="Times New Roman" pitchFamily="18" charset="0"/>
                <a:cs typeface="Times New Roman" pitchFamily="18" charset="0"/>
              </a:rPr>
              <a:t>Війська</a:t>
            </a:r>
            <a:r>
              <a:rPr lang="ru-RU" sz="2400" dirty="0" smtClean="0">
                <a:solidFill>
                  <a:prstClr val="black"/>
                </a:solidFill>
                <a:latin typeface="Times New Roman" pitchFamily="18" charset="0"/>
                <a:ea typeface="Times New Roman" pitchFamily="18" charset="0"/>
                <a:cs typeface="Times New Roman" pitchFamily="18" charset="0"/>
              </a:rPr>
              <a:t> Запор</a:t>
            </a:r>
            <a:r>
              <a:rPr lang="uk-UA" sz="2400" dirty="0" smtClean="0">
                <a:solidFill>
                  <a:prstClr val="black"/>
                </a:solidFill>
                <a:latin typeface="Times New Roman" pitchFamily="18" charset="0"/>
                <a:ea typeface="Times New Roman" pitchFamily="18" charset="0"/>
                <a:cs typeface="Times New Roman" pitchFamily="18" charset="0"/>
              </a:rPr>
              <a:t>і</a:t>
            </a:r>
            <a:r>
              <a:rPr lang="ru-RU" sz="2400" dirty="0" err="1" smtClean="0">
                <a:solidFill>
                  <a:prstClr val="black"/>
                </a:solidFill>
                <a:latin typeface="Times New Roman" pitchFamily="18" charset="0"/>
                <a:ea typeface="Times New Roman" pitchFamily="18" charset="0"/>
                <a:cs typeface="Times New Roman" pitchFamily="18" charset="0"/>
              </a:rPr>
              <a:t>зько</a:t>
            </a:r>
            <a:r>
              <a:rPr lang="uk-UA" sz="2400" dirty="0" err="1" smtClean="0">
                <a:solidFill>
                  <a:prstClr val="black"/>
                </a:solidFill>
                <a:latin typeface="Times New Roman" pitchFamily="18" charset="0"/>
                <a:ea typeface="Times New Roman" pitchFamily="18" charset="0"/>
                <a:cs typeface="Times New Roman" pitchFamily="18" charset="0"/>
              </a:rPr>
              <a:t>го</a:t>
            </a:r>
            <a:r>
              <a:rPr lang="ru-RU" sz="2400" dirty="0" smtClean="0">
                <a:solidFill>
                  <a:prstClr val="black"/>
                </a:solidFill>
                <a:latin typeface="Times New Roman" pitchFamily="18" charset="0"/>
                <a:ea typeface="Times New Roman" pitchFamily="18" charset="0"/>
                <a:cs typeface="Times New Roman" pitchFamily="18" charset="0"/>
              </a:rPr>
              <a:t>»</a:t>
            </a:r>
            <a:r>
              <a:rPr lang="uk-UA" sz="2400" dirty="0" smtClean="0">
                <a:solidFill>
                  <a:prstClr val="black"/>
                </a:solidFill>
                <a:latin typeface="Times New Roman" pitchFamily="18" charset="0"/>
                <a:ea typeface="Times New Roman" pitchFamily="18" charset="0"/>
                <a:cs typeface="Times New Roman" pitchFamily="18" charset="0"/>
              </a:rPr>
              <a:t>. </a:t>
            </a:r>
          </a:p>
          <a:p>
            <a:pPr indent="449263" fontAlgn="base">
              <a:spcBef>
                <a:spcPct val="0"/>
              </a:spcBef>
              <a:spcAft>
                <a:spcPct val="0"/>
              </a:spcAft>
            </a:pPr>
            <a:r>
              <a:rPr lang="uk-UA" sz="2400" dirty="0" smtClean="0">
                <a:solidFill>
                  <a:prstClr val="black"/>
                </a:solidFill>
                <a:latin typeface="Times New Roman" pitchFamily="18" charset="0"/>
                <a:ea typeface="Times New Roman" pitchFamily="18" charset="0"/>
                <a:cs typeface="Times New Roman" pitchFamily="18" charset="0"/>
              </a:rPr>
              <a:t>Документ </a:t>
            </a:r>
            <a:r>
              <a:rPr lang="ru-RU" sz="2400" dirty="0" err="1" smtClean="0">
                <a:solidFill>
                  <a:prstClr val="black"/>
                </a:solidFill>
                <a:latin typeface="Times New Roman" pitchFamily="18" charset="0"/>
                <a:ea typeface="Times New Roman" pitchFamily="18" charset="0"/>
                <a:cs typeface="Times New Roman" pitchFamily="18" charset="0"/>
              </a:rPr>
              <a:t>регламентував</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державне</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життя</a:t>
            </a:r>
            <a:r>
              <a:rPr lang="ru-RU" sz="2400" dirty="0" smtClean="0">
                <a:solidFill>
                  <a:prstClr val="black"/>
                </a:solidFill>
                <a:latin typeface="Times New Roman" pitchFamily="18" charset="0"/>
                <a:ea typeface="Times New Roman" pitchFamily="18" charset="0"/>
                <a:cs typeface="Times New Roman" pitchFamily="18" charset="0"/>
              </a:rPr>
              <a:t> </a:t>
            </a:r>
            <a:r>
              <a:rPr lang="uk-UA" sz="2400" dirty="0" smtClean="0">
                <a:solidFill>
                  <a:prstClr val="black"/>
                </a:solidFill>
                <a:latin typeface="Times New Roman" pitchFamily="18" charset="0"/>
                <a:ea typeface="Times New Roman" pitchFamily="18" charset="0"/>
                <a:cs typeface="Times New Roman" pitchFamily="18" charset="0"/>
              </a:rPr>
              <a:t>Г</a:t>
            </a:r>
            <a:r>
              <a:rPr lang="ru-RU" sz="2400" dirty="0" err="1" smtClean="0">
                <a:solidFill>
                  <a:prstClr val="black"/>
                </a:solidFill>
                <a:latin typeface="Times New Roman" pitchFamily="18" charset="0"/>
                <a:ea typeface="Times New Roman" pitchFamily="18" charset="0"/>
                <a:cs typeface="Times New Roman" pitchFamily="18" charset="0"/>
              </a:rPr>
              <a:t>етьманщини</a:t>
            </a:r>
            <a:r>
              <a:rPr lang="ru-RU" sz="2400" dirty="0" smtClean="0">
                <a:solidFill>
                  <a:prstClr val="black"/>
                </a:solidFill>
                <a:latin typeface="Times New Roman" pitchFamily="18" charset="0"/>
                <a:ea typeface="Times New Roman" pitchFamily="18" charset="0"/>
                <a:cs typeface="Times New Roman" pitchFamily="18" charset="0"/>
              </a:rPr>
              <a:t>. </a:t>
            </a:r>
            <a:endParaRPr lang="en-US" sz="2400" dirty="0" smtClean="0">
              <a:solidFill>
                <a:prstClr val="black"/>
              </a:solidFill>
              <a:latin typeface="Times New Roman" pitchFamily="18" charset="0"/>
              <a:ea typeface="Times New Roman" pitchFamily="18" charset="0"/>
              <a:cs typeface="Times New Roman" pitchFamily="18" charset="0"/>
            </a:endParaRPr>
          </a:p>
          <a:p>
            <a:pPr indent="449263" fontAlgn="base">
              <a:spcBef>
                <a:spcPct val="0"/>
              </a:spcBef>
              <a:spcAft>
                <a:spcPct val="0"/>
              </a:spcAft>
            </a:pPr>
            <a:r>
              <a:rPr lang="ru-RU" sz="2400" dirty="0" err="1" smtClean="0">
                <a:solidFill>
                  <a:prstClr val="black"/>
                </a:solidFill>
                <a:latin typeface="Times New Roman" pitchFamily="18" charset="0"/>
                <a:ea typeface="Times New Roman" pitchFamily="18" charset="0"/>
                <a:cs typeface="Times New Roman" pitchFamily="18" charset="0"/>
              </a:rPr>
              <a:t>Згодом</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він</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дістав</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назви</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Конституція</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Пилипа</a:t>
            </a:r>
            <a:r>
              <a:rPr lang="ru-RU" sz="2400" dirty="0" smtClean="0">
                <a:solidFill>
                  <a:prstClr val="black"/>
                </a:solidFill>
                <a:latin typeface="Times New Roman" pitchFamily="18" charset="0"/>
                <a:ea typeface="Times New Roman" pitchFamily="18" charset="0"/>
                <a:cs typeface="Times New Roman" pitchFamily="18" charset="0"/>
              </a:rPr>
              <a:t> Орлика”, “</a:t>
            </a:r>
            <a:r>
              <a:rPr lang="ru-RU" sz="2400" dirty="0" err="1" smtClean="0">
                <a:solidFill>
                  <a:prstClr val="black"/>
                </a:solidFill>
                <a:latin typeface="Times New Roman" pitchFamily="18" charset="0"/>
                <a:ea typeface="Times New Roman" pitchFamily="18" charset="0"/>
                <a:cs typeface="Times New Roman" pitchFamily="18" charset="0"/>
              </a:rPr>
              <a:t>Бендерська</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Конституція</a:t>
            </a:r>
            <a:r>
              <a:rPr lang="ru-RU" sz="2400" dirty="0" smtClean="0">
                <a:solidFill>
                  <a:prstClr val="black"/>
                </a:solidFill>
                <a:latin typeface="Times New Roman" pitchFamily="18" charset="0"/>
                <a:ea typeface="Times New Roman" pitchFamily="18" charset="0"/>
                <a:cs typeface="Times New Roman" pitchFamily="18" charset="0"/>
              </a:rPr>
              <a:t>”. </a:t>
            </a:r>
            <a:endParaRPr lang="en-US" sz="2400" dirty="0" smtClean="0">
              <a:solidFill>
                <a:prstClr val="black"/>
              </a:solidFill>
              <a:latin typeface="Times New Roman" pitchFamily="18" charset="0"/>
              <a:ea typeface="Times New Roman" pitchFamily="18" charset="0"/>
              <a:cs typeface="Times New Roman" pitchFamily="18" charset="0"/>
            </a:endParaRPr>
          </a:p>
          <a:p>
            <a:pPr indent="449263" fontAlgn="base">
              <a:spcBef>
                <a:spcPct val="0"/>
              </a:spcBef>
              <a:spcAft>
                <a:spcPct val="0"/>
              </a:spcAft>
            </a:pPr>
            <a:r>
              <a:rPr lang="ru-RU" sz="2400" dirty="0" smtClean="0">
                <a:solidFill>
                  <a:prstClr val="black"/>
                </a:solidFill>
                <a:latin typeface="Times New Roman" pitchFamily="18" charset="0"/>
                <a:ea typeface="Times New Roman" pitchFamily="18" charset="0"/>
                <a:cs typeface="Times New Roman" pitchFamily="18" charset="0"/>
              </a:rPr>
              <a:t>В </a:t>
            </a:r>
            <a:r>
              <a:rPr lang="ru-RU" sz="2400" dirty="0" err="1" smtClean="0">
                <a:solidFill>
                  <a:prstClr val="black"/>
                </a:solidFill>
                <a:latin typeface="Times New Roman" pitchFamily="18" charset="0"/>
                <a:ea typeface="Times New Roman" pitchFamily="18" charset="0"/>
                <a:cs typeface="Times New Roman" pitchFamily="18" charset="0"/>
              </a:rPr>
              <a:t>написанні</a:t>
            </a:r>
            <a:r>
              <a:rPr lang="ru-RU" sz="2400" dirty="0" smtClean="0">
                <a:solidFill>
                  <a:prstClr val="black"/>
                </a:solidFill>
                <a:latin typeface="Times New Roman" pitchFamily="18" charset="0"/>
                <a:ea typeface="Times New Roman" pitchFamily="18" charset="0"/>
                <a:cs typeface="Times New Roman" pitchFamily="18" charset="0"/>
              </a:rPr>
              <a:t> </a:t>
            </a:r>
            <a:r>
              <a:rPr lang="ru-RU" sz="2400" dirty="0" err="1" smtClean="0">
                <a:solidFill>
                  <a:prstClr val="black"/>
                </a:solidFill>
                <a:latin typeface="Times New Roman" pitchFamily="18" charset="0"/>
                <a:ea typeface="Times New Roman" pitchFamily="18" charset="0"/>
                <a:cs typeface="Times New Roman" pitchFamily="18" charset="0"/>
              </a:rPr>
              <a:t>конституції</a:t>
            </a:r>
            <a:r>
              <a:rPr lang="ru-RU" sz="2400" dirty="0" smtClean="0">
                <a:solidFill>
                  <a:prstClr val="black"/>
                </a:solidFill>
                <a:latin typeface="Times New Roman" pitchFamily="18" charset="0"/>
                <a:ea typeface="Times New Roman" pitchFamily="18" charset="0"/>
                <a:cs typeface="Times New Roman" pitchFamily="18" charset="0"/>
              </a:rPr>
              <a:t> брали участь: </a:t>
            </a:r>
            <a:r>
              <a:rPr lang="ru-RU" sz="2400" dirty="0" err="1" smtClean="0">
                <a:solidFill>
                  <a:prstClr val="black"/>
                </a:solidFill>
                <a:latin typeface="Times New Roman" pitchFamily="18" charset="0"/>
                <a:ea typeface="Times New Roman" pitchFamily="18" charset="0"/>
                <a:cs typeface="Times New Roman" pitchFamily="18" charset="0"/>
              </a:rPr>
              <a:t>Г.Герцик</a:t>
            </a:r>
            <a:r>
              <a:rPr lang="ru-RU" sz="2400" dirty="0" smtClean="0">
                <a:solidFill>
                  <a:prstClr val="black"/>
                </a:solidFill>
                <a:latin typeface="Times New Roman" pitchFamily="18" charset="0"/>
                <a:ea typeface="Times New Roman" pitchFamily="18" charset="0"/>
                <a:cs typeface="Times New Roman" pitchFamily="18" charset="0"/>
              </a:rPr>
              <a:t>, А. </a:t>
            </a:r>
            <a:r>
              <a:rPr lang="ru-RU" sz="2400" dirty="0" err="1" smtClean="0">
                <a:solidFill>
                  <a:prstClr val="black"/>
                </a:solidFill>
                <a:latin typeface="Times New Roman" pitchFamily="18" charset="0"/>
                <a:ea typeface="Times New Roman" pitchFamily="18" charset="0"/>
                <a:cs typeface="Times New Roman" pitchFamily="18" charset="0"/>
              </a:rPr>
              <a:t>Войнаровський</a:t>
            </a:r>
            <a:r>
              <a:rPr lang="ru-RU" sz="2400" dirty="0" smtClean="0">
                <a:solidFill>
                  <a:prstClr val="black"/>
                </a:solidFill>
                <a:latin typeface="Times New Roman" pitchFamily="18" charset="0"/>
                <a:ea typeface="Times New Roman" pitchFamily="18" charset="0"/>
                <a:cs typeface="Times New Roman" pitchFamily="18" charset="0"/>
              </a:rPr>
              <a:t>, К. </a:t>
            </a:r>
            <a:r>
              <a:rPr lang="ru-RU" sz="2400" dirty="0" err="1" smtClean="0">
                <a:solidFill>
                  <a:prstClr val="black"/>
                </a:solidFill>
                <a:latin typeface="Times New Roman" pitchFamily="18" charset="0"/>
                <a:ea typeface="Times New Roman" pitchFamily="18" charset="0"/>
                <a:cs typeface="Times New Roman" pitchFamily="18" charset="0"/>
              </a:rPr>
              <a:t>Гордієнко</a:t>
            </a:r>
            <a:r>
              <a:rPr lang="ru-RU" sz="2400" dirty="0" smtClean="0">
                <a:solidFill>
                  <a:prstClr val="black"/>
                </a:solidFill>
                <a:latin typeface="Times New Roman" pitchFamily="18" charset="0"/>
                <a:ea typeface="Times New Roman" pitchFamily="18" charset="0"/>
                <a:cs typeface="Times New Roman" pitchFamily="18" charset="0"/>
              </a:rPr>
              <a:t>. </a:t>
            </a:r>
            <a:endParaRPr lang="ru-RU" sz="2400" dirty="0" smtClean="0">
              <a:solidFill>
                <a:prstClr val="black"/>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0" y="1428736"/>
            <a:ext cx="3643306" cy="5429264"/>
          </a:xfrm>
          <a:prstGeom prst="rect">
            <a:avLst/>
          </a:prstGeom>
          <a:noFill/>
          <a:ln w="9525">
            <a:noFill/>
            <a:miter lim="800000"/>
            <a:headEnd/>
            <a:tailEnd/>
          </a:ln>
        </p:spPr>
      </p:pic>
    </p:spTree>
    <p:extLst>
      <p:ext uri="{BB962C8B-B14F-4D97-AF65-F5344CB8AC3E}">
        <p14:creationId xmlns:p14="http://schemas.microsoft.com/office/powerpoint/2010/main" val="1586475413"/>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3571876"/>
            <a:ext cx="7848872" cy="3046988"/>
          </a:xfrm>
          <a:prstGeom prst="rect">
            <a:avLst/>
          </a:prstGeom>
        </p:spPr>
        <p:txBody>
          <a:bodyPr wrap="square">
            <a:spAutoFit/>
          </a:bodyPr>
          <a:lstStyle/>
          <a:p>
            <a:pPr indent="720725" algn="just"/>
            <a:r>
              <a:rPr lang="uk-UA" sz="2400" dirty="0" smtClean="0">
                <a:solidFill>
                  <a:prstClr val="black"/>
                </a:solidFill>
                <a:latin typeface="Times New Roman" pitchFamily="18" charset="0"/>
                <a:cs typeface="Times New Roman" pitchFamily="18" charset="0"/>
              </a:rPr>
              <a:t>Конституція затверджена шведським королем Карлом </a:t>
            </a:r>
            <a:r>
              <a:rPr lang="en-US" sz="2400" dirty="0" smtClean="0">
                <a:solidFill>
                  <a:prstClr val="black"/>
                </a:solidFill>
                <a:latin typeface="Times New Roman" pitchFamily="18" charset="0"/>
                <a:cs typeface="Times New Roman" pitchFamily="18" charset="0"/>
              </a:rPr>
              <a:t>XII. </a:t>
            </a:r>
            <a:r>
              <a:rPr lang="uk-UA" sz="2400" dirty="0" smtClean="0">
                <a:solidFill>
                  <a:prstClr val="black"/>
                </a:solidFill>
                <a:latin typeface="Times New Roman" pitchFamily="18" charset="0"/>
                <a:cs typeface="Times New Roman" pitchFamily="18" charset="0"/>
              </a:rPr>
              <a:t>Написана латиною і староукраїнською мовами. Складається з </a:t>
            </a:r>
            <a:r>
              <a:rPr lang="uk-UA" sz="2400" dirty="0" smtClean="0">
                <a:solidFill>
                  <a:srgbClr val="FF0000"/>
                </a:solidFill>
                <a:latin typeface="Times New Roman" pitchFamily="18" charset="0"/>
                <a:cs typeface="Times New Roman" pitchFamily="18" charset="0"/>
              </a:rPr>
              <a:t>преамбули та 16 статей. </a:t>
            </a:r>
            <a:r>
              <a:rPr lang="uk-UA" sz="2400" dirty="0" smtClean="0">
                <a:solidFill>
                  <a:prstClr val="black"/>
                </a:solidFill>
                <a:latin typeface="Times New Roman" pitchFamily="18" charset="0"/>
                <a:cs typeface="Times New Roman" pitchFamily="18" charset="0"/>
              </a:rPr>
              <a:t>Пам'ятка української політико-філософської та правової думки. За оцінкою українських істориків є однією з перших європейських конституцій нового часу.</a:t>
            </a:r>
            <a:endParaRPr lang="en-US" sz="2400" dirty="0" smtClean="0">
              <a:solidFill>
                <a:prstClr val="black"/>
              </a:solidFill>
              <a:latin typeface="Times New Roman" pitchFamily="18" charset="0"/>
              <a:cs typeface="Times New Roman" pitchFamily="18" charset="0"/>
            </a:endParaRPr>
          </a:p>
          <a:p>
            <a:pPr indent="720725" algn="just"/>
            <a:r>
              <a:rPr lang="uk-UA" sz="2400" dirty="0" smtClean="0">
                <a:solidFill>
                  <a:prstClr val="black"/>
                </a:solidFill>
                <a:latin typeface="Times New Roman" pitchFamily="18" charset="0"/>
                <a:cs typeface="Times New Roman" pitchFamily="18" charset="0"/>
              </a:rPr>
              <a:t>Чинності конституція не набула, оскільки була написана в умовах вигнання.</a:t>
            </a:r>
            <a:endParaRPr lang="uk-UA" sz="2400" dirty="0">
              <a:solidFill>
                <a:prstClr val="black"/>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cstate="print"/>
          <a:srcRect/>
          <a:stretch>
            <a:fillRect/>
          </a:stretch>
        </p:blipFill>
        <p:spPr bwMode="auto">
          <a:xfrm>
            <a:off x="2571736" y="0"/>
            <a:ext cx="6572264" cy="3214686"/>
          </a:xfrm>
          <a:prstGeom prst="rect">
            <a:avLst/>
          </a:prstGeom>
          <a:noFill/>
          <a:ln w="9525">
            <a:noFill/>
            <a:miter lim="800000"/>
            <a:headEnd/>
            <a:tailEnd/>
          </a:ln>
        </p:spPr>
      </p:pic>
      <p:pic>
        <p:nvPicPr>
          <p:cNvPr id="1026" name="Picture 2" descr="F:\Орлик\Картинки\Шведський король.jpeg"/>
          <p:cNvPicPr>
            <a:picLocks noChangeAspect="1" noChangeArrowheads="1"/>
          </p:cNvPicPr>
          <p:nvPr/>
        </p:nvPicPr>
        <p:blipFill>
          <a:blip r:embed="rId3"/>
          <a:srcRect/>
          <a:stretch>
            <a:fillRect/>
          </a:stretch>
        </p:blipFill>
        <p:spPr bwMode="auto">
          <a:xfrm>
            <a:off x="0" y="0"/>
            <a:ext cx="2571736" cy="3286124"/>
          </a:xfrm>
          <a:prstGeom prst="rect">
            <a:avLst/>
          </a:prstGeom>
          <a:noFill/>
        </p:spPr>
      </p:pic>
    </p:spTree>
    <p:extLst>
      <p:ext uri="{BB962C8B-B14F-4D97-AF65-F5344CB8AC3E}">
        <p14:creationId xmlns:p14="http://schemas.microsoft.com/office/powerpoint/2010/main" val="193290302"/>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51520" y="763543"/>
            <a:ext cx="503486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fontAlgn="base">
              <a:spcBef>
                <a:spcPct val="0"/>
              </a:spcBef>
              <a:spcAft>
                <a:spcPct val="0"/>
              </a:spcAft>
            </a:pPr>
            <a:r>
              <a:rPr lang="ru-RU" sz="2800" dirty="0" smtClean="0">
                <a:solidFill>
                  <a:prstClr val="black"/>
                </a:solidFill>
                <a:latin typeface="Times New Roman" pitchFamily="18" charset="0"/>
                <a:ea typeface="Times New Roman" pitchFamily="18" charset="0"/>
                <a:cs typeface="Times New Roman" pitchFamily="18" charset="0"/>
              </a:rPr>
              <a:t>У </a:t>
            </a:r>
            <a:r>
              <a:rPr lang="ru-RU" sz="2800" dirty="0" err="1" smtClean="0">
                <a:solidFill>
                  <a:prstClr val="black"/>
                </a:solidFill>
                <a:latin typeface="Times New Roman" pitchFamily="18" charset="0"/>
                <a:ea typeface="Times New Roman" pitchFamily="18" charset="0"/>
                <a:cs typeface="Times New Roman" pitchFamily="18" charset="0"/>
              </a:rPr>
              <a:t>вступі</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подається</a:t>
            </a:r>
            <a:r>
              <a:rPr lang="ru-RU" sz="2800" dirty="0" smtClean="0">
                <a:solidFill>
                  <a:prstClr val="black"/>
                </a:solidFill>
                <a:latin typeface="Times New Roman" pitchFamily="18" charset="0"/>
                <a:ea typeface="Times New Roman" pitchFamily="18" charset="0"/>
                <a:cs typeface="Times New Roman" pitchFamily="18" charset="0"/>
              </a:rPr>
              <a:t> коротка </a:t>
            </a:r>
            <a:r>
              <a:rPr lang="ru-RU" sz="2800" dirty="0" err="1" smtClean="0">
                <a:solidFill>
                  <a:prstClr val="black"/>
                </a:solidFill>
                <a:latin typeface="Times New Roman" pitchFamily="18" charset="0"/>
                <a:ea typeface="Times New Roman" pitchFamily="18" charset="0"/>
                <a:cs typeface="Times New Roman" pitchFamily="18" charset="0"/>
              </a:rPr>
              <a:t>історія</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українського</a:t>
            </a:r>
            <a:r>
              <a:rPr lang="ru-RU" sz="2800" dirty="0" smtClean="0">
                <a:solidFill>
                  <a:prstClr val="black"/>
                </a:solidFill>
                <a:latin typeface="Times New Roman" pitchFamily="18" charset="0"/>
                <a:ea typeface="Times New Roman" pitchFamily="18" charset="0"/>
                <a:cs typeface="Times New Roman" pitchFamily="18" charset="0"/>
              </a:rPr>
              <a:t> народу як </a:t>
            </a:r>
            <a:r>
              <a:rPr lang="ru-RU" sz="2800" dirty="0" err="1" smtClean="0">
                <a:solidFill>
                  <a:prstClr val="black"/>
                </a:solidFill>
                <a:latin typeface="Times New Roman" pitchFamily="18" charset="0"/>
                <a:ea typeface="Times New Roman" pitchFamily="18" charset="0"/>
                <a:cs typeface="Times New Roman" pitchFamily="18" charset="0"/>
              </a:rPr>
              <a:t>козацького</a:t>
            </a:r>
            <a:r>
              <a:rPr lang="ru-RU" sz="2800" dirty="0" smtClean="0">
                <a:solidFill>
                  <a:prstClr val="black"/>
                </a:solidFill>
                <a:latin typeface="Times New Roman" pitchFamily="18" charset="0"/>
                <a:ea typeface="Times New Roman" pitchFamily="18" charset="0"/>
                <a:cs typeface="Times New Roman" pitchFamily="18" charset="0"/>
              </a:rPr>
              <a:t> православного, </a:t>
            </a:r>
            <a:r>
              <a:rPr lang="ru-RU" sz="2800" dirty="0" err="1" smtClean="0">
                <a:solidFill>
                  <a:prstClr val="black"/>
                </a:solidFill>
                <a:latin typeface="Times New Roman" pitchFamily="18" charset="0"/>
                <a:ea typeface="Times New Roman" pitchFamily="18" charset="0"/>
                <a:cs typeface="Times New Roman" pitchFamily="18" charset="0"/>
              </a:rPr>
              <a:t>оцінка</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діяльності</a:t>
            </a:r>
            <a:r>
              <a:rPr lang="ru-RU" sz="2800" dirty="0">
                <a:solidFill>
                  <a:prstClr val="black"/>
                </a:solidFill>
                <a:latin typeface="Times New Roman" pitchFamily="18" charset="0"/>
                <a:ea typeface="Times New Roman" pitchFamily="18" charset="0"/>
                <a:cs typeface="Times New Roman" pitchFamily="18" charset="0"/>
              </a:rPr>
              <a:t> </a:t>
            </a:r>
            <a:r>
              <a:rPr lang="ru-RU" sz="2800" dirty="0" smtClean="0">
                <a:solidFill>
                  <a:prstClr val="black"/>
                </a:solidFill>
                <a:latin typeface="Times New Roman" pitchFamily="18" charset="0"/>
                <a:ea typeface="Times New Roman" pitchFamily="18" charset="0"/>
                <a:cs typeface="Times New Roman" pitchFamily="18" charset="0"/>
              </a:rPr>
              <a:t>Богдана </a:t>
            </a:r>
            <a:r>
              <a:rPr lang="ru-RU" sz="2800" dirty="0" err="1" smtClean="0">
                <a:solidFill>
                  <a:prstClr val="black"/>
                </a:solidFill>
                <a:latin typeface="Times New Roman" pitchFamily="18" charset="0"/>
                <a:ea typeface="Times New Roman" pitchFamily="18" charset="0"/>
                <a:cs typeface="Times New Roman" pitchFamily="18" charset="0"/>
              </a:rPr>
              <a:t>Хмельницького</a:t>
            </a:r>
            <a:r>
              <a:rPr lang="ru-RU" sz="2800" dirty="0" smtClean="0">
                <a:solidFill>
                  <a:prstClr val="black"/>
                </a:solidFill>
                <a:latin typeface="Times New Roman" pitchFamily="18" charset="0"/>
                <a:ea typeface="Times New Roman" pitchFamily="18" charset="0"/>
                <a:cs typeface="Times New Roman" pitchFamily="18" charset="0"/>
              </a:rPr>
              <a:t>.</a:t>
            </a:r>
            <a:endParaRPr lang="en-US" sz="2800" dirty="0" smtClean="0">
              <a:solidFill>
                <a:prstClr val="black"/>
              </a:solidFill>
              <a:latin typeface="Times New Roman" pitchFamily="18" charset="0"/>
              <a:ea typeface="Times New Roman" pitchFamily="18" charset="0"/>
              <a:cs typeface="Times New Roman" pitchFamily="18" charset="0"/>
            </a:endParaRPr>
          </a:p>
          <a:p>
            <a:pPr indent="449263" fontAlgn="base">
              <a:spcBef>
                <a:spcPct val="0"/>
              </a:spcBef>
              <a:spcAft>
                <a:spcPct val="0"/>
              </a:spcAft>
            </a:pPr>
            <a:r>
              <a:rPr lang="ru-RU" sz="2800" dirty="0" err="1" smtClean="0">
                <a:solidFill>
                  <a:prstClr val="black"/>
                </a:solidFill>
                <a:latin typeface="Times New Roman" pitchFamily="18" charset="0"/>
                <a:ea typeface="Times New Roman" pitchFamily="18" charset="0"/>
                <a:cs typeface="Times New Roman" pitchFamily="18" charset="0"/>
              </a:rPr>
              <a:t>Наголошується</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що</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московський</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цар</a:t>
            </a:r>
            <a:r>
              <a:rPr lang="ru-RU" sz="2800" dirty="0" smtClean="0">
                <a:solidFill>
                  <a:prstClr val="black"/>
                </a:solidFill>
                <a:latin typeface="Times New Roman" pitchFamily="18" charset="0"/>
                <a:ea typeface="Times New Roman" pitchFamily="18" charset="0"/>
                <a:cs typeface="Times New Roman" pitchFamily="18" charset="0"/>
              </a:rPr>
              <a:t> порушив договори з </a:t>
            </a:r>
            <a:r>
              <a:rPr lang="ru-RU" sz="2800" dirty="0" err="1" smtClean="0">
                <a:solidFill>
                  <a:prstClr val="black"/>
                </a:solidFill>
                <a:latin typeface="Times New Roman" pitchFamily="18" charset="0"/>
                <a:ea typeface="Times New Roman" pitchFamily="18" charset="0"/>
                <a:cs typeface="Times New Roman" pitchFamily="18" charset="0"/>
              </a:rPr>
              <a:t>Гетьманською</a:t>
            </a:r>
            <a:r>
              <a:rPr lang="ru-RU" sz="2800" dirty="0" smtClean="0">
                <a:solidFill>
                  <a:prstClr val="black"/>
                </a:solidFill>
                <a:latin typeface="Times New Roman" pitchFamily="18" charset="0"/>
                <a:ea typeface="Times New Roman" pitchFamily="18" charset="0"/>
                <a:cs typeface="Times New Roman" pitchFamily="18" charset="0"/>
              </a:rPr>
              <a:t> державою і </a:t>
            </a:r>
            <a:r>
              <a:rPr lang="ru-RU" sz="2800" dirty="0" err="1" smtClean="0">
                <a:solidFill>
                  <a:prstClr val="black"/>
                </a:solidFill>
                <a:latin typeface="Times New Roman" pitchFamily="18" charset="0"/>
                <a:ea typeface="Times New Roman" pitchFamily="18" charset="0"/>
                <a:cs typeface="Times New Roman" pitchFamily="18" charset="0"/>
              </a:rPr>
              <a:t>що</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Іван</a:t>
            </a:r>
            <a:r>
              <a:rPr lang="ru-RU" sz="2800" dirty="0" smtClean="0">
                <a:solidFill>
                  <a:prstClr val="black"/>
                </a:solidFill>
                <a:latin typeface="Times New Roman" pitchFamily="18" charset="0"/>
                <a:ea typeface="Times New Roman" pitchFamily="18" charset="0"/>
                <a:cs typeface="Times New Roman" pitchFamily="18" charset="0"/>
              </a:rPr>
              <a:t> Мазепа </a:t>
            </a:r>
            <a:r>
              <a:rPr lang="ru-RU" sz="2800" dirty="0" err="1" smtClean="0">
                <a:solidFill>
                  <a:prstClr val="black"/>
                </a:solidFill>
                <a:latin typeface="Times New Roman" pitchFamily="18" charset="0"/>
                <a:ea typeface="Times New Roman" pitchFamily="18" charset="0"/>
                <a:cs typeface="Times New Roman" pitchFamily="18" charset="0"/>
              </a:rPr>
              <a:t>повстав</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проти</a:t>
            </a:r>
            <a:r>
              <a:rPr lang="ru-RU" sz="2800" dirty="0" smtClean="0">
                <a:solidFill>
                  <a:prstClr val="black"/>
                </a:solidFill>
                <a:latin typeface="Times New Roman" pitchFamily="18" charset="0"/>
                <a:ea typeface="Times New Roman" pitchFamily="18" charset="0"/>
                <a:cs typeface="Times New Roman" pitchFamily="18" charset="0"/>
              </a:rPr>
              <a:t> деспотизму Петра І.</a:t>
            </a:r>
            <a:r>
              <a:rPr lang="ru-RU" sz="2800" dirty="0" smtClean="0">
                <a:solidFill>
                  <a:srgbClr val="0070C0"/>
                </a:solidFill>
                <a:latin typeface="Times New Roman" pitchFamily="18" charset="0"/>
                <a:ea typeface="Times New Roman" pitchFamily="18" charset="0"/>
                <a:cs typeface="Times New Roman" pitchFamily="18" charset="0"/>
              </a:rPr>
              <a:t> </a:t>
            </a:r>
            <a:endParaRPr lang="ru-RU" sz="2800" dirty="0" smtClean="0">
              <a:solidFill>
                <a:prstClr val="black"/>
              </a:solidFill>
              <a:latin typeface="Times New Roman" pitchFamily="18" charset="0"/>
              <a:cs typeface="Times New Roman" pitchFamily="18" charset="0"/>
            </a:endParaRPr>
          </a:p>
        </p:txBody>
      </p:sp>
      <p:pic>
        <p:nvPicPr>
          <p:cNvPr id="4" name="Picture 8"/>
          <p:cNvPicPr>
            <a:picLocks noChangeAspect="1" noChangeArrowheads="1"/>
          </p:cNvPicPr>
          <p:nvPr/>
        </p:nvPicPr>
        <p:blipFill>
          <a:blip r:embed="rId2"/>
          <a:srcRect/>
          <a:stretch>
            <a:fillRect/>
          </a:stretch>
        </p:blipFill>
        <p:spPr bwMode="auto">
          <a:xfrm>
            <a:off x="5286380" y="285728"/>
            <a:ext cx="3714776" cy="6286544"/>
          </a:xfrm>
          <a:prstGeom prst="rect">
            <a:avLst/>
          </a:prstGeom>
          <a:noFill/>
          <a:ln w="9525">
            <a:noFill/>
            <a:miter lim="800000"/>
            <a:headEnd/>
            <a:tailEnd/>
          </a:ln>
          <a:effectLst/>
        </p:spPr>
      </p:pic>
    </p:spTree>
    <p:extLst>
      <p:ext uri="{BB962C8B-B14F-4D97-AF65-F5344CB8AC3E}">
        <p14:creationId xmlns:p14="http://schemas.microsoft.com/office/powerpoint/2010/main" val="4214635052"/>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064896" cy="1571612"/>
          </a:xfrm>
        </p:spPr>
        <p:txBody>
          <a:bodyPr>
            <a:noAutofit/>
          </a:bodyPr>
          <a:lstStyle/>
          <a:p>
            <a:r>
              <a:rPr lang="uk-UA" sz="2400" dirty="0">
                <a:solidFill>
                  <a:schemeClr val="tx1"/>
                </a:solidFill>
                <a:effectLst/>
                <a:latin typeface="Times New Roman" pitchFamily="18" charset="0"/>
                <a:cs typeface="Times New Roman" pitchFamily="18" charset="0"/>
              </a:rPr>
              <a:t>Сучасна Конституція України була </a:t>
            </a:r>
            <a:r>
              <a:rPr lang="uk-UA" sz="2400" dirty="0" smtClean="0">
                <a:solidFill>
                  <a:schemeClr val="tx1"/>
                </a:solidFill>
                <a:effectLst/>
                <a:latin typeface="Times New Roman" pitchFamily="18" charset="0"/>
                <a:cs typeface="Times New Roman" pitchFamily="18" charset="0"/>
              </a:rPr>
              <a:t>прийнята</a:t>
            </a:r>
            <a:br>
              <a:rPr lang="uk-UA" sz="2400" dirty="0" smtClean="0">
                <a:solidFill>
                  <a:schemeClr val="tx1"/>
                </a:solidFill>
                <a:effectLst/>
                <a:latin typeface="Times New Roman" pitchFamily="18" charset="0"/>
                <a:cs typeface="Times New Roman" pitchFamily="18" charset="0"/>
              </a:rPr>
            </a:br>
            <a:r>
              <a:rPr lang="uk-UA" sz="2400" dirty="0" smtClean="0">
                <a:solidFill>
                  <a:schemeClr val="tx1"/>
                </a:solidFill>
                <a:effectLst/>
                <a:latin typeface="Times New Roman" pitchFamily="18" charset="0"/>
                <a:cs typeface="Times New Roman" pitchFamily="18" charset="0"/>
              </a:rPr>
              <a:t> </a:t>
            </a:r>
            <a:r>
              <a:rPr lang="uk-UA" sz="2400" dirty="0">
                <a:solidFill>
                  <a:schemeClr val="tx1"/>
                </a:solidFill>
                <a:effectLst/>
                <a:latin typeface="Times New Roman" pitchFamily="18" charset="0"/>
                <a:cs typeface="Times New Roman" pitchFamily="18" charset="0"/>
              </a:rPr>
              <a:t>28 червня 1996 </a:t>
            </a:r>
            <a:r>
              <a:rPr lang="uk-UA" sz="2400" dirty="0" smtClean="0">
                <a:solidFill>
                  <a:schemeClr val="tx1"/>
                </a:solidFill>
                <a:effectLst/>
                <a:latin typeface="Times New Roman" pitchFamily="18" charset="0"/>
                <a:cs typeface="Times New Roman" pitchFamily="18" charset="0"/>
              </a:rPr>
              <a:t>року </a:t>
            </a:r>
            <a:r>
              <a:rPr lang="ru-RU" sz="2400" dirty="0" smtClean="0">
                <a:solidFill>
                  <a:schemeClr val="tx1"/>
                </a:solidFill>
                <a:effectLst/>
                <a:latin typeface="Times New Roman" pitchFamily="18" charset="0"/>
                <a:cs typeface="Times New Roman" pitchFamily="18" charset="0"/>
              </a:rPr>
              <a:t>, </a:t>
            </a:r>
            <a:r>
              <a:rPr lang="uk-UA" sz="2400" dirty="0" smtClean="0">
                <a:solidFill>
                  <a:schemeClr val="tx1"/>
                </a:solidFill>
                <a:effectLst/>
                <a:latin typeface="Times New Roman" pitchFamily="18" charset="0"/>
                <a:cs typeface="Times New Roman" pitchFamily="18" charset="0"/>
              </a:rPr>
              <a:t>вона складається  </a:t>
            </a:r>
            <a:r>
              <a:rPr lang="uk-UA" sz="2400" dirty="0">
                <a:solidFill>
                  <a:schemeClr val="tx1"/>
                </a:solidFill>
                <a:effectLst/>
                <a:latin typeface="Times New Roman" pitchFamily="18" charset="0"/>
                <a:cs typeface="Times New Roman" pitchFamily="18" charset="0"/>
              </a:rPr>
              <a:t>із преамбули,  Х</a:t>
            </a:r>
            <a:r>
              <a:rPr lang="en-US" sz="2400" dirty="0">
                <a:solidFill>
                  <a:schemeClr val="tx1"/>
                </a:solidFill>
                <a:effectLst/>
                <a:latin typeface="Times New Roman" pitchFamily="18" charset="0"/>
                <a:cs typeface="Times New Roman" pitchFamily="18" charset="0"/>
              </a:rPr>
              <a:t>V</a:t>
            </a:r>
            <a:r>
              <a:rPr lang="uk-UA" sz="2400" dirty="0">
                <a:solidFill>
                  <a:schemeClr val="tx1"/>
                </a:solidFill>
                <a:effectLst/>
                <a:latin typeface="Times New Roman" pitchFamily="18" charset="0"/>
                <a:cs typeface="Times New Roman" pitchFamily="18" charset="0"/>
              </a:rPr>
              <a:t> розділів та </a:t>
            </a:r>
            <a:r>
              <a:rPr lang="ru-RU" sz="2400" dirty="0">
                <a:solidFill>
                  <a:schemeClr val="tx1"/>
                </a:solidFill>
                <a:effectLst/>
                <a:latin typeface="Times New Roman" pitchFamily="18" charset="0"/>
                <a:cs typeface="Times New Roman" pitchFamily="18" charset="0"/>
              </a:rPr>
              <a:t>161</a:t>
            </a:r>
            <a:r>
              <a:rPr lang="uk-UA" sz="2400" dirty="0">
                <a:solidFill>
                  <a:schemeClr val="tx1"/>
                </a:solidFill>
                <a:effectLst/>
                <a:latin typeface="Times New Roman" pitchFamily="18" charset="0"/>
                <a:cs typeface="Times New Roman" pitchFamily="18" charset="0"/>
              </a:rPr>
              <a:t> </a:t>
            </a:r>
            <a:r>
              <a:rPr lang="uk-UA" sz="2400" dirty="0" smtClean="0">
                <a:solidFill>
                  <a:schemeClr val="tx1"/>
                </a:solidFill>
                <a:effectLst/>
                <a:latin typeface="Times New Roman" pitchFamily="18" charset="0"/>
                <a:cs typeface="Times New Roman" pitchFamily="18" charset="0"/>
              </a:rPr>
              <a:t>статті.</a:t>
            </a:r>
            <a:r>
              <a:rPr lang="uk-UA" sz="2400" dirty="0"/>
              <a:t/>
            </a:r>
            <a:br>
              <a:rPr lang="uk-UA" sz="2400" dirty="0"/>
            </a:br>
            <a:endParaRPr lang="uk-UA" sz="2400" dirty="0"/>
          </a:p>
        </p:txBody>
      </p:sp>
      <p:sp>
        <p:nvSpPr>
          <p:cNvPr id="3" name="Текст 2"/>
          <p:cNvSpPr>
            <a:spLocks noGrp="1"/>
          </p:cNvSpPr>
          <p:nvPr>
            <p:ph type="body" idx="1"/>
          </p:nvPr>
        </p:nvSpPr>
        <p:spPr>
          <a:xfrm>
            <a:off x="0" y="1643050"/>
            <a:ext cx="4040188" cy="623802"/>
          </a:xfrm>
        </p:spPr>
        <p:txBody>
          <a:bodyPr>
            <a:normAutofit/>
          </a:bodyPr>
          <a:lstStyle/>
          <a:p>
            <a:pPr algn="ctr"/>
            <a:r>
              <a:rPr lang="uk-UA" dirty="0" smtClean="0"/>
              <a:t> Конституція Пилипа </a:t>
            </a:r>
            <a:r>
              <a:rPr lang="uk-UA" dirty="0"/>
              <a:t>О</a:t>
            </a:r>
            <a:r>
              <a:rPr lang="uk-UA" dirty="0" smtClean="0"/>
              <a:t>рлика</a:t>
            </a:r>
            <a:endParaRPr lang="uk-UA" dirty="0"/>
          </a:p>
        </p:txBody>
      </p:sp>
      <p:sp>
        <p:nvSpPr>
          <p:cNvPr id="5" name="Текст 4"/>
          <p:cNvSpPr>
            <a:spLocks noGrp="1"/>
          </p:cNvSpPr>
          <p:nvPr>
            <p:ph type="body" sz="half" idx="3"/>
          </p:nvPr>
        </p:nvSpPr>
        <p:spPr>
          <a:xfrm>
            <a:off x="5102225" y="1428736"/>
            <a:ext cx="4041775" cy="639762"/>
          </a:xfrm>
        </p:spPr>
        <p:txBody>
          <a:bodyPr/>
          <a:lstStyle/>
          <a:p>
            <a:r>
              <a:rPr lang="uk-UA" dirty="0" smtClean="0"/>
              <a:t>Конституція України</a:t>
            </a:r>
            <a:endParaRPr lang="uk-UA" dirty="0"/>
          </a:p>
        </p:txBody>
      </p:sp>
      <p:sp>
        <p:nvSpPr>
          <p:cNvPr id="4" name="Содержимое 3"/>
          <p:cNvSpPr>
            <a:spLocks noGrp="1"/>
          </p:cNvSpPr>
          <p:nvPr>
            <p:ph sz="quarter" idx="2"/>
          </p:nvPr>
        </p:nvSpPr>
        <p:spPr>
          <a:xfrm>
            <a:off x="0" y="2214554"/>
            <a:ext cx="4040188" cy="3725574"/>
          </a:xfrm>
        </p:spPr>
        <p:txBody>
          <a:bodyPr/>
          <a:lstStyle/>
          <a:p>
            <a:r>
              <a:rPr lang="ru-RU" dirty="0" err="1">
                <a:latin typeface="Times New Roman" pitchFamily="18" charset="0"/>
                <a:cs typeface="Times New Roman" pitchFamily="18" charset="0"/>
              </a:rPr>
              <a:t>Стаття</a:t>
            </a:r>
            <a:r>
              <a:rPr lang="ru-RU" dirty="0">
                <a:latin typeface="Times New Roman" pitchFamily="18" charset="0"/>
                <a:cs typeface="Times New Roman" pitchFamily="18" charset="0"/>
              </a:rPr>
              <a:t> 1</a:t>
            </a:r>
            <a:r>
              <a:rPr lang="uk-UA" dirty="0">
                <a:latin typeface="Times New Roman" pitchFamily="18" charset="0"/>
                <a:cs typeface="Times New Roman" pitchFamily="18" charset="0"/>
              </a:rPr>
              <a:t>  </a:t>
            </a:r>
            <a:r>
              <a:rPr lang="ru-RU" dirty="0" err="1">
                <a:latin typeface="Times New Roman" pitchFamily="18" charset="0"/>
                <a:cs typeface="Times New Roman" pitchFamily="18" charset="0"/>
              </a:rPr>
              <a:t>Конституці</a:t>
            </a:r>
            <a:r>
              <a:rPr lang="uk-UA" dirty="0">
                <a:latin typeface="Times New Roman" pitchFamily="18" charset="0"/>
                <a:cs typeface="Times New Roman" pitchFamily="18" charset="0"/>
              </a:rPr>
              <a:t>ї </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Пилипа</a:t>
            </a:r>
            <a:r>
              <a:rPr lang="ru-RU" dirty="0">
                <a:latin typeface="Times New Roman" pitchFamily="18" charset="0"/>
                <a:cs typeface="Times New Roman" pitchFamily="18" charset="0"/>
              </a:rPr>
              <a:t> Орлика  </a:t>
            </a:r>
            <a:r>
              <a:rPr lang="ru-RU" dirty="0" err="1">
                <a:latin typeface="Times New Roman" pitchFamily="18" charset="0"/>
                <a:cs typeface="Times New Roman" pitchFamily="18" charset="0"/>
              </a:rPr>
              <a:t>передбачала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непорушність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провідного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положення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православної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віри</a:t>
            </a:r>
            <a:r>
              <a:rPr lang="ru-RU" dirty="0">
                <a:latin typeface="Times New Roman" pitchFamily="18" charset="0"/>
                <a:cs typeface="Times New Roman" pitchFamily="18" charset="0"/>
              </a:rPr>
              <a:t>.</a:t>
            </a:r>
            <a:endParaRPr lang="uk-UA" dirty="0">
              <a:latin typeface="Times New Roman" pitchFamily="18" charset="0"/>
              <a:cs typeface="Times New Roman" pitchFamily="18" charset="0"/>
            </a:endParaRPr>
          </a:p>
          <a:p>
            <a:endParaRPr lang="uk-UA" dirty="0"/>
          </a:p>
        </p:txBody>
      </p:sp>
      <p:sp>
        <p:nvSpPr>
          <p:cNvPr id="6" name="Содержимое 5"/>
          <p:cNvSpPr>
            <a:spLocks noGrp="1"/>
          </p:cNvSpPr>
          <p:nvPr>
            <p:ph sz="quarter" idx="4"/>
          </p:nvPr>
        </p:nvSpPr>
        <p:spPr>
          <a:xfrm>
            <a:off x="4860032" y="1988840"/>
            <a:ext cx="4041775" cy="3951288"/>
          </a:xfrm>
        </p:spPr>
        <p:txBody>
          <a:bodyPr>
            <a:normAutofit fontScale="85000" lnSpcReduction="20000"/>
          </a:bodyPr>
          <a:lstStyle/>
          <a:p>
            <a:r>
              <a:rPr lang="ru-RU" dirty="0" err="1">
                <a:latin typeface="Times New Roman" pitchFamily="18" charset="0"/>
                <a:cs typeface="Times New Roman" pitchFamily="18" charset="0"/>
              </a:rPr>
              <a:t>Ця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ідея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гетьмана</a:t>
            </a:r>
            <a:r>
              <a:rPr lang="ru-RU" dirty="0">
                <a:latin typeface="Times New Roman" pitchFamily="18" charset="0"/>
                <a:cs typeface="Times New Roman" pitchFamily="18" charset="0"/>
              </a:rPr>
              <a:t> не </a:t>
            </a:r>
            <a:r>
              <a:rPr lang="ru-RU" dirty="0" err="1">
                <a:latin typeface="Times New Roman" pitchFamily="18" charset="0"/>
                <a:cs typeface="Times New Roman" pitchFamily="18" charset="0"/>
              </a:rPr>
              <a:t>втратила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актуальності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a:t>
            </a:r>
            <a:r>
              <a:rPr lang="ru-RU" dirty="0">
                <a:latin typeface="Times New Roman" pitchFamily="18" charset="0"/>
                <a:cs typeface="Times New Roman" pitchFamily="18" charset="0"/>
              </a:rPr>
              <a:t> в наш час.</a:t>
            </a:r>
            <a:r>
              <a:rPr lang="ru-RU" b="1" dirty="0">
                <a:latin typeface="Times New Roman" pitchFamily="18" charset="0"/>
                <a:cs typeface="Times New Roman" pitchFamily="18" charset="0"/>
              </a:rPr>
              <a:t> </a:t>
            </a:r>
            <a:r>
              <a:rPr lang="uk-UA" b="1" dirty="0">
                <a:latin typeface="Times New Roman" pitchFamily="18" charset="0"/>
                <a:cs typeface="Times New Roman" pitchFamily="18" charset="0"/>
              </a:rPr>
              <a:t>Але сучасна конституція більш демократична.</a:t>
            </a:r>
            <a:endParaRPr lang="uk-UA" dirty="0">
              <a:latin typeface="Times New Roman" pitchFamily="18" charset="0"/>
              <a:cs typeface="Times New Roman" pitchFamily="18" charset="0"/>
            </a:endParaRPr>
          </a:p>
          <a:p>
            <a:r>
              <a:rPr lang="ru-RU" dirty="0" err="1">
                <a:latin typeface="Times New Roman" pitchFamily="18" charset="0"/>
                <a:cs typeface="Times New Roman" pitchFamily="18" charset="0"/>
              </a:rPr>
              <a:t>Кожен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має</a:t>
            </a:r>
            <a:r>
              <a:rPr lang="ru-RU" dirty="0">
                <a:latin typeface="Times New Roman" pitchFamily="18" charset="0"/>
                <a:cs typeface="Times New Roman" pitchFamily="18" charset="0"/>
              </a:rPr>
              <a:t> право на свободу </a:t>
            </a:r>
            <a:r>
              <a:rPr lang="ru-RU" dirty="0" err="1">
                <a:latin typeface="Times New Roman" pitchFamily="18" charset="0"/>
                <a:cs typeface="Times New Roman" pitchFamily="18" charset="0"/>
              </a:rPr>
              <a:t>світогляду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віросповідання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Це</a:t>
            </a:r>
            <a:r>
              <a:rPr lang="ru-RU" dirty="0">
                <a:latin typeface="Times New Roman" pitchFamily="18" charset="0"/>
                <a:cs typeface="Times New Roman" pitchFamily="18" charset="0"/>
              </a:rPr>
              <a:t> право </a:t>
            </a:r>
            <a:r>
              <a:rPr lang="ru-RU" dirty="0" err="1">
                <a:latin typeface="Times New Roman" pitchFamily="18" charset="0"/>
                <a:cs typeface="Times New Roman" pitchFamily="18" charset="0"/>
              </a:rPr>
              <a:t>включає</a:t>
            </a:r>
            <a:r>
              <a:rPr lang="ru-RU" dirty="0">
                <a:latin typeface="Times New Roman" pitchFamily="18" charset="0"/>
                <a:cs typeface="Times New Roman" pitchFamily="18" charset="0"/>
              </a:rPr>
              <a:t> свободу </a:t>
            </a:r>
            <a:r>
              <a:rPr lang="ru-RU" dirty="0" err="1">
                <a:latin typeface="Times New Roman" pitchFamily="18" charset="0"/>
                <a:cs typeface="Times New Roman" pitchFamily="18" charset="0"/>
              </a:rPr>
              <a:t>сповідувати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будь-яку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релігію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або</a:t>
            </a:r>
            <a:r>
              <a:rPr lang="ru-RU" dirty="0">
                <a:latin typeface="Times New Roman" pitchFamily="18" charset="0"/>
                <a:cs typeface="Times New Roman" pitchFamily="18" charset="0"/>
              </a:rPr>
              <a:t> не </a:t>
            </a:r>
            <a:r>
              <a:rPr lang="ru-RU" dirty="0" err="1">
                <a:latin typeface="Times New Roman" pitchFamily="18" charset="0"/>
                <a:cs typeface="Times New Roman" pitchFamily="18" charset="0"/>
              </a:rPr>
              <a:t>сповідувати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ніякої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безперешкодно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відправляти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одноособово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колективно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релігійні</a:t>
            </a:r>
            <a:r>
              <a:rPr lang="ru-RU" dirty="0">
                <a:latin typeface="Times New Roman" pitchFamily="18" charset="0"/>
                <a:cs typeface="Times New Roman" pitchFamily="18" charset="0"/>
              </a:rPr>
              <a:t> культи </a:t>
            </a:r>
            <a:r>
              <a:rPr lang="ru-RU" dirty="0" err="1">
                <a:latin typeface="Times New Roman" pitchFamily="18" charset="0"/>
                <a:cs typeface="Times New Roman" pitchFamily="18" charset="0"/>
              </a:rPr>
              <a:t>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ритуальні</a:t>
            </a:r>
            <a:r>
              <a:rPr lang="ru-RU" dirty="0">
                <a:latin typeface="Times New Roman" pitchFamily="18" charset="0"/>
                <a:cs typeface="Times New Roman" pitchFamily="18" charset="0"/>
              </a:rPr>
              <a:t> обряди, вести </a:t>
            </a:r>
            <a:r>
              <a:rPr lang="ru-RU" dirty="0" err="1">
                <a:latin typeface="Times New Roman" pitchFamily="18" charset="0"/>
                <a:cs typeface="Times New Roman" pitchFamily="18" charset="0"/>
              </a:rPr>
              <a:t>релігійну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діяльність</a:t>
            </a:r>
            <a:r>
              <a:rPr lang="ru-RU" dirty="0">
                <a:latin typeface="Times New Roman" pitchFamily="18" charset="0"/>
                <a:cs typeface="Times New Roman" pitchFamily="18" charset="0"/>
              </a:rPr>
              <a:t>. </a:t>
            </a:r>
            <a:r>
              <a:rPr lang="uk-UA" dirty="0">
                <a:solidFill>
                  <a:srgbClr val="00B0F0"/>
                </a:solidFill>
                <a:latin typeface="Times New Roman" pitchFamily="18" charset="0"/>
                <a:cs typeface="Times New Roman" pitchFamily="18" charset="0"/>
              </a:rPr>
              <a:t>(</a:t>
            </a:r>
            <a:r>
              <a:rPr lang="uk-UA" b="1" dirty="0">
                <a:solidFill>
                  <a:srgbClr val="00B0F0"/>
                </a:solidFill>
                <a:latin typeface="Times New Roman" pitchFamily="18" charset="0"/>
                <a:cs typeface="Times New Roman" pitchFamily="18" charset="0"/>
              </a:rPr>
              <a:t>Ст. 35</a:t>
            </a:r>
            <a:r>
              <a:rPr lang="ru-RU" dirty="0">
                <a:solidFill>
                  <a:srgbClr val="00B0F0"/>
                </a:solidFill>
                <a:latin typeface="Times New Roman" pitchFamily="18" charset="0"/>
                <a:cs typeface="Times New Roman" pitchFamily="18" charset="0"/>
              </a:rPr>
              <a:t> </a:t>
            </a:r>
            <a:r>
              <a:rPr lang="uk-UA" dirty="0">
                <a:solidFill>
                  <a:srgbClr val="00B0F0"/>
                </a:solidFill>
                <a:latin typeface="Times New Roman" pitchFamily="18" charset="0"/>
                <a:cs typeface="Times New Roman" pitchFamily="18" charset="0"/>
              </a:rPr>
              <a:t>Конституції України  28.06.1996р.)</a:t>
            </a:r>
          </a:p>
          <a:p>
            <a:endParaRPr lang="uk-UA" dirty="0"/>
          </a:p>
        </p:txBody>
      </p:sp>
      <p:pic>
        <p:nvPicPr>
          <p:cNvPr id="19459" name="Picture 3"/>
          <p:cNvPicPr>
            <a:picLocks noChangeAspect="1" noChangeArrowheads="1"/>
          </p:cNvPicPr>
          <p:nvPr/>
        </p:nvPicPr>
        <p:blipFill>
          <a:blip r:embed="rId2" cstate="print"/>
          <a:srcRect/>
          <a:stretch>
            <a:fillRect/>
          </a:stretch>
        </p:blipFill>
        <p:spPr bwMode="auto">
          <a:xfrm>
            <a:off x="214282" y="4714884"/>
            <a:ext cx="2555776" cy="1800200"/>
          </a:xfrm>
          <a:prstGeom prst="rect">
            <a:avLst/>
          </a:prstGeom>
          <a:noFill/>
          <a:ln w="9525">
            <a:noFill/>
            <a:miter lim="800000"/>
            <a:headEnd/>
            <a:tailEnd/>
          </a:ln>
        </p:spPr>
      </p:pic>
      <p:pic>
        <p:nvPicPr>
          <p:cNvPr id="5122" name="Picture 2"/>
          <p:cNvPicPr>
            <a:picLocks noChangeAspect="1" noChangeArrowheads="1"/>
          </p:cNvPicPr>
          <p:nvPr/>
        </p:nvPicPr>
        <p:blipFill>
          <a:blip r:embed="rId3"/>
          <a:srcRect/>
          <a:stretch>
            <a:fillRect/>
          </a:stretch>
        </p:blipFill>
        <p:spPr bwMode="auto">
          <a:xfrm>
            <a:off x="3071802" y="4572008"/>
            <a:ext cx="1913527" cy="2143140"/>
          </a:xfrm>
          <a:prstGeom prst="rect">
            <a:avLst/>
          </a:prstGeom>
          <a:noFill/>
          <a:ln w="9525">
            <a:noFill/>
            <a:miter lim="800000"/>
            <a:headEnd/>
            <a:tailEnd/>
          </a:ln>
          <a:effectLst/>
        </p:spPr>
      </p:pic>
    </p:spTree>
    <p:extLst>
      <p:ext uri="{BB962C8B-B14F-4D97-AF65-F5344CB8AC3E}">
        <p14:creationId xmlns:p14="http://schemas.microsoft.com/office/powerpoint/2010/main" val="4033552941"/>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solidFill>
                  <a:schemeClr val="tx1"/>
                </a:solidFill>
                <a:effectLst/>
                <a:latin typeface="Times New Roman" pitchFamily="18" charset="0"/>
                <a:cs typeface="Times New Roman" pitchFamily="18" charset="0"/>
              </a:rPr>
              <a:t>Стаття 2 П.Орлика</a:t>
            </a:r>
            <a:endParaRPr lang="uk-UA"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sz="half" idx="1"/>
          </p:nvPr>
        </p:nvSpPr>
        <p:spPr/>
        <p:txBody>
          <a:bodyPr>
            <a:normAutofit fontScale="92500" lnSpcReduction="20000"/>
          </a:bodyPr>
          <a:lstStyle/>
          <a:p>
            <a:r>
              <a:rPr lang="uk-UA" dirty="0">
                <a:latin typeface="Times New Roman" pitchFamily="18" charset="0"/>
                <a:cs typeface="Times New Roman" pitchFamily="18" charset="0"/>
              </a:rPr>
              <a:t>Стаття 2  конституції П.Орлика проголошувала недоторканність та цілісність - кордонів гетьманської України , закріплених </a:t>
            </a:r>
            <a:r>
              <a:rPr lang="uk-UA" dirty="0" err="1">
                <a:latin typeface="Times New Roman" pitchFamily="18" charset="0"/>
                <a:cs typeface="Times New Roman" pitchFamily="18" charset="0"/>
              </a:rPr>
              <a:t>Зборівською</a:t>
            </a:r>
            <a:r>
              <a:rPr lang="uk-UA" dirty="0">
                <a:latin typeface="Times New Roman" pitchFamily="18" charset="0"/>
                <a:cs typeface="Times New Roman" pitchFamily="18" charset="0"/>
              </a:rPr>
              <a:t> угодою з Річчю Посполитою та Березневими статтями з Московією.</a:t>
            </a:r>
            <a:r>
              <a:rPr lang="uk-UA" b="1" dirty="0">
                <a:latin typeface="Times New Roman" pitchFamily="18" charset="0"/>
                <a:cs typeface="Times New Roman" pitchFamily="18" charset="0"/>
              </a:rPr>
              <a:t> </a:t>
            </a:r>
            <a:endParaRPr lang="uk-UA" dirty="0">
              <a:latin typeface="Times New Roman" pitchFamily="18" charset="0"/>
              <a:cs typeface="Times New Roman" pitchFamily="18" charset="0"/>
            </a:endParaRPr>
          </a:p>
        </p:txBody>
      </p:sp>
      <p:sp>
        <p:nvSpPr>
          <p:cNvPr id="4" name="Содержимое 3"/>
          <p:cNvSpPr>
            <a:spLocks noGrp="1"/>
          </p:cNvSpPr>
          <p:nvPr>
            <p:ph sz="half" idx="2"/>
          </p:nvPr>
        </p:nvSpPr>
        <p:spPr/>
        <p:txBody>
          <a:bodyPr>
            <a:normAutofit fontScale="92500" lnSpcReduction="20000"/>
          </a:bodyPr>
          <a:lstStyle/>
          <a:p>
            <a:r>
              <a:rPr lang="uk-UA" dirty="0">
                <a:latin typeface="Times New Roman" pitchFamily="18" charset="0"/>
                <a:cs typeface="Times New Roman" pitchFamily="18" charset="0"/>
              </a:rPr>
              <a:t>Захист суверенітету і територіальної цілісності України, забезпечення її економічної та інформаційної безпеки є найважливішими функціями держави, справою всього Українського народу. </a:t>
            </a:r>
            <a:r>
              <a:rPr lang="uk-UA" dirty="0">
                <a:solidFill>
                  <a:srgbClr val="00B0F0"/>
                </a:solidFill>
                <a:latin typeface="Times New Roman" pitchFamily="18" charset="0"/>
                <a:cs typeface="Times New Roman" pitchFamily="18" charset="0"/>
              </a:rPr>
              <a:t>(</a:t>
            </a:r>
            <a:r>
              <a:rPr lang="uk-UA" b="1" dirty="0">
                <a:solidFill>
                  <a:srgbClr val="00B0F0"/>
                </a:solidFill>
                <a:latin typeface="Times New Roman" pitchFamily="18" charset="0"/>
                <a:cs typeface="Times New Roman" pitchFamily="18" charset="0"/>
              </a:rPr>
              <a:t>Ст. 17</a:t>
            </a:r>
            <a:r>
              <a:rPr lang="ru-RU" dirty="0">
                <a:solidFill>
                  <a:srgbClr val="00B0F0"/>
                </a:solidFill>
                <a:latin typeface="Times New Roman" pitchFamily="18" charset="0"/>
                <a:cs typeface="Times New Roman" pitchFamily="18" charset="0"/>
              </a:rPr>
              <a:t> </a:t>
            </a:r>
            <a:r>
              <a:rPr lang="uk-UA" dirty="0">
                <a:solidFill>
                  <a:srgbClr val="00B0F0"/>
                </a:solidFill>
                <a:latin typeface="Times New Roman" pitchFamily="18" charset="0"/>
                <a:cs typeface="Times New Roman" pitchFamily="18" charset="0"/>
              </a:rPr>
              <a:t>Конституції України  28.06.1996р.)</a:t>
            </a:r>
          </a:p>
          <a:p>
            <a:endParaRPr lang="uk-UA" dirty="0"/>
          </a:p>
        </p:txBody>
      </p:sp>
    </p:spTree>
    <p:extLst>
      <p:ext uri="{BB962C8B-B14F-4D97-AF65-F5344CB8AC3E}">
        <p14:creationId xmlns:p14="http://schemas.microsoft.com/office/powerpoint/2010/main" val="2459516698"/>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85728"/>
            <a:ext cx="8229600" cy="1143000"/>
          </a:xfrm>
        </p:spPr>
        <p:txBody>
          <a:bodyPr/>
          <a:lstStyle/>
          <a:p>
            <a:pPr algn="ctr"/>
            <a:r>
              <a:rPr lang="uk-UA" dirty="0" smtClean="0">
                <a:solidFill>
                  <a:schemeClr val="tx1"/>
                </a:solidFill>
                <a:effectLst/>
                <a:latin typeface="Times New Roman" pitchFamily="18" charset="0"/>
                <a:cs typeface="Times New Roman" pitchFamily="18" charset="0"/>
              </a:rPr>
              <a:t>Стаття </a:t>
            </a:r>
            <a:r>
              <a:rPr lang="uk-UA" sz="4000" dirty="0" smtClean="0">
                <a:solidFill>
                  <a:schemeClr val="tx1"/>
                </a:solidFill>
                <a:effectLst/>
                <a:latin typeface="Times New Roman" pitchFamily="18" charset="0"/>
                <a:cs typeface="Times New Roman" pitchFamily="18" charset="0"/>
              </a:rPr>
              <a:t>3</a:t>
            </a:r>
            <a:r>
              <a:rPr lang="uk-UA" dirty="0" smtClean="0">
                <a:solidFill>
                  <a:schemeClr val="tx1"/>
                </a:solidFill>
                <a:effectLst/>
                <a:latin typeface="Times New Roman" pitchFamily="18" charset="0"/>
                <a:cs typeface="Times New Roman" pitchFamily="18" charset="0"/>
              </a:rPr>
              <a:t> П.Орлика</a:t>
            </a:r>
            <a:endParaRPr lang="uk-UA"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sz="half" idx="1"/>
          </p:nvPr>
        </p:nvSpPr>
        <p:spPr>
          <a:xfrm>
            <a:off x="428596" y="1428737"/>
            <a:ext cx="4857784" cy="2428891"/>
          </a:xfrm>
        </p:spPr>
        <p:txBody>
          <a:bodyPr/>
          <a:lstStyle/>
          <a:p>
            <a:r>
              <a:rPr lang="ru-RU" dirty="0" err="1">
                <a:latin typeface="Times New Roman" pitchFamily="18" charset="0"/>
                <a:cs typeface="Times New Roman" pitchFamily="18" charset="0"/>
              </a:rPr>
              <a:t>Стаття</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третя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конституції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Пилипа</a:t>
            </a:r>
            <a:r>
              <a:rPr lang="ru-RU" dirty="0" smtClean="0">
                <a:latin typeface="Times New Roman" pitchFamily="18" charset="0"/>
                <a:cs typeface="Times New Roman" pitchFamily="18" charset="0"/>
              </a:rPr>
              <a:t> Орлика </a:t>
            </a:r>
            <a:r>
              <a:rPr lang="ru-RU" dirty="0" err="1" smtClean="0">
                <a:latin typeface="Times New Roman" pitchFamily="18" charset="0"/>
                <a:cs typeface="Times New Roman" pitchFamily="18" charset="0"/>
              </a:rPr>
              <a:t>підтверджувала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союз </a:t>
            </a:r>
            <a:r>
              <a:rPr lang="ru-RU" dirty="0" err="1">
                <a:latin typeface="Times New Roman" pitchFamily="18" charset="0"/>
                <a:cs typeface="Times New Roman" pitchFamily="18" charset="0"/>
              </a:rPr>
              <a:t>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Кримським</a:t>
            </a:r>
            <a:r>
              <a:rPr lang="ru-RU" dirty="0">
                <a:latin typeface="Times New Roman" pitchFamily="18" charset="0"/>
                <a:cs typeface="Times New Roman" pitchFamily="18" charset="0"/>
              </a:rPr>
              <a:t> ханством</a:t>
            </a:r>
            <a:r>
              <a:rPr lang="ru-RU" dirty="0"/>
              <a:t>. </a:t>
            </a:r>
            <a:endParaRPr lang="uk-UA" dirty="0"/>
          </a:p>
          <a:p>
            <a:endParaRPr lang="uk-UA" dirty="0"/>
          </a:p>
        </p:txBody>
      </p:sp>
      <p:pic>
        <p:nvPicPr>
          <p:cNvPr id="9218" name="Picture 2" descr="http://img442.imageshack.us/img442/9127/camihancami12086a0fdq0.jpg"/>
          <p:cNvPicPr>
            <a:picLocks noChangeAspect="1" noChangeArrowheads="1"/>
          </p:cNvPicPr>
          <p:nvPr/>
        </p:nvPicPr>
        <p:blipFill>
          <a:blip r:embed="rId2"/>
          <a:srcRect/>
          <a:stretch>
            <a:fillRect/>
          </a:stretch>
        </p:blipFill>
        <p:spPr bwMode="auto">
          <a:xfrm>
            <a:off x="4572000" y="1500174"/>
            <a:ext cx="4572000" cy="5357826"/>
          </a:xfrm>
          <a:prstGeom prst="rect">
            <a:avLst/>
          </a:prstGeom>
          <a:noFill/>
        </p:spPr>
      </p:pic>
    </p:spTree>
    <p:extLst>
      <p:ext uri="{BB962C8B-B14F-4D97-AF65-F5344CB8AC3E}">
        <p14:creationId xmlns:p14="http://schemas.microsoft.com/office/powerpoint/2010/main" val="2450379856"/>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928662" y="571481"/>
            <a:ext cx="5500726" cy="5724644"/>
          </a:xfrm>
          <a:prstGeom prst="rect">
            <a:avLst/>
          </a:prstGeom>
        </p:spPr>
        <p:txBody>
          <a:bodyPr wrap="square">
            <a:spAutoFit/>
          </a:bodyPr>
          <a:lstStyle/>
          <a:p>
            <a:pPr lvl="0" indent="449263" algn="just" eaLnBrk="0" fontAlgn="base" hangingPunct="0">
              <a:spcBef>
                <a:spcPct val="0"/>
              </a:spcBef>
              <a:spcAft>
                <a:spcPct val="0"/>
              </a:spcAft>
            </a:pPr>
            <a:r>
              <a:rPr lang="uk-UA" sz="1600" b="1" dirty="0" smtClean="0">
                <a:latin typeface="Times New Roman" pitchFamily="18" charset="0"/>
                <a:ea typeface="Calibri" pitchFamily="34" charset="0"/>
                <a:cs typeface="Times New Roman" pitchFamily="18" charset="0"/>
              </a:rPr>
              <a:t>4. </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Правда те, що я мала й незначна людина, але Бог дав мені, що я є одновладцем і самодержцем руським</a:t>
            </a:r>
            <a:r>
              <a:rPr lang="uk-UA" sz="1600" b="1" dirty="0" smtClean="0">
                <a:ea typeface="Calibri" pitchFamily="34" charset="0"/>
                <a:cs typeface="Times New Roman" pitchFamily="18" charset="0"/>
              </a:rPr>
              <a:t>… </a:t>
            </a:r>
            <a:r>
              <a:rPr lang="uk-UA" sz="1600" b="1" dirty="0" smtClean="0">
                <a:latin typeface="Times New Roman" pitchFamily="18" charset="0"/>
                <a:ea typeface="Calibri" pitchFamily="34" charset="0"/>
                <a:cs typeface="Times New Roman" pitchFamily="18" charset="0"/>
              </a:rPr>
              <a:t>Виб</a:t>
            </a:r>
            <a:r>
              <a:rPr lang="ru-RU"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ю з лядської неволі ввесь руський народ, а що перше я воював за шкоду і кривду свою, тепер буду воювати за нашу православну віру</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a:t>
            </a:r>
            <a:endParaRPr lang="uk-UA" sz="1600" b="1" dirty="0" smtClean="0">
              <a:latin typeface="Arial" pitchFamily="34" charset="0"/>
            </a:endParaRPr>
          </a:p>
          <a:p>
            <a:pPr lvl="0" indent="449263" algn="just" eaLnBrk="0" fontAlgn="base" hangingPunct="0">
              <a:spcBef>
                <a:spcPct val="0"/>
              </a:spcBef>
              <a:spcAft>
                <a:spcPct val="0"/>
              </a:spcAft>
            </a:pPr>
            <a:r>
              <a:rPr lang="uk-UA" sz="1600" b="1" dirty="0" smtClean="0">
                <a:latin typeface="Times New Roman" pitchFamily="18" charset="0"/>
                <a:ea typeface="Calibri" pitchFamily="34" charset="0"/>
                <a:cs typeface="Times New Roman" pitchFamily="18" charset="0"/>
              </a:rPr>
              <a:t>5. </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Розмова з ним дуже приємна; він має великий досвід у політиці; на противагу московитам, стежить і знає, що діється в чужоземних країнах. Він показував мені свою колекцію зброї, одну з найкращих, що я бачив у житті, а також добірну бібліотеку, де на кожному кроці видно латинські книжки.</a:t>
            </a:r>
            <a:endParaRPr lang="uk-UA" sz="1600" b="1" dirty="0" smtClean="0">
              <a:latin typeface="Arial" pitchFamily="34" charset="0"/>
            </a:endParaRPr>
          </a:p>
          <a:p>
            <a:pPr lvl="0" indent="449263" algn="just" eaLnBrk="0" fontAlgn="base" hangingPunct="0">
              <a:spcBef>
                <a:spcPct val="0"/>
              </a:spcBef>
              <a:spcAft>
                <a:spcPct val="0"/>
              </a:spcAft>
            </a:pPr>
            <a:r>
              <a:rPr lang="uk-UA" sz="1600" b="1" dirty="0" smtClean="0">
                <a:latin typeface="Times New Roman" pitchFamily="18" charset="0"/>
                <a:ea typeface="Calibri" pitchFamily="34" charset="0"/>
                <a:cs typeface="Times New Roman" pitchFamily="18" charset="0"/>
              </a:rPr>
              <a:t>Кілька разів я дуже обережно навертав розмову на сучасну політичну ситуацію, але мушу зізнатися, що нічого певного з цього володаря не міг витягнути. Належить він до тих людей, які воліють або зовсім мовчати, або говорити й не сказати</a:t>
            </a:r>
            <a:r>
              <a:rPr lang="uk-UA" sz="1600" b="1" dirty="0" smtClean="0">
                <a:ea typeface="Calibri" pitchFamily="34" charset="0"/>
                <a:cs typeface="Times New Roman" pitchFamily="18" charset="0"/>
              </a:rPr>
              <a:t>»</a:t>
            </a:r>
            <a:r>
              <a:rPr lang="uk-UA" sz="1600" b="1" dirty="0" smtClean="0">
                <a:latin typeface="Times New Roman" pitchFamily="18" charset="0"/>
                <a:ea typeface="Calibri" pitchFamily="34" charset="0"/>
                <a:cs typeface="Times New Roman" pitchFamily="18" charset="0"/>
              </a:rPr>
              <a:t>.</a:t>
            </a:r>
          </a:p>
          <a:p>
            <a:pPr indent="449263" algn="just" eaLnBrk="0" fontAlgn="base" hangingPunct="0">
              <a:spcBef>
                <a:spcPct val="0"/>
              </a:spcBef>
              <a:spcAft>
                <a:spcPct val="0"/>
              </a:spcAft>
            </a:pPr>
            <a:r>
              <a:rPr lang="uk-UA" sz="1600" b="1" dirty="0" smtClean="0">
                <a:latin typeface="Times New Roman" pitchFamily="18" charset="0"/>
                <a:cs typeface="Times New Roman" pitchFamily="18" charset="0"/>
              </a:rPr>
              <a:t>6. 3.Брав участь у численних походах козаків, а згодом став їх очолювати. Здобув заслужену шану сучасників. «Був то чоловік великого духу, що сам шукав небезпеки, легковажив життям, у битві був першим, коли доводилося відступати – останнім…» - повідомляє про нього історичне джерело.</a:t>
            </a:r>
          </a:p>
          <a:p>
            <a:pPr lvl="0" indent="449263" algn="just" eaLnBrk="0" fontAlgn="base" hangingPunct="0">
              <a:spcBef>
                <a:spcPct val="0"/>
              </a:spcBef>
              <a:spcAft>
                <a:spcPct val="0"/>
              </a:spcAft>
            </a:pPr>
            <a:endParaRPr lang="uk-UA" sz="1400" dirty="0" smtClean="0">
              <a:latin typeface="Arial" pitchFamily="34" charset="0"/>
            </a:endParaRPr>
          </a:p>
        </p:txBody>
      </p:sp>
      <p:pic>
        <p:nvPicPr>
          <p:cNvPr id="7" name="Picture 2" descr="F:\Орлик\Картинки\мазепа2.jpeg"/>
          <p:cNvPicPr>
            <a:picLocks noChangeAspect="1" noChangeArrowheads="1"/>
          </p:cNvPicPr>
          <p:nvPr/>
        </p:nvPicPr>
        <p:blipFill>
          <a:blip r:embed="rId2"/>
          <a:srcRect/>
          <a:stretch>
            <a:fillRect/>
          </a:stretch>
        </p:blipFill>
        <p:spPr bwMode="auto">
          <a:xfrm>
            <a:off x="6429388" y="285728"/>
            <a:ext cx="2143139" cy="2143140"/>
          </a:xfrm>
          <a:prstGeom prst="rect">
            <a:avLst/>
          </a:prstGeom>
          <a:noFill/>
        </p:spPr>
      </p:pic>
      <p:pic>
        <p:nvPicPr>
          <p:cNvPr id="10" name="Picture 4" descr="F:\Орлик\Картинки\сагайдачний.jpg"/>
          <p:cNvPicPr>
            <a:picLocks noChangeAspect="1" noChangeArrowheads="1"/>
          </p:cNvPicPr>
          <p:nvPr/>
        </p:nvPicPr>
        <p:blipFill>
          <a:blip r:embed="rId3"/>
          <a:srcRect/>
          <a:stretch>
            <a:fillRect/>
          </a:stretch>
        </p:blipFill>
        <p:spPr bwMode="auto">
          <a:xfrm>
            <a:off x="7358081" y="2571744"/>
            <a:ext cx="1591433" cy="2286016"/>
          </a:xfrm>
          <a:prstGeom prst="rect">
            <a:avLst/>
          </a:prstGeom>
          <a:noFill/>
        </p:spPr>
      </p:pic>
      <p:pic>
        <p:nvPicPr>
          <p:cNvPr id="16389" name="Picture 5" descr="F:\Орлик\Картинки\хмельницький.jpeg"/>
          <p:cNvPicPr>
            <a:picLocks noChangeAspect="1" noChangeArrowheads="1"/>
          </p:cNvPicPr>
          <p:nvPr/>
        </p:nvPicPr>
        <p:blipFill>
          <a:blip r:embed="rId4"/>
          <a:srcRect/>
          <a:stretch>
            <a:fillRect/>
          </a:stretch>
        </p:blipFill>
        <p:spPr bwMode="auto">
          <a:xfrm>
            <a:off x="6429388" y="4286256"/>
            <a:ext cx="1890360" cy="230387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214282" y="642918"/>
            <a:ext cx="464347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4000" dirty="0" err="1" smtClean="0">
                <a:solidFill>
                  <a:prstClr val="black"/>
                </a:solidFill>
                <a:latin typeface="Times New Roman" pitchFamily="18" charset="0"/>
                <a:ea typeface="Times New Roman" pitchFamily="18" charset="0"/>
                <a:cs typeface="Times New Roman" pitchFamily="18" charset="0"/>
              </a:rPr>
              <a:t>Статті</a:t>
            </a:r>
            <a:r>
              <a:rPr lang="ru-RU" sz="4000" dirty="0" smtClean="0">
                <a:solidFill>
                  <a:prstClr val="black"/>
                </a:solidFill>
                <a:latin typeface="Times New Roman" pitchFamily="18" charset="0"/>
                <a:ea typeface="Times New Roman" pitchFamily="18" charset="0"/>
                <a:cs typeface="Times New Roman" pitchFamily="18" charset="0"/>
              </a:rPr>
              <a:t> 4 та 5</a:t>
            </a:r>
          </a:p>
          <a:p>
            <a:pPr algn="just" fontAlgn="base">
              <a:spcBef>
                <a:spcPct val="0"/>
              </a:spcBef>
              <a:spcAft>
                <a:spcPct val="0"/>
              </a:spcAft>
            </a:pPr>
            <a:endParaRPr lang="ru-RU" sz="2800" dirty="0" smtClean="0">
              <a:solidFill>
                <a:prstClr val="black"/>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ru-RU" sz="2800" dirty="0" err="1" smtClean="0">
                <a:solidFill>
                  <a:prstClr val="black"/>
                </a:solidFill>
                <a:latin typeface="Times New Roman" pitchFamily="18" charset="0"/>
                <a:ea typeface="Times New Roman" pitchFamily="18" charset="0"/>
                <a:cs typeface="Times New Roman" pitchFamily="18" charset="0"/>
              </a:rPr>
              <a:t>гарантували</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повернення</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козакам</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їх</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традиційних</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територій</a:t>
            </a:r>
            <a:r>
              <a:rPr lang="ru-RU" sz="2800" dirty="0" smtClean="0">
                <a:solidFill>
                  <a:prstClr val="black"/>
                </a:solidFill>
                <a:latin typeface="Times New Roman" pitchFamily="18" charset="0"/>
                <a:ea typeface="Times New Roman" pitchFamily="18" charset="0"/>
                <a:cs typeface="Times New Roman" pitchFamily="18" charset="0"/>
              </a:rPr>
              <a:t> </a:t>
            </a:r>
            <a:r>
              <a:rPr lang="ru-RU" sz="2800" dirty="0" err="1" smtClean="0">
                <a:solidFill>
                  <a:prstClr val="black"/>
                </a:solidFill>
                <a:latin typeface="Times New Roman" pitchFamily="18" charset="0"/>
                <a:ea typeface="Times New Roman" pitchFamily="18" charset="0"/>
                <a:cs typeface="Times New Roman" pitchFamily="18" charset="0"/>
              </a:rPr>
              <a:t>Запоріжжя</a:t>
            </a:r>
            <a:r>
              <a:rPr lang="ru-RU" sz="2800" dirty="0" smtClean="0">
                <a:solidFill>
                  <a:prstClr val="black"/>
                </a:solidFill>
                <a:latin typeface="Times New Roman" pitchFamily="18" charset="0"/>
                <a:ea typeface="Times New Roman" pitchFamily="18" charset="0"/>
                <a:cs typeface="Times New Roman" pitchFamily="18" charset="0"/>
              </a:rPr>
              <a:t> та </a:t>
            </a:r>
            <a:r>
              <a:rPr lang="ru-RU" sz="2800" dirty="0" err="1" smtClean="0">
                <a:solidFill>
                  <a:prstClr val="black"/>
                </a:solidFill>
                <a:latin typeface="Times New Roman" pitchFamily="18" charset="0"/>
                <a:ea typeface="Times New Roman" pitchFamily="18" charset="0"/>
                <a:cs typeface="Times New Roman" pitchFamily="18" charset="0"/>
              </a:rPr>
              <a:t>привілеїв</a:t>
            </a:r>
            <a:r>
              <a:rPr lang="ru-RU" sz="2800" dirty="0" smtClean="0">
                <a:solidFill>
                  <a:prstClr val="black"/>
                </a:solidFill>
                <a:latin typeface="Times New Roman" pitchFamily="18" charset="0"/>
                <a:ea typeface="Times New Roman" pitchFamily="18" charset="0"/>
                <a:cs typeface="Times New Roman" pitchFamily="18" charset="0"/>
              </a:rPr>
              <a:t> на </a:t>
            </a:r>
            <a:r>
              <a:rPr lang="ru-RU" sz="2800" dirty="0" err="1" smtClean="0">
                <a:solidFill>
                  <a:prstClr val="black"/>
                </a:solidFill>
                <a:latin typeface="Times New Roman" pitchFamily="18" charset="0"/>
                <a:ea typeface="Times New Roman" pitchFamily="18" charset="0"/>
                <a:cs typeface="Times New Roman" pitchFamily="18" charset="0"/>
              </a:rPr>
              <a:t>рибальство</a:t>
            </a:r>
            <a:r>
              <a:rPr lang="ru-RU" sz="2800" dirty="0" smtClean="0">
                <a:solidFill>
                  <a:prstClr val="black"/>
                </a:solidFill>
                <a:latin typeface="Times New Roman" pitchFamily="18" charset="0"/>
                <a:ea typeface="Times New Roman" pitchFamily="18" charset="0"/>
                <a:cs typeface="Times New Roman" pitchFamily="18" charset="0"/>
              </a:rPr>
              <a:t>.</a:t>
            </a:r>
            <a:endParaRPr lang="ru-RU" sz="2800" dirty="0" smtClean="0">
              <a:solidFill>
                <a:prstClr val="black"/>
              </a:solidFill>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2" cstate="print"/>
          <a:srcRect/>
          <a:stretch>
            <a:fillRect/>
          </a:stretch>
        </p:blipFill>
        <p:spPr bwMode="auto">
          <a:xfrm>
            <a:off x="5357818" y="571480"/>
            <a:ext cx="3168352" cy="35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3"/>
          <a:srcRect/>
          <a:stretch>
            <a:fillRect/>
          </a:stretch>
        </p:blipFill>
        <p:spPr bwMode="auto">
          <a:xfrm>
            <a:off x="857224" y="3714752"/>
            <a:ext cx="4143404" cy="2876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8929277"/>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lstStyle/>
          <a:p>
            <a:pPr algn="ctr"/>
            <a:r>
              <a:rPr lang="uk-UA" dirty="0" smtClean="0">
                <a:solidFill>
                  <a:schemeClr val="tx1"/>
                </a:solidFill>
                <a:effectLst/>
                <a:latin typeface="Times New Roman" pitchFamily="18" charset="0"/>
                <a:cs typeface="Times New Roman" pitchFamily="18" charset="0"/>
              </a:rPr>
              <a:t>Особливості 6 статті</a:t>
            </a:r>
            <a:endParaRPr lang="uk-UA"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sz="half" idx="1"/>
          </p:nvPr>
        </p:nvSpPr>
        <p:spPr>
          <a:xfrm>
            <a:off x="428564" y="642918"/>
            <a:ext cx="8715436" cy="2714644"/>
          </a:xfrm>
        </p:spPr>
        <p:txBody>
          <a:bodyPr>
            <a:noAutofit/>
          </a:bodyPr>
          <a:lstStyle/>
          <a:p>
            <a:pPr>
              <a:buNone/>
            </a:pPr>
            <a:endParaRPr lang="uk-UA" sz="2000" dirty="0">
              <a:latin typeface="Times New Roman" pitchFamily="18" charset="0"/>
              <a:cs typeface="Times New Roman" pitchFamily="18" charset="0"/>
            </a:endParaRPr>
          </a:p>
          <a:p>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Особливе</a:t>
            </a:r>
            <a:r>
              <a:rPr lang="ru-RU" sz="2000" dirty="0" smtClean="0">
                <a:latin typeface="Times New Roman" pitchFamily="18" charset="0"/>
                <a:cs typeface="Times New Roman" pitchFamily="18" charset="0"/>
              </a:rPr>
              <a:t> </a:t>
            </a:r>
            <a:r>
              <a:rPr lang="ru-RU" sz="2000" dirty="0" err="1">
                <a:latin typeface="Times New Roman" pitchFamily="18" charset="0"/>
                <a:cs typeface="Times New Roman" pitchFamily="18" charset="0"/>
              </a:rPr>
              <a:t>значення</a:t>
            </a:r>
            <a:r>
              <a:rPr lang="ru-RU" sz="2000" dirty="0">
                <a:latin typeface="Times New Roman" pitchFamily="18" charset="0"/>
                <a:cs typeface="Times New Roman" pitchFamily="18" charset="0"/>
              </a:rPr>
              <a:t> мала </a:t>
            </a:r>
            <a:r>
              <a:rPr lang="ru-RU" sz="2000" dirty="0" err="1">
                <a:latin typeface="Times New Roman" pitchFamily="18" charset="0"/>
                <a:cs typeface="Times New Roman" pitchFamily="18" charset="0"/>
              </a:rPr>
              <a:t>стаття</a:t>
            </a:r>
            <a:r>
              <a:rPr lang="ru-RU" sz="2000" dirty="0">
                <a:latin typeface="Times New Roman" pitchFamily="18" charset="0"/>
                <a:cs typeface="Times New Roman" pitchFamily="18" charset="0"/>
              </a:rPr>
              <a:t> 6, </a:t>
            </a:r>
            <a:r>
              <a:rPr lang="ru-RU" sz="2000" dirty="0" err="1">
                <a:latin typeface="Times New Roman" pitchFamily="18" charset="0"/>
                <a:cs typeface="Times New Roman" pitchFamily="18" charset="0"/>
              </a:rPr>
              <a:t>оскільки</a:t>
            </a:r>
            <a:r>
              <a:rPr lang="ru-RU" sz="2000" dirty="0">
                <a:latin typeface="Times New Roman" pitchFamily="18" charset="0"/>
                <a:cs typeface="Times New Roman" pitchFamily="18" charset="0"/>
              </a:rPr>
              <a:t> вона </a:t>
            </a:r>
            <a:r>
              <a:rPr lang="ru-RU" sz="2000" dirty="0" err="1">
                <a:latin typeface="Times New Roman" pitchFamily="18" charset="0"/>
                <a:cs typeface="Times New Roman" pitchFamily="18" charset="0"/>
              </a:rPr>
              <a:t>закріплювала</a:t>
            </a:r>
            <a:r>
              <a:rPr lang="ru-RU" sz="2000" dirty="0">
                <a:latin typeface="Times New Roman" pitchFamily="18" charset="0"/>
                <a:cs typeface="Times New Roman" pitchFamily="18" charset="0"/>
              </a:rPr>
              <a:t> в </a:t>
            </a:r>
            <a:r>
              <a:rPr lang="ru-RU" sz="2000" dirty="0" err="1">
                <a:latin typeface="Times New Roman" pitchFamily="18" charset="0"/>
                <a:cs typeface="Times New Roman" pitchFamily="18" charset="0"/>
              </a:rPr>
              <a:t>державі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демократичний</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Законодавча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влада</a:t>
            </a:r>
            <a:r>
              <a:rPr lang="ru-RU" sz="2000" dirty="0">
                <a:latin typeface="Times New Roman" pitchFamily="18" charset="0"/>
                <a:cs typeface="Times New Roman" pitchFamily="18" charset="0"/>
              </a:rPr>
              <a:t> належала </a:t>
            </a:r>
            <a:r>
              <a:rPr lang="ru-RU" sz="2000" dirty="0" err="1">
                <a:latin typeface="Times New Roman" pitchFamily="18" charset="0"/>
                <a:cs typeface="Times New Roman" pitchFamily="18" charset="0"/>
              </a:rPr>
              <a:t>Генеральній</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Раді</a:t>
            </a:r>
            <a:r>
              <a:rPr lang="ru-RU" sz="2000" dirty="0">
                <a:latin typeface="Times New Roman" pitchFamily="18" charset="0"/>
                <a:cs typeface="Times New Roman" pitchFamily="18" charset="0"/>
              </a:rPr>
              <a:t>, яка </a:t>
            </a:r>
            <a:r>
              <a:rPr lang="ru-RU" sz="2000" dirty="0" err="1">
                <a:latin typeface="Times New Roman" pitchFamily="18" charset="0"/>
                <a:cs typeface="Times New Roman" pitchFamily="18" charset="0"/>
              </a:rPr>
              <a:t>збиралася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тричі</a:t>
            </a:r>
            <a:r>
              <a:rPr lang="ru-RU" sz="2000" dirty="0">
                <a:latin typeface="Times New Roman" pitchFamily="18" charset="0"/>
                <a:cs typeface="Times New Roman" pitchFamily="18" charset="0"/>
              </a:rPr>
              <a:t> на </a:t>
            </a:r>
            <a:r>
              <a:rPr lang="ru-RU" sz="2000" dirty="0" err="1">
                <a:latin typeface="Times New Roman" pitchFamily="18" charset="0"/>
                <a:cs typeface="Times New Roman" pitchFamily="18" charset="0"/>
              </a:rPr>
              <a:t>рік</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Різдво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Великдень</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Покрови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Пресвятої</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Богородиці</a:t>
            </a:r>
            <a:r>
              <a:rPr lang="ru-RU" sz="2000" dirty="0">
                <a:latin typeface="Times New Roman" pitchFamily="18" charset="0"/>
                <a:cs typeface="Times New Roman" pitchFamily="18" charset="0"/>
              </a:rPr>
              <a:t>.</a:t>
            </a:r>
            <a:r>
              <a:rPr lang="uk-UA" sz="2000" dirty="0">
                <a:latin typeface="Times New Roman" pitchFamily="18" charset="0"/>
                <a:cs typeface="Times New Roman" pitchFamily="18" charset="0"/>
              </a:rPr>
              <a:t> До Генеральної Ради обиралися: генеральна старшина, городові полковники, по одній особі з кожного полку як генеральні радники,  окрім названих мали бути посли Запорозького Низового війська, тобто Січі.     </a:t>
            </a:r>
            <a:r>
              <a:rPr lang="uk-UA" sz="2000" b="1" dirty="0">
                <a:latin typeface="Times New Roman" pitchFamily="18" charset="0"/>
                <a:cs typeface="Times New Roman" pitchFamily="18" charset="0"/>
              </a:rPr>
              <a:t>Між Радами</a:t>
            </a:r>
            <a:r>
              <a:rPr lang="uk-UA" sz="2000" dirty="0">
                <a:latin typeface="Times New Roman" pitchFamily="18" charset="0"/>
                <a:cs typeface="Times New Roman" pitchFamily="18" charset="0"/>
              </a:rPr>
              <a:t> Україною правитиме </a:t>
            </a:r>
            <a:r>
              <a:rPr lang="uk-UA" sz="2000" b="1" dirty="0">
                <a:latin typeface="Times New Roman" pitchFamily="18" charset="0"/>
                <a:cs typeface="Times New Roman" pitchFamily="18" charset="0"/>
              </a:rPr>
              <a:t>гетьман з генеральною старшиною. </a:t>
            </a:r>
            <a:r>
              <a:rPr lang="ru-RU" sz="2000" dirty="0" err="1">
                <a:latin typeface="Times New Roman" pitchFamily="18" charset="0"/>
                <a:cs typeface="Times New Roman" pitchFamily="18" charset="0"/>
              </a:rPr>
              <a:t>Чітко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визначалися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функції</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гетьмана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наголошувалося</a:t>
            </a:r>
            <a:r>
              <a:rPr lang="ru-RU" sz="2000" dirty="0">
                <a:latin typeface="Times New Roman" pitchFamily="18" charset="0"/>
                <a:cs typeface="Times New Roman" pitchFamily="18" charset="0"/>
              </a:rPr>
              <a:t> на </a:t>
            </a:r>
            <a:r>
              <a:rPr lang="ru-RU" sz="2000" dirty="0" err="1">
                <a:latin typeface="Times New Roman" pitchFamily="18" charset="0"/>
                <a:cs typeface="Times New Roman" pitchFamily="18" charset="0"/>
              </a:rPr>
              <a:t>його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великій</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відповідальності</a:t>
            </a:r>
            <a:r>
              <a:rPr lang="ru-RU" sz="2000" dirty="0">
                <a:latin typeface="Times New Roman" pitchFamily="18" charset="0"/>
                <a:cs typeface="Times New Roman" pitchFamily="18" charset="0"/>
              </a:rPr>
              <a:t> перед народом.</a:t>
            </a:r>
            <a:endParaRPr lang="uk-UA" sz="2000" dirty="0">
              <a:latin typeface="Times New Roman" pitchFamily="18" charset="0"/>
              <a:cs typeface="Times New Roman" pitchFamily="18" charset="0"/>
            </a:endParaRPr>
          </a:p>
          <a:p>
            <a:endParaRPr lang="uk-UA" sz="1600" dirty="0"/>
          </a:p>
        </p:txBody>
      </p:sp>
      <p:sp>
        <p:nvSpPr>
          <p:cNvPr id="4" name="Содержимое 3"/>
          <p:cNvSpPr>
            <a:spLocks noGrp="1"/>
          </p:cNvSpPr>
          <p:nvPr>
            <p:ph sz="half" idx="2"/>
          </p:nvPr>
        </p:nvSpPr>
        <p:spPr>
          <a:xfrm>
            <a:off x="2357422" y="4286257"/>
            <a:ext cx="3900486" cy="2571744"/>
          </a:xfrm>
        </p:spPr>
        <p:txBody>
          <a:bodyPr>
            <a:normAutofit/>
          </a:bodyPr>
          <a:lstStyle/>
          <a:p>
            <a:r>
              <a:rPr lang="ru-RU" sz="1800" dirty="0" err="1">
                <a:latin typeface="Times New Roman" pitchFamily="18" charset="0"/>
                <a:cs typeface="Times New Roman" pitchFamily="18" charset="0"/>
              </a:rPr>
              <a:t>Україна</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є</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республікою</a:t>
            </a:r>
            <a:r>
              <a:rPr lang="ru-RU" sz="1800" dirty="0">
                <a:latin typeface="Times New Roman" pitchFamily="18" charset="0"/>
                <a:cs typeface="Times New Roman" pitchFamily="18" charset="0"/>
              </a:rPr>
              <a:t>. </a:t>
            </a:r>
            <a:r>
              <a:rPr lang="uk-UA" sz="1800" dirty="0">
                <a:solidFill>
                  <a:srgbClr val="00B0F0"/>
                </a:solidFill>
                <a:latin typeface="Times New Roman" pitchFamily="18" charset="0"/>
                <a:cs typeface="Times New Roman" pitchFamily="18" charset="0"/>
              </a:rPr>
              <a:t>(</a:t>
            </a:r>
            <a:r>
              <a:rPr lang="uk-UA" sz="1800" b="1" dirty="0">
                <a:solidFill>
                  <a:srgbClr val="00B0F0"/>
                </a:solidFill>
                <a:latin typeface="Times New Roman" pitchFamily="18" charset="0"/>
                <a:cs typeface="Times New Roman" pitchFamily="18" charset="0"/>
              </a:rPr>
              <a:t>Ст.5</a:t>
            </a:r>
            <a:r>
              <a:rPr lang="ru-RU" sz="1800" dirty="0">
                <a:solidFill>
                  <a:srgbClr val="00B0F0"/>
                </a:solidFill>
                <a:latin typeface="Times New Roman" pitchFamily="18" charset="0"/>
                <a:cs typeface="Times New Roman" pitchFamily="18" charset="0"/>
              </a:rPr>
              <a:t> </a:t>
            </a:r>
            <a:r>
              <a:rPr lang="uk-UA" sz="1800" dirty="0">
                <a:solidFill>
                  <a:srgbClr val="00B0F0"/>
                </a:solidFill>
                <a:latin typeface="Times New Roman" pitchFamily="18" charset="0"/>
                <a:cs typeface="Times New Roman" pitchFamily="18" charset="0"/>
              </a:rPr>
              <a:t>Конституції України  28.06.1996р</a:t>
            </a:r>
            <a:r>
              <a:rPr lang="uk-UA" sz="1800" dirty="0" smtClean="0">
                <a:solidFill>
                  <a:srgbClr val="00B0F0"/>
                </a:solidFill>
                <a:latin typeface="Times New Roman" pitchFamily="18" charset="0"/>
                <a:cs typeface="Times New Roman" pitchFamily="18" charset="0"/>
              </a:rPr>
              <a:t>.).</a:t>
            </a:r>
          </a:p>
          <a:p>
            <a:r>
              <a:rPr lang="uk-UA"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Президент </a:t>
            </a:r>
            <a:r>
              <a:rPr lang="ru-RU" sz="1800" dirty="0" err="1">
                <a:latin typeface="Times New Roman" pitchFamily="18" charset="0"/>
                <a:cs typeface="Times New Roman" pitchFamily="18" charset="0"/>
              </a:rPr>
              <a:t>України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є</a:t>
            </a:r>
            <a:r>
              <a:rPr lang="ru-RU" sz="1800" dirty="0">
                <a:latin typeface="Times New Roman" pitchFamily="18" charset="0"/>
                <a:cs typeface="Times New Roman" pitchFamily="18" charset="0"/>
              </a:rPr>
              <a:t> главою </a:t>
            </a:r>
            <a:r>
              <a:rPr lang="ru-RU" sz="1800" dirty="0" err="1">
                <a:latin typeface="Times New Roman" pitchFamily="18" charset="0"/>
                <a:cs typeface="Times New Roman" pitchFamily="18" charset="0"/>
              </a:rPr>
              <a:t>держави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і</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виступає</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від</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її</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імені</a:t>
            </a:r>
            <a:r>
              <a:rPr lang="ru-RU" sz="1800" dirty="0" smtClean="0">
                <a:latin typeface="Times New Roman" pitchFamily="18" charset="0"/>
                <a:cs typeface="Times New Roman" pitchFamily="18" charset="0"/>
              </a:rPr>
              <a:t>.</a:t>
            </a:r>
          </a:p>
          <a:p>
            <a:pPr>
              <a:buNone/>
            </a:pPr>
            <a:r>
              <a:rPr lang="ru-RU" sz="1800" b="1" dirty="0" smtClean="0">
                <a:latin typeface="Times New Roman" pitchFamily="18" charset="0"/>
                <a:cs typeface="Times New Roman" pitchFamily="18" charset="0"/>
              </a:rPr>
              <a:t>        </a:t>
            </a:r>
            <a:r>
              <a:rPr lang="uk-UA" sz="1800" dirty="0">
                <a:solidFill>
                  <a:srgbClr val="00B0F0"/>
                </a:solidFill>
                <a:latin typeface="Times New Roman" pitchFamily="18" charset="0"/>
                <a:cs typeface="Times New Roman" pitchFamily="18" charset="0"/>
              </a:rPr>
              <a:t>(</a:t>
            </a:r>
            <a:r>
              <a:rPr lang="uk-UA" sz="1800" b="1" dirty="0" smtClean="0">
                <a:solidFill>
                  <a:srgbClr val="00B0F0"/>
                </a:solidFill>
                <a:latin typeface="Times New Roman" pitchFamily="18" charset="0"/>
                <a:cs typeface="Times New Roman" pitchFamily="18" charset="0"/>
              </a:rPr>
              <a:t>Ст.102</a:t>
            </a:r>
            <a:r>
              <a:rPr lang="ru-RU" sz="1800" dirty="0">
                <a:solidFill>
                  <a:srgbClr val="00B0F0"/>
                </a:solidFill>
              </a:rPr>
              <a:t> </a:t>
            </a:r>
            <a:r>
              <a:rPr lang="uk-UA" sz="1800" dirty="0">
                <a:solidFill>
                  <a:srgbClr val="00B0F0"/>
                </a:solidFill>
              </a:rPr>
              <a:t>Конституції України  1996р.)</a:t>
            </a:r>
          </a:p>
          <a:p>
            <a:endParaRPr lang="uk-UA" dirty="0"/>
          </a:p>
        </p:txBody>
      </p:sp>
    </p:spTree>
    <p:extLst>
      <p:ext uri="{BB962C8B-B14F-4D97-AF65-F5344CB8AC3E}">
        <p14:creationId xmlns:p14="http://schemas.microsoft.com/office/powerpoint/2010/main" val="590334704"/>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solidFill>
                  <a:schemeClr val="tx1"/>
                </a:solidFill>
                <a:effectLst/>
                <a:latin typeface="Times New Roman" pitchFamily="18" charset="0"/>
                <a:cs typeface="Times New Roman" pitchFamily="18" charset="0"/>
              </a:rPr>
              <a:t>Стаття 7</a:t>
            </a:r>
            <a:endParaRPr lang="uk-UA"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sz="half" idx="1"/>
          </p:nvPr>
        </p:nvSpPr>
        <p:spPr/>
        <p:txBody>
          <a:bodyPr>
            <a:normAutofit fontScale="92500" lnSpcReduction="10000"/>
          </a:bodyPr>
          <a:lstStyle/>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Стаття</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7 </a:t>
            </a:r>
            <a:r>
              <a:rPr lang="uk-UA" dirty="0">
                <a:latin typeface="Times New Roman" pitchFamily="18" charset="0"/>
                <a:cs typeface="Times New Roman" pitchFamily="18" charset="0"/>
              </a:rPr>
              <a:t>конституції П.Орлика </a:t>
            </a:r>
            <a:r>
              <a:rPr lang="ru-RU" dirty="0" err="1">
                <a:latin typeface="Times New Roman" pitchFamily="18" charset="0"/>
                <a:cs typeface="Times New Roman" pitchFamily="18" charset="0"/>
              </a:rPr>
              <a:t>передбачала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створення</a:t>
            </a:r>
            <a:r>
              <a:rPr lang="ru-RU" dirty="0">
                <a:latin typeface="Times New Roman" pitchFamily="18" charset="0"/>
                <a:cs typeface="Times New Roman" pitchFamily="18" charset="0"/>
              </a:rPr>
              <a:t> Генерального суду, </a:t>
            </a:r>
            <a:r>
              <a:rPr lang="ru-RU" dirty="0" err="1">
                <a:latin typeface="Times New Roman" pitchFamily="18" charset="0"/>
                <a:cs typeface="Times New Roman" pitchFamily="18" charset="0"/>
              </a:rPr>
              <a:t>тобто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стверджувала</a:t>
            </a:r>
            <a:r>
              <a:rPr lang="ru-RU" dirty="0">
                <a:latin typeface="Times New Roman" pitchFamily="18" charset="0"/>
                <a:cs typeface="Times New Roman" pitchFamily="18" charset="0"/>
              </a:rPr>
              <a:t> принцип </a:t>
            </a:r>
            <a:r>
              <a:rPr lang="ru-RU" dirty="0" err="1">
                <a:latin typeface="Times New Roman" pitchFamily="18" charset="0"/>
                <a:cs typeface="Times New Roman" pitchFamily="18" charset="0"/>
              </a:rPr>
              <a:t>розподілу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влади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є</a:t>
            </a:r>
            <a:r>
              <a:rPr lang="ru-RU" dirty="0">
                <a:latin typeface="Times New Roman" pitchFamily="18" charset="0"/>
                <a:cs typeface="Times New Roman" pitchFamily="18" charset="0"/>
              </a:rPr>
              <a:t> головною </a:t>
            </a:r>
            <a:r>
              <a:rPr lang="ru-RU" dirty="0" err="1">
                <a:latin typeface="Times New Roman" pitchFamily="18" charset="0"/>
                <a:cs typeface="Times New Roman" pitchFamily="18" charset="0"/>
              </a:rPr>
              <a:t>ознакою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сучасної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правової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держави</a:t>
            </a:r>
            <a:r>
              <a:rPr lang="ru-RU" dirty="0">
                <a:latin typeface="Times New Roman" pitchFamily="18" charset="0"/>
                <a:cs typeface="Times New Roman" pitchFamily="18" charset="0"/>
              </a:rPr>
              <a:t>.</a:t>
            </a:r>
            <a:r>
              <a:rPr lang="ru-RU" b="1" dirty="0">
                <a:latin typeface="Times New Roman" pitchFamily="18" charset="0"/>
                <a:cs typeface="Times New Roman" pitchFamily="18" charset="0"/>
              </a:rPr>
              <a:t> </a:t>
            </a:r>
            <a:endParaRPr lang="uk-UA" dirty="0">
              <a:latin typeface="Times New Roman" pitchFamily="18" charset="0"/>
              <a:cs typeface="Times New Roman" pitchFamily="18" charset="0"/>
            </a:endParaRPr>
          </a:p>
          <a:p>
            <a:endParaRPr lang="uk-UA" dirty="0"/>
          </a:p>
        </p:txBody>
      </p:sp>
      <p:sp>
        <p:nvSpPr>
          <p:cNvPr id="4" name="Содержимое 3"/>
          <p:cNvSpPr>
            <a:spLocks noGrp="1"/>
          </p:cNvSpPr>
          <p:nvPr>
            <p:ph sz="half" idx="2"/>
          </p:nvPr>
        </p:nvSpPr>
        <p:spPr/>
        <p:txBody>
          <a:bodyPr>
            <a:normAutofit fontScale="92500" lnSpcReduction="10000"/>
          </a:bodyPr>
          <a:lstStyle/>
          <a:p>
            <a:r>
              <a:rPr lang="ru-RU" dirty="0" err="1">
                <a:latin typeface="Times New Roman" pitchFamily="18" charset="0"/>
                <a:cs typeface="Times New Roman" pitchFamily="18" charset="0"/>
              </a:rPr>
              <a:t>Україна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є</a:t>
            </a:r>
            <a:r>
              <a:rPr lang="ru-RU" dirty="0">
                <a:latin typeface="Times New Roman" pitchFamily="18" charset="0"/>
                <a:cs typeface="Times New Roman" pitchFamily="18" charset="0"/>
              </a:rPr>
              <a:t> суверенна </a:t>
            </a:r>
            <a:r>
              <a:rPr lang="ru-RU" dirty="0" err="1">
                <a:latin typeface="Times New Roman" pitchFamily="18" charset="0"/>
                <a:cs typeface="Times New Roman" pitchFamily="18" charset="0"/>
              </a:rPr>
              <a:t>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незалежна</a:t>
            </a:r>
            <a:r>
              <a:rPr lang="ru-RU" dirty="0">
                <a:latin typeface="Times New Roman" pitchFamily="18" charset="0"/>
                <a:cs typeface="Times New Roman" pitchFamily="18" charset="0"/>
              </a:rPr>
              <a:t>, демократична, </a:t>
            </a:r>
            <a:r>
              <a:rPr lang="ru-RU" dirty="0" err="1">
                <a:latin typeface="Times New Roman" pitchFamily="18" charset="0"/>
                <a:cs typeface="Times New Roman" pitchFamily="18" charset="0"/>
              </a:rPr>
              <a:t>соціальна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правова</a:t>
            </a:r>
            <a:r>
              <a:rPr lang="ru-RU" dirty="0">
                <a:latin typeface="Times New Roman" pitchFamily="18" charset="0"/>
                <a:cs typeface="Times New Roman" pitchFamily="18" charset="0"/>
              </a:rPr>
              <a:t> держава. </a:t>
            </a:r>
            <a:r>
              <a:rPr lang="uk-UA" sz="1900" dirty="0">
                <a:latin typeface="Times New Roman" pitchFamily="18" charset="0"/>
                <a:cs typeface="Times New Roman" pitchFamily="18" charset="0"/>
              </a:rPr>
              <a:t>(</a:t>
            </a:r>
            <a:r>
              <a:rPr lang="uk-UA" sz="1900" b="1" dirty="0">
                <a:latin typeface="Times New Roman" pitchFamily="18" charset="0"/>
                <a:cs typeface="Times New Roman" pitchFamily="18" charset="0"/>
              </a:rPr>
              <a:t>Ст.1</a:t>
            </a:r>
            <a:r>
              <a:rPr lang="ru-RU" sz="1900" dirty="0">
                <a:latin typeface="Times New Roman" pitchFamily="18" charset="0"/>
                <a:cs typeface="Times New Roman" pitchFamily="18" charset="0"/>
              </a:rPr>
              <a:t> </a:t>
            </a:r>
            <a:r>
              <a:rPr lang="uk-UA" sz="1900" dirty="0">
                <a:latin typeface="Times New Roman" pitchFamily="18" charset="0"/>
                <a:cs typeface="Times New Roman" pitchFamily="18" charset="0"/>
              </a:rPr>
              <a:t>Конституції України  28.06.1996р.)</a:t>
            </a:r>
            <a:endParaRPr lang="uk-UA" dirty="0">
              <a:latin typeface="Times New Roman" pitchFamily="18" charset="0"/>
              <a:cs typeface="Times New Roman" pitchFamily="18" charset="0"/>
            </a:endParaRPr>
          </a:p>
          <a:p>
            <a:r>
              <a:rPr lang="ru-RU" dirty="0" err="1">
                <a:latin typeface="Times New Roman" pitchFamily="18" charset="0"/>
                <a:cs typeface="Times New Roman" pitchFamily="18" charset="0"/>
              </a:rPr>
              <a:t>Державна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влада</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Україні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здійснюється</a:t>
            </a:r>
            <a:r>
              <a:rPr lang="ru-RU" dirty="0">
                <a:latin typeface="Times New Roman" pitchFamily="18" charset="0"/>
                <a:cs typeface="Times New Roman" pitchFamily="18" charset="0"/>
              </a:rPr>
              <a:t> на засадах </a:t>
            </a:r>
            <a:r>
              <a:rPr lang="ru-RU" dirty="0" err="1">
                <a:latin typeface="Times New Roman" pitchFamily="18" charset="0"/>
                <a:cs typeface="Times New Roman" pitchFamily="18" charset="0"/>
              </a:rPr>
              <a:t>її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поділу</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законодавчу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виконавчу</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судову</a:t>
            </a:r>
            <a:r>
              <a:rPr lang="ru-RU" dirty="0">
                <a:latin typeface="Times New Roman" pitchFamily="18" charset="0"/>
                <a:cs typeface="Times New Roman" pitchFamily="18" charset="0"/>
              </a:rPr>
              <a:t>.  </a:t>
            </a:r>
            <a:r>
              <a:rPr lang="uk-UA" sz="1900" dirty="0">
                <a:latin typeface="Times New Roman" pitchFamily="18" charset="0"/>
                <a:cs typeface="Times New Roman" pitchFamily="18" charset="0"/>
              </a:rPr>
              <a:t>(</a:t>
            </a:r>
            <a:r>
              <a:rPr lang="uk-UA" sz="1900" b="1" dirty="0">
                <a:latin typeface="Times New Roman" pitchFamily="18" charset="0"/>
                <a:cs typeface="Times New Roman" pitchFamily="18" charset="0"/>
              </a:rPr>
              <a:t>Ст.6</a:t>
            </a:r>
            <a:r>
              <a:rPr lang="ru-RU" sz="1900" dirty="0">
                <a:latin typeface="Times New Roman" pitchFamily="18" charset="0"/>
                <a:cs typeface="Times New Roman" pitchFamily="18" charset="0"/>
              </a:rPr>
              <a:t> </a:t>
            </a:r>
            <a:r>
              <a:rPr lang="uk-UA" sz="1900" dirty="0">
                <a:latin typeface="Times New Roman" pitchFamily="18" charset="0"/>
                <a:cs typeface="Times New Roman" pitchFamily="18" charset="0"/>
              </a:rPr>
              <a:t>Конституції України  28.06.1996р.)</a:t>
            </a:r>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3651405447"/>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229600" cy="1143000"/>
          </a:xfrm>
        </p:spPr>
        <p:txBody>
          <a:bodyPr/>
          <a:lstStyle/>
          <a:p>
            <a:pPr algn="ctr"/>
            <a:r>
              <a:rPr lang="uk-UA" dirty="0" smtClean="0">
                <a:solidFill>
                  <a:schemeClr val="tx1"/>
                </a:solidFill>
                <a:effectLst/>
                <a:latin typeface="Times New Roman" pitchFamily="18" charset="0"/>
                <a:cs typeface="Times New Roman" pitchFamily="18" charset="0"/>
              </a:rPr>
              <a:t>10 та 11 статті</a:t>
            </a:r>
            <a:endParaRPr lang="uk-UA"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sz="half" idx="1"/>
          </p:nvPr>
        </p:nvSpPr>
        <p:spPr>
          <a:xfrm>
            <a:off x="457200" y="1600200"/>
            <a:ext cx="8686800" cy="4900634"/>
          </a:xfrm>
        </p:spPr>
        <p:txBody>
          <a:bodyPr>
            <a:noAutofit/>
          </a:bodyPr>
          <a:lstStyle/>
          <a:p>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Заслуговують</a:t>
            </a:r>
            <a:r>
              <a:rPr lang="ru-RU" sz="1800" dirty="0" smtClean="0">
                <a:latin typeface="Times New Roman" pitchFamily="18" charset="0"/>
                <a:cs typeface="Times New Roman" pitchFamily="18" charset="0"/>
              </a:rPr>
              <a:t> </a:t>
            </a:r>
            <a:r>
              <a:rPr lang="ru-RU" sz="1800" dirty="0" err="1">
                <a:latin typeface="Times New Roman" pitchFamily="18" charset="0"/>
                <a:cs typeface="Times New Roman" pitchFamily="18" charset="0"/>
              </a:rPr>
              <a:t>уваги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статті</a:t>
            </a:r>
            <a:r>
              <a:rPr lang="ru-RU" sz="1800" dirty="0">
                <a:latin typeface="Times New Roman" pitchFamily="18" charset="0"/>
                <a:cs typeface="Times New Roman" pitchFamily="18" charset="0"/>
              </a:rPr>
              <a:t> 10 та 11, </a:t>
            </a:r>
            <a:r>
              <a:rPr lang="ru-RU" sz="1800" dirty="0" err="1">
                <a:latin typeface="Times New Roman" pitchFamily="18" charset="0"/>
                <a:cs typeface="Times New Roman" pitchFamily="18" charset="0"/>
              </a:rPr>
              <a:t>які</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зобов’язували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гетьмана</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піклуватися</a:t>
            </a:r>
            <a:r>
              <a:rPr lang="ru-RU" sz="1800" dirty="0">
                <a:latin typeface="Times New Roman" pitchFamily="18" charset="0"/>
                <a:cs typeface="Times New Roman" pitchFamily="18" charset="0"/>
              </a:rPr>
              <a:t> про </a:t>
            </a:r>
            <a:r>
              <a:rPr lang="ru-RU" sz="1800" dirty="0" err="1">
                <a:latin typeface="Times New Roman" pitchFamily="18" charset="0"/>
                <a:cs typeface="Times New Roman" pitchFamily="18" charset="0"/>
              </a:rPr>
              <a:t>соціальний</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захист</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населення</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українських</a:t>
            </a:r>
            <a:r>
              <a:rPr lang="ru-RU" sz="1800" dirty="0">
                <a:latin typeface="Times New Roman" pitchFamily="18" charset="0"/>
                <a:cs typeface="Times New Roman" pitchFamily="18" charset="0"/>
              </a:rPr>
              <a:t> земель. </a:t>
            </a:r>
            <a:r>
              <a:rPr lang="ru-RU" sz="1800" dirty="0" err="1">
                <a:latin typeface="Times New Roman" pitchFamily="18" charset="0"/>
                <a:cs typeface="Times New Roman" pitchFamily="18" charset="0"/>
              </a:rPr>
              <a:t>Обмежувалися</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податки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з</a:t>
            </a:r>
            <a:r>
              <a:rPr lang="ru-RU" sz="1800" dirty="0">
                <a:latin typeface="Times New Roman" pitchFamily="18" charset="0"/>
                <a:cs typeface="Times New Roman" pitchFamily="18" charset="0"/>
              </a:rPr>
              <a:t> простого народу, </a:t>
            </a:r>
            <a:r>
              <a:rPr lang="ru-RU" sz="1800" dirty="0" err="1">
                <a:latin typeface="Times New Roman" pitchFamily="18" charset="0"/>
                <a:cs typeface="Times New Roman" pitchFamily="18" charset="0"/>
              </a:rPr>
              <a:t>козацькі</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сім’ї</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звільнялися</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від</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податків</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взагалі</a:t>
            </a:r>
            <a:r>
              <a:rPr lang="ru-RU" sz="1800" dirty="0">
                <a:latin typeface="Times New Roman" pitchFamily="18" charset="0"/>
                <a:cs typeface="Times New Roman" pitchFamily="18" charset="0"/>
              </a:rPr>
              <a:t>. Особливою </a:t>
            </a:r>
            <a:r>
              <a:rPr lang="ru-RU" sz="1800" dirty="0" err="1">
                <a:latin typeface="Times New Roman" pitchFamily="18" charset="0"/>
                <a:cs typeface="Times New Roman" pitchFamily="18" charset="0"/>
              </a:rPr>
              <a:t>турботою</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користувалися</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вдови</a:t>
            </a:r>
            <a:r>
              <a:rPr lang="ru-RU" sz="1800" dirty="0">
                <a:latin typeface="Times New Roman" pitchFamily="18" charset="0"/>
                <a:cs typeface="Times New Roman" pitchFamily="18" charset="0"/>
              </a:rPr>
              <a:t> та </a:t>
            </a:r>
            <a:r>
              <a:rPr lang="ru-RU" sz="1800" dirty="0" err="1">
                <a:latin typeface="Times New Roman" pitchFamily="18" charset="0"/>
                <a:cs typeface="Times New Roman" pitchFamily="18" charset="0"/>
              </a:rPr>
              <a:t>діти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козаків</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що</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перебували</a:t>
            </a:r>
            <a:r>
              <a:rPr lang="ru-RU" sz="1800" dirty="0">
                <a:latin typeface="Times New Roman" pitchFamily="18" charset="0"/>
                <a:cs typeface="Times New Roman" pitchFamily="18" charset="0"/>
              </a:rPr>
              <a:t> на </a:t>
            </a:r>
            <a:r>
              <a:rPr lang="ru-RU" sz="1800" dirty="0" err="1" smtClean="0">
                <a:latin typeface="Times New Roman" pitchFamily="18" charset="0"/>
                <a:cs typeface="Times New Roman" pitchFamily="18" charset="0"/>
              </a:rPr>
              <a:t>службі</a:t>
            </a:r>
            <a:r>
              <a:rPr lang="ru-RU" sz="1800" dirty="0" smtClean="0">
                <a:latin typeface="Times New Roman" pitchFamily="18" charset="0"/>
                <a:cs typeface="Times New Roman" pitchFamily="18" charset="0"/>
              </a:rPr>
              <a:t>.</a:t>
            </a:r>
            <a:r>
              <a:rPr lang="ru-RU" sz="1800" b="1" dirty="0" smtClean="0">
                <a:latin typeface="Times New Roman" pitchFamily="18" charset="0"/>
                <a:cs typeface="Times New Roman" pitchFamily="18" charset="0"/>
              </a:rPr>
              <a:t> </a:t>
            </a:r>
            <a:endParaRPr lang="uk-UA" sz="1800" dirty="0" smtClean="0">
              <a:latin typeface="Times New Roman" pitchFamily="18" charset="0"/>
              <a:cs typeface="Times New Roman" pitchFamily="18" charset="0"/>
            </a:endParaRPr>
          </a:p>
          <a:p>
            <a:endParaRPr lang="uk-UA" sz="1600" dirty="0"/>
          </a:p>
        </p:txBody>
      </p:sp>
      <p:sp>
        <p:nvSpPr>
          <p:cNvPr id="4" name="Содержимое 3"/>
          <p:cNvSpPr>
            <a:spLocks noGrp="1"/>
          </p:cNvSpPr>
          <p:nvPr>
            <p:ph sz="half" idx="2"/>
          </p:nvPr>
        </p:nvSpPr>
        <p:spPr>
          <a:xfrm>
            <a:off x="571472" y="3000372"/>
            <a:ext cx="7358114" cy="3382955"/>
          </a:xfrm>
        </p:spPr>
        <p:txBody>
          <a:bodyPr>
            <a:normAutofit fontScale="92500"/>
          </a:bodyPr>
          <a:lstStyle/>
          <a:p>
            <a:pPr algn="ctr">
              <a:buNone/>
            </a:pPr>
            <a:r>
              <a:rPr lang="uk-UA" dirty="0" smtClean="0">
                <a:latin typeface="Times New Roman" pitchFamily="18" charset="0"/>
                <a:cs typeface="Times New Roman" pitchFamily="18" charset="0"/>
              </a:rPr>
              <a:t>    Ось як про це сказано в конституції</a:t>
            </a:r>
            <a:r>
              <a:rPr lang="uk-UA" dirty="0" smtClean="0"/>
              <a:t>:</a:t>
            </a:r>
          </a:p>
          <a:p>
            <a:pPr>
              <a:buNone/>
            </a:pPr>
            <a:r>
              <a:rPr lang="uk-UA" b="1" i="1" dirty="0" smtClean="0">
                <a:solidFill>
                  <a:srgbClr val="FF0000"/>
                </a:solidFill>
                <a:latin typeface="Times New Roman" pitchFamily="18" charset="0"/>
                <a:cs typeface="Times New Roman" pitchFamily="18" charset="0"/>
              </a:rPr>
              <a:t>             «Козачі вдови й осиротілі козацькі діти і жінки без присутності самих козаків, коли в походах, або на будь-яких перебуватимуть службах, щоб не притягалися до всіляких посполитих повинностей і не </a:t>
            </a:r>
            <a:r>
              <a:rPr lang="uk-UA" b="1" i="1" dirty="0" err="1" smtClean="0">
                <a:solidFill>
                  <a:srgbClr val="FF0000"/>
                </a:solidFill>
                <a:latin typeface="Times New Roman" pitchFamily="18" charset="0"/>
                <a:cs typeface="Times New Roman" pitchFamily="18" charset="0"/>
              </a:rPr>
              <a:t>утяжувалися</a:t>
            </a:r>
            <a:r>
              <a:rPr lang="uk-UA" b="1" i="1" dirty="0" smtClean="0">
                <a:solidFill>
                  <a:srgbClr val="FF0000"/>
                </a:solidFill>
                <a:latin typeface="Times New Roman" pitchFamily="18" charset="0"/>
                <a:cs typeface="Times New Roman" pitchFamily="18" charset="0"/>
              </a:rPr>
              <a:t> вимаганням податків</a:t>
            </a:r>
            <a:r>
              <a:rPr lang="uk-UA" i="1" dirty="0" smtClean="0">
                <a:solidFill>
                  <a:srgbClr val="FF0000"/>
                </a:solidFill>
                <a:latin typeface="Times New Roman" pitchFamily="18" charset="0"/>
                <a:cs typeface="Times New Roman" pitchFamily="18" charset="0"/>
              </a:rPr>
              <a:t> </a:t>
            </a:r>
            <a:r>
              <a:rPr lang="uk-UA" b="1" i="1" dirty="0" smtClean="0">
                <a:solidFill>
                  <a:srgbClr val="FF0000"/>
                </a:solidFill>
                <a:latin typeface="Times New Roman" pitchFamily="18" charset="0"/>
                <a:cs typeface="Times New Roman" pitchFamily="18" charset="0"/>
              </a:rPr>
              <a:t>–</a:t>
            </a:r>
            <a:r>
              <a:rPr lang="uk-UA" i="1" dirty="0" smtClean="0">
                <a:solidFill>
                  <a:srgbClr val="FF0000"/>
                </a:solidFill>
                <a:latin typeface="Times New Roman" pitchFamily="18" charset="0"/>
                <a:cs typeface="Times New Roman" pitchFamily="18" charset="0"/>
              </a:rPr>
              <a:t> </a:t>
            </a:r>
            <a:r>
              <a:rPr lang="uk-UA" b="1" i="1" dirty="0" smtClean="0">
                <a:solidFill>
                  <a:srgbClr val="FF0000"/>
                </a:solidFill>
                <a:latin typeface="Times New Roman" pitchFamily="18" charset="0"/>
                <a:cs typeface="Times New Roman" pitchFamily="18" charset="0"/>
              </a:rPr>
              <a:t>домовлено і постановлено…»</a:t>
            </a: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1942724352"/>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642910" y="4714884"/>
            <a:ext cx="7643866" cy="1200329"/>
          </a:xfrm>
          <a:prstGeom prst="rect">
            <a:avLst/>
          </a:prstGeom>
        </p:spPr>
        <p:txBody>
          <a:bodyPr wrap="square">
            <a:spAutoFit/>
          </a:bodyPr>
          <a:lstStyle/>
          <a:p>
            <a:r>
              <a:rPr lang="uk-UA" sz="2400" dirty="0" smtClean="0">
                <a:solidFill>
                  <a:prstClr val="black"/>
                </a:solidFill>
              </a:rPr>
              <a:t>Варто зазначити, що турбота про сім’ї військовослужбовців, малозабезпечені та багатодітні сім’ї  передбачена і сучасним законодавством. </a:t>
            </a:r>
            <a:r>
              <a:rPr lang="ru-RU" sz="2400" b="1" dirty="0" smtClean="0">
                <a:solidFill>
                  <a:prstClr val="black"/>
                </a:solidFill>
              </a:rPr>
              <a:t>   </a:t>
            </a:r>
            <a:endParaRPr lang="uk-UA" sz="2400" dirty="0">
              <a:solidFill>
                <a:prstClr val="black"/>
              </a:solidFill>
            </a:endParaRPr>
          </a:p>
        </p:txBody>
      </p:sp>
      <p:pic>
        <p:nvPicPr>
          <p:cNvPr id="2052" name="Picture 4"/>
          <p:cNvPicPr>
            <a:picLocks noChangeAspect="1" noChangeArrowheads="1"/>
          </p:cNvPicPr>
          <p:nvPr/>
        </p:nvPicPr>
        <p:blipFill>
          <a:blip r:embed="rId2"/>
          <a:srcRect/>
          <a:stretch>
            <a:fillRect/>
          </a:stretch>
        </p:blipFill>
        <p:spPr bwMode="auto">
          <a:xfrm>
            <a:off x="500034" y="928670"/>
            <a:ext cx="4071966" cy="320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p:cNvPicPr>
            <a:picLocks noChangeAspect="1" noChangeArrowheads="1"/>
          </p:cNvPicPr>
          <p:nvPr/>
        </p:nvPicPr>
        <p:blipFill>
          <a:blip r:embed="rId3"/>
          <a:srcRect/>
          <a:stretch>
            <a:fillRect/>
          </a:stretch>
        </p:blipFill>
        <p:spPr bwMode="auto">
          <a:xfrm>
            <a:off x="4842222" y="1000109"/>
            <a:ext cx="3873181" cy="3071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0928592"/>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268760"/>
            <a:ext cx="8229600" cy="1143000"/>
          </a:xfrm>
        </p:spPr>
        <p:txBody>
          <a:bodyPr>
            <a:noAutofit/>
          </a:bodyPr>
          <a:lstStyle/>
          <a:p>
            <a:r>
              <a:rPr lang="uk-UA" sz="3200" dirty="0">
                <a:solidFill>
                  <a:schemeClr val="tx1"/>
                </a:solidFill>
                <a:latin typeface="Times New Roman" pitchFamily="18" charset="0"/>
                <a:cs typeface="Times New Roman" pitchFamily="18" charset="0"/>
              </a:rPr>
              <a:t>Стаття 13 підтверджувала права і привілеї міста Києва, який і зараз має статус столиці.</a:t>
            </a:r>
            <a:r>
              <a:rPr lang="uk-UA" sz="3200" dirty="0"/>
              <a:t/>
            </a:r>
            <a:br>
              <a:rPr lang="uk-UA" sz="3200" dirty="0"/>
            </a:br>
            <a:endParaRPr lang="uk-UA" sz="3200" dirty="0"/>
          </a:p>
        </p:txBody>
      </p:sp>
      <p:pic>
        <p:nvPicPr>
          <p:cNvPr id="26626" name="Picture 2"/>
          <p:cNvPicPr>
            <a:picLocks noChangeAspect="1" noChangeArrowheads="1"/>
          </p:cNvPicPr>
          <p:nvPr/>
        </p:nvPicPr>
        <p:blipFill>
          <a:blip r:embed="rId2" cstate="print"/>
          <a:srcRect/>
          <a:stretch>
            <a:fillRect/>
          </a:stretch>
        </p:blipFill>
        <p:spPr bwMode="auto">
          <a:xfrm>
            <a:off x="5072066" y="2714620"/>
            <a:ext cx="3786214" cy="3144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p:cNvPicPr>
            <a:picLocks noChangeAspect="1" noChangeArrowheads="1"/>
          </p:cNvPicPr>
          <p:nvPr/>
        </p:nvPicPr>
        <p:blipFill>
          <a:blip r:embed="rId3"/>
          <a:srcRect/>
          <a:stretch>
            <a:fillRect/>
          </a:stretch>
        </p:blipFill>
        <p:spPr bwMode="auto">
          <a:xfrm>
            <a:off x="357158" y="2786058"/>
            <a:ext cx="4286280" cy="296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326474"/>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b="1" i="1" dirty="0">
                <a:latin typeface="Times New Roman" pitchFamily="18" charset="0"/>
                <a:cs typeface="Times New Roman" pitchFamily="18" charset="0"/>
              </a:rPr>
              <a:t>Значення Конституції П.Орлика</a:t>
            </a:r>
            <a:r>
              <a:rPr lang="uk-UA" dirty="0"/>
              <a:t/>
            </a:r>
            <a:br>
              <a:rPr lang="uk-UA" dirty="0"/>
            </a:br>
            <a:endParaRPr lang="uk-UA" dirty="0"/>
          </a:p>
        </p:txBody>
      </p:sp>
      <p:sp>
        <p:nvSpPr>
          <p:cNvPr id="3" name="Содержимое 2"/>
          <p:cNvSpPr>
            <a:spLocks noGrp="1"/>
          </p:cNvSpPr>
          <p:nvPr>
            <p:ph idx="1"/>
          </p:nvPr>
        </p:nvSpPr>
        <p:spPr/>
        <p:txBody>
          <a:bodyPr>
            <a:normAutofit fontScale="77500" lnSpcReduction="20000"/>
          </a:bodyPr>
          <a:lstStyle/>
          <a:p>
            <a:r>
              <a:rPr lang="uk-UA" i="1" dirty="0">
                <a:effectLst>
                  <a:outerShdw blurRad="38100" dist="38100" dir="2700000" algn="tl">
                    <a:srgbClr val="000000">
                      <a:alpha val="43137"/>
                    </a:srgbClr>
                  </a:outerShdw>
                </a:effectLst>
                <a:latin typeface="Times New Roman" pitchFamily="18" charset="0"/>
                <a:cs typeface="Times New Roman" pitchFamily="18" charset="0"/>
              </a:rPr>
              <a:t>Був узагальнений попередній досвід української державності, визначені шляхи подальшого розвитку незалежної України.</a:t>
            </a:r>
            <a:endParaRPr lang="uk-UA" dirty="0">
              <a:effectLst>
                <a:outerShdw blurRad="38100" dist="38100" dir="2700000" algn="tl">
                  <a:srgbClr val="000000">
                    <a:alpha val="43137"/>
                  </a:srgbClr>
                </a:outerShdw>
              </a:effectLst>
              <a:latin typeface="Times New Roman" pitchFamily="18" charset="0"/>
              <a:cs typeface="Times New Roman" pitchFamily="18" charset="0"/>
            </a:endParaRPr>
          </a:p>
          <a:p>
            <a:r>
              <a:rPr lang="uk-UA"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a:effectLst>
                  <a:outerShdw blurRad="38100" dist="38100" dir="2700000" algn="tl">
                    <a:srgbClr val="000000">
                      <a:alpha val="43137"/>
                    </a:srgbClr>
                  </a:outerShdw>
                </a:effectLst>
                <a:latin typeface="Times New Roman" pitchFamily="18" charset="0"/>
                <a:cs typeface="Times New Roman" pitchFamily="18" charset="0"/>
              </a:rPr>
              <a:t>В основу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управління</a:t>
            </a:r>
            <a:r>
              <a:rPr lang="ru-RU" i="1" dirty="0">
                <a:effectLst>
                  <a:outerShdw blurRad="38100" dist="38100" dir="2700000" algn="tl">
                    <a:srgbClr val="000000">
                      <a:alpha val="43137"/>
                    </a:srgbClr>
                  </a:outerShdw>
                </a:effectLst>
                <a:latin typeface="Times New Roman" pitchFamily="18" charset="0"/>
                <a:cs typeface="Times New Roman" pitchFamily="18" charset="0"/>
              </a:rPr>
              <a:t> державою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була</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покладена</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республіканська</a:t>
            </a:r>
            <a:r>
              <a:rPr lang="ru-RU" i="1" dirty="0">
                <a:effectLst>
                  <a:outerShdw blurRad="38100" dist="38100" dir="2700000" algn="tl">
                    <a:srgbClr val="000000">
                      <a:alpha val="43137"/>
                    </a:srgbClr>
                  </a:outerShdw>
                </a:effectLst>
                <a:latin typeface="Times New Roman" pitchFamily="18" charset="0"/>
                <a:cs typeface="Times New Roman" pitchFamily="18" charset="0"/>
              </a:rPr>
              <a:t> форма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правління</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передбачалася</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виборність</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всіх</a:t>
            </a:r>
            <a:r>
              <a:rPr lang="ru-RU" i="1" dirty="0">
                <a:effectLst>
                  <a:outerShdw blurRad="38100" dist="38100" dir="2700000" algn="tl">
                    <a:srgbClr val="000000">
                      <a:alpha val="43137"/>
                    </a:srgbClr>
                  </a:outerShdw>
                </a:effectLst>
                <a:latin typeface="Times New Roman" pitchFamily="18" charset="0"/>
                <a:cs typeface="Times New Roman" pitchFamily="18" charset="0"/>
              </a:rPr>
              <a:t> посад.</a:t>
            </a:r>
            <a:endParaRPr lang="uk-UA" dirty="0">
              <a:effectLst>
                <a:outerShdw blurRad="38100" dist="38100" dir="2700000" algn="tl">
                  <a:srgbClr val="000000">
                    <a:alpha val="43137"/>
                  </a:srgbClr>
                </a:outerShdw>
              </a:effectLst>
              <a:latin typeface="Times New Roman" pitchFamily="18" charset="0"/>
              <a:cs typeface="Times New Roman" pitchFamily="18" charset="0"/>
            </a:endParaRPr>
          </a:p>
          <a:p>
            <a:r>
              <a:rPr lang="uk-UA"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Керуючись</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ідеєю</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законодавчого</a:t>
            </a:r>
            <a:r>
              <a:rPr lang="ru-RU" i="1" dirty="0">
                <a:effectLst>
                  <a:outerShdw blurRad="38100" dist="38100" dir="2700000" algn="tl">
                    <a:srgbClr val="000000">
                      <a:alpha val="43137"/>
                    </a:srgbClr>
                  </a:outerShdw>
                </a:effectLst>
                <a:latin typeface="Times New Roman" pitchFamily="18" charset="0"/>
                <a:cs typeface="Times New Roman" pitchFamily="18" charset="0"/>
              </a:rPr>
              <a:t> парламентаризму,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Генеральна</a:t>
            </a:r>
            <a:r>
              <a:rPr lang="ru-RU" i="1" dirty="0">
                <a:effectLst>
                  <a:outerShdw blurRad="38100" dist="38100" dir="2700000" algn="tl">
                    <a:srgbClr val="000000">
                      <a:alpha val="43137"/>
                    </a:srgbClr>
                  </a:outerShdw>
                </a:effectLst>
                <a:latin typeface="Times New Roman" pitchFamily="18" charset="0"/>
                <a:cs typeface="Times New Roman" pitchFamily="18" charset="0"/>
              </a:rPr>
              <a:t> Рада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обмежувала</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й</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контролювала</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діяльність</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гетьмана</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Вперше</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був</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запроваджений</a:t>
            </a:r>
            <a:r>
              <a:rPr lang="ru-RU" i="1" dirty="0">
                <a:effectLst>
                  <a:outerShdw blurRad="38100" dist="38100" dir="2700000" algn="tl">
                    <a:srgbClr val="000000">
                      <a:alpha val="43137"/>
                    </a:srgbClr>
                  </a:outerShdw>
                </a:effectLst>
                <a:latin typeface="Times New Roman" pitchFamily="18" charset="0"/>
                <a:cs typeface="Times New Roman" pitchFamily="18" charset="0"/>
              </a:rPr>
              <a:t> принцип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розділення</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державної</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влади</a:t>
            </a:r>
            <a:r>
              <a:rPr lang="ru-RU" i="1" dirty="0">
                <a:effectLst>
                  <a:outerShdw blurRad="38100" dist="38100" dir="2700000" algn="tl">
                    <a:srgbClr val="000000">
                      <a:alpha val="43137"/>
                    </a:srgbClr>
                  </a:outerShdw>
                </a:effectLst>
                <a:latin typeface="Times New Roman" pitchFamily="18" charset="0"/>
                <a:cs typeface="Times New Roman" pitchFamily="18" charset="0"/>
              </a:rPr>
              <a:t> на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законодавчу</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виконавчу</a:t>
            </a:r>
            <a:r>
              <a:rPr lang="ru-RU" i="1" dirty="0">
                <a:effectLst>
                  <a:outerShdw blurRad="38100" dist="38100" dir="2700000" algn="tl">
                    <a:srgbClr val="000000">
                      <a:alpha val="43137"/>
                    </a:srgbClr>
                  </a:outerShdw>
                </a:effectLst>
                <a:latin typeface="Times New Roman" pitchFamily="18" charset="0"/>
                <a:cs typeface="Times New Roman" pitchFamily="18" charset="0"/>
              </a:rPr>
              <a:t> та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судову</a:t>
            </a:r>
            <a:r>
              <a:rPr lang="ru-RU" i="1" dirty="0">
                <a:effectLst>
                  <a:outerShdw blurRad="38100" dist="38100" dir="2700000" algn="tl">
                    <a:srgbClr val="000000">
                      <a:alpha val="43137"/>
                    </a:srgbClr>
                  </a:outerShdw>
                </a:effectLst>
                <a:latin typeface="Times New Roman" pitchFamily="18" charset="0"/>
                <a:cs typeface="Times New Roman" pitchFamily="18" charset="0"/>
              </a:rPr>
              <a:t>.</a:t>
            </a:r>
            <a:endParaRPr lang="uk-UA" dirty="0">
              <a:effectLst>
                <a:outerShdw blurRad="38100" dist="38100" dir="2700000" algn="tl">
                  <a:srgbClr val="000000">
                    <a:alpha val="43137"/>
                  </a:srgbClr>
                </a:outerShdw>
              </a:effectLst>
              <a:latin typeface="Times New Roman" pitchFamily="18" charset="0"/>
              <a:cs typeface="Times New Roman" pitchFamily="18" charset="0"/>
            </a:endParaRPr>
          </a:p>
          <a:p>
            <a:r>
              <a:rPr lang="ru-RU" i="1" dirty="0" err="1">
                <a:effectLst>
                  <a:outerShdw blurRad="38100" dist="38100" dir="2700000" algn="tl">
                    <a:srgbClr val="000000">
                      <a:alpha val="43137"/>
                    </a:srgbClr>
                  </a:outerShdw>
                </a:effectLst>
                <a:latin typeface="Times New Roman" pitchFamily="18" charset="0"/>
                <a:cs typeface="Times New Roman" pitchFamily="18" charset="0"/>
              </a:rPr>
              <a:t>Вперше</a:t>
            </a:r>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Конституція</a:t>
            </a:r>
            <a:r>
              <a:rPr lang="ru-RU" i="1" dirty="0">
                <a:effectLst>
                  <a:outerShdw blurRad="38100" dist="38100" dir="2700000" algn="tl">
                    <a:srgbClr val="000000">
                      <a:alpha val="43137"/>
                    </a:srgbClr>
                  </a:outerShdw>
                </a:effectLst>
                <a:latin typeface="Times New Roman" pitchFamily="18" charset="0"/>
                <a:cs typeface="Times New Roman" pitchFamily="18" charset="0"/>
              </a:rPr>
              <a:t> стала на сторону </a:t>
            </a:r>
            <a:r>
              <a:rPr lang="ru-RU" i="1" dirty="0" err="1">
                <a:effectLst>
                  <a:outerShdw blurRad="38100" dist="38100" dir="2700000" algn="tl">
                    <a:srgbClr val="000000">
                      <a:alpha val="43137"/>
                    </a:srgbClr>
                  </a:outerShdw>
                </a:effectLst>
                <a:latin typeface="Times New Roman" pitchFamily="18" charset="0"/>
                <a:cs typeface="Times New Roman" pitchFamily="18" charset="0"/>
              </a:rPr>
              <a:t>малозабезпечених</a:t>
            </a:r>
            <a:r>
              <a:rPr lang="ru-RU" i="1" dirty="0">
                <a:effectLst>
                  <a:outerShdw blurRad="38100" dist="38100" dir="2700000" algn="tl">
                    <a:srgbClr val="000000">
                      <a:alpha val="43137"/>
                    </a:srgbClr>
                  </a:outerShdw>
                </a:effectLst>
                <a:latin typeface="Times New Roman" pitchFamily="18" charset="0"/>
                <a:cs typeface="Times New Roman" pitchFamily="18" charset="0"/>
              </a:rPr>
              <a:t>.</a:t>
            </a:r>
            <a:r>
              <a:rPr lang="ru-RU" dirty="0">
                <a:effectLst>
                  <a:outerShdw blurRad="38100" dist="38100" dir="2700000" algn="tl">
                    <a:srgbClr val="000000">
                      <a:alpha val="43137"/>
                    </a:srgbClr>
                  </a:outerShdw>
                </a:effectLst>
                <a:latin typeface="Times New Roman" pitchFamily="18" charset="0"/>
                <a:cs typeface="Times New Roman" pitchFamily="18" charset="0"/>
              </a:rPr>
              <a:t> </a:t>
            </a:r>
            <a:endParaRPr lang="uk-UA"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4548201"/>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785794"/>
            <a:ext cx="4214842" cy="2714644"/>
          </a:xfrm>
        </p:spPr>
        <p:txBody>
          <a:bodyPr/>
          <a:lstStyle/>
          <a:p>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r>
              <a:rPr lang="uk-UA" dirty="0" smtClean="0">
                <a:latin typeface="Times New Roman" pitchFamily="18" charset="0"/>
                <a:cs typeface="Times New Roman" pitchFamily="18" charset="0"/>
              </a:rPr>
              <a:t> </a:t>
            </a:r>
            <a:r>
              <a:rPr lang="uk-UA" sz="4000" dirty="0" smtClean="0">
                <a:latin typeface="Times New Roman" pitchFamily="18" charset="0"/>
                <a:cs typeface="Times New Roman" pitchFamily="18" charset="0"/>
              </a:rPr>
              <a:t>Опрацювати текст конституції та відповісти на запитання: </a:t>
            </a:r>
            <a:r>
              <a:rPr lang="ru-RU" dirty="0" smtClean="0"/>
              <a:t/>
            </a:r>
            <a:br>
              <a:rPr lang="ru-RU" dirty="0" smtClean="0"/>
            </a:br>
            <a:endParaRPr lang="ru-RU" dirty="0"/>
          </a:p>
        </p:txBody>
      </p:sp>
      <p:sp>
        <p:nvSpPr>
          <p:cNvPr id="3" name="Содержимое 2"/>
          <p:cNvSpPr>
            <a:spLocks noGrp="1"/>
          </p:cNvSpPr>
          <p:nvPr>
            <p:ph idx="1"/>
          </p:nvPr>
        </p:nvSpPr>
        <p:spPr>
          <a:xfrm>
            <a:off x="571472" y="3571876"/>
            <a:ext cx="8186766" cy="2768601"/>
          </a:xfrm>
        </p:spPr>
        <p:txBody>
          <a:bodyPr/>
          <a:lstStyle/>
          <a:p>
            <a:pPr lvl="0"/>
            <a:r>
              <a:rPr lang="uk-UA" dirty="0" smtClean="0">
                <a:latin typeface="Times New Roman" pitchFamily="18" charset="0"/>
                <a:cs typeface="Times New Roman" pitchFamily="18" charset="0"/>
              </a:rPr>
              <a:t>З’ясувати в чому полягала новизна та демократизм Конституції П.Орлика</a:t>
            </a:r>
            <a:endParaRPr lang="ru-RU" dirty="0" smtClean="0">
              <a:latin typeface="Times New Roman" pitchFamily="18" charset="0"/>
              <a:cs typeface="Times New Roman" pitchFamily="18" charset="0"/>
            </a:endParaRPr>
          </a:p>
          <a:p>
            <a:pPr lvl="0"/>
            <a:r>
              <a:rPr lang="uk-UA" dirty="0" smtClean="0">
                <a:latin typeface="Times New Roman" pitchFamily="18" charset="0"/>
                <a:cs typeface="Times New Roman" pitchFamily="18" charset="0"/>
              </a:rPr>
              <a:t>Чим Конституція П.Орлика відрізнялась від попередніх угод гетьманів?</a:t>
            </a:r>
            <a:endParaRPr lang="ru-RU" dirty="0" smtClean="0">
              <a:latin typeface="Times New Roman" pitchFamily="18" charset="0"/>
              <a:cs typeface="Times New Roman" pitchFamily="18" charset="0"/>
            </a:endParaRPr>
          </a:p>
          <a:p>
            <a:endParaRPr lang="ru-RU" dirty="0"/>
          </a:p>
        </p:txBody>
      </p:sp>
      <p:pic>
        <p:nvPicPr>
          <p:cNvPr id="7169" name="Picture 1" descr="D:\Users\user\Documents\img35.jpg"/>
          <p:cNvPicPr>
            <a:picLocks noChangeAspect="1" noChangeArrowheads="1"/>
          </p:cNvPicPr>
          <p:nvPr/>
        </p:nvPicPr>
        <p:blipFill>
          <a:blip r:embed="rId2"/>
          <a:srcRect/>
          <a:stretch>
            <a:fillRect/>
          </a:stretch>
        </p:blipFill>
        <p:spPr bwMode="auto">
          <a:xfrm>
            <a:off x="0" y="0"/>
            <a:ext cx="4620456" cy="346234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79712" y="1340768"/>
            <a:ext cx="6172200" cy="1894362"/>
          </a:xfrm>
        </p:spPr>
        <p:txBody>
          <a:bodyPr>
            <a:noAutofit/>
          </a:bodyPr>
          <a:lstStyle/>
          <a:p>
            <a:pPr algn="ctr"/>
            <a:r>
              <a:rPr lang="ru-RU" sz="6000" dirty="0" smtClean="0">
                <a:solidFill>
                  <a:schemeClr val="tx1"/>
                </a:solidFill>
                <a:latin typeface="Times New Roman" pitchFamily="18" charset="0"/>
                <a:cs typeface="Times New Roman" pitchFamily="18" charset="0"/>
              </a:rPr>
              <a:t>«</a:t>
            </a:r>
            <a:r>
              <a:rPr lang="ru-RU" sz="6000" dirty="0" err="1" smtClean="0">
                <a:solidFill>
                  <a:schemeClr val="tx1"/>
                </a:solidFill>
                <a:latin typeface="Times New Roman" pitchFamily="18" charset="0"/>
                <a:cs typeface="Times New Roman" pitchFamily="18" charset="0"/>
              </a:rPr>
              <a:t>Дослідник</a:t>
            </a:r>
            <a:r>
              <a:rPr lang="ru-RU" sz="6000" dirty="0" smtClean="0">
                <a:solidFill>
                  <a:schemeClr val="tx1"/>
                </a:solidFill>
                <a:latin typeface="Times New Roman" pitchFamily="18" charset="0"/>
                <a:cs typeface="Times New Roman" pitchFamily="18" charset="0"/>
              </a:rPr>
              <a:t>»</a:t>
            </a:r>
            <a:endParaRPr lang="ru-RU" sz="6000" dirty="0">
              <a:solidFill>
                <a:schemeClr val="tx1"/>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123728" y="4221088"/>
            <a:ext cx="6172200" cy="1371600"/>
          </a:xfrm>
        </p:spPr>
        <p:txBody>
          <a:bodyPr>
            <a:noAutofit/>
          </a:bodyPr>
          <a:lstStyle/>
          <a:p>
            <a:r>
              <a:rPr lang="uk-UA" sz="4000" dirty="0" smtClean="0">
                <a:solidFill>
                  <a:schemeClr val="tx1"/>
                </a:solidFill>
                <a:latin typeface="Times New Roman" pitchFamily="18" charset="0"/>
                <a:cs typeface="Times New Roman" pitchFamily="18" charset="0"/>
              </a:rPr>
              <a:t>Мета : розповісти </a:t>
            </a:r>
            <a:r>
              <a:rPr lang="ru-RU" sz="4000" dirty="0" err="1" smtClean="0">
                <a:solidFill>
                  <a:schemeClr val="tx1"/>
                </a:solidFill>
                <a:latin typeface="Times New Roman" pitchFamily="18" charset="0"/>
                <a:cs typeface="Times New Roman" pitchFamily="18" charset="0"/>
              </a:rPr>
              <a:t>цікаві</a:t>
            </a:r>
            <a:r>
              <a:rPr lang="ru-RU" sz="4000" dirty="0" smtClean="0">
                <a:solidFill>
                  <a:schemeClr val="tx1"/>
                </a:solidFill>
                <a:latin typeface="Times New Roman" pitchFamily="18" charset="0"/>
                <a:cs typeface="Times New Roman" pitchFamily="18" charset="0"/>
              </a:rPr>
              <a:t> </a:t>
            </a:r>
            <a:r>
              <a:rPr lang="ru-RU" sz="4000" dirty="0" err="1">
                <a:solidFill>
                  <a:schemeClr val="tx1"/>
                </a:solidFill>
                <a:latin typeface="Times New Roman" pitchFamily="18" charset="0"/>
                <a:cs typeface="Times New Roman" pitchFamily="18" charset="0"/>
              </a:rPr>
              <a:t>факти</a:t>
            </a:r>
            <a:r>
              <a:rPr lang="ru-RU" sz="4000" dirty="0">
                <a:solidFill>
                  <a:schemeClr val="tx1"/>
                </a:solidFill>
                <a:latin typeface="Times New Roman" pitchFamily="18" charset="0"/>
                <a:cs typeface="Times New Roman" pitchFamily="18" charset="0"/>
              </a:rPr>
              <a:t>  про П.Орлика </a:t>
            </a:r>
            <a:r>
              <a:rPr lang="uk-UA" sz="4000" dirty="0" smtClean="0">
                <a:solidFill>
                  <a:schemeClr val="tx1"/>
                </a:solidFill>
                <a:latin typeface="Times New Roman" pitchFamily="18" charset="0"/>
                <a:cs typeface="Times New Roman" pitchFamily="18" charset="0"/>
              </a:rPr>
              <a:t> </a:t>
            </a:r>
          </a:p>
          <a:p>
            <a:r>
              <a:rPr lang="uk-UA" sz="4000" dirty="0" smtClean="0">
                <a:solidFill>
                  <a:schemeClr val="tx1"/>
                </a:solidFill>
                <a:latin typeface="Times New Roman" pitchFamily="18" charset="0"/>
                <a:cs typeface="Times New Roman" pitchFamily="18" charset="0"/>
              </a:rPr>
              <a:t>та його родину</a:t>
            </a:r>
            <a:endParaRPr lang="ru-RU"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542451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285992"/>
            <a:ext cx="3600400" cy="4000528"/>
          </a:xfrm>
        </p:spPr>
        <p:txBody>
          <a:bodyPr>
            <a:normAutofit fontScale="90000"/>
          </a:bodyPr>
          <a:lstStyle/>
          <a:p>
            <a:pPr algn="ctr"/>
            <a:r>
              <a:rPr lang="ru-RU" sz="4000" b="1" dirty="0" smtClean="0">
                <a:solidFill>
                  <a:schemeClr val="tx1"/>
                </a:solidFill>
                <a:latin typeface="Times New Roman" pitchFamily="18" charset="0"/>
                <a:cs typeface="Times New Roman" pitchFamily="18" charset="0"/>
              </a:rPr>
              <a:t>Булава </a:t>
            </a:r>
            <a:r>
              <a:rPr lang="ru-RU" sz="4000" b="1" dirty="0" err="1" smtClean="0">
                <a:solidFill>
                  <a:schemeClr val="tx1"/>
                </a:solidFill>
                <a:latin typeface="Times New Roman" pitchFamily="18" charset="0"/>
                <a:cs typeface="Times New Roman" pitchFamily="18" charset="0"/>
              </a:rPr>
              <a:t>Пилипа</a:t>
            </a:r>
            <a:r>
              <a:rPr lang="ru-RU" sz="4000" b="1" dirty="0" smtClean="0">
                <a:solidFill>
                  <a:schemeClr val="tx1"/>
                </a:solidFill>
                <a:latin typeface="Times New Roman" pitchFamily="18" charset="0"/>
                <a:cs typeface="Times New Roman" pitchFamily="18" charset="0"/>
              </a:rPr>
              <a:t>   Орлика</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r>
              <a:rPr lang="ru-RU" sz="2200" dirty="0" smtClean="0">
                <a:solidFill>
                  <a:schemeClr val="tx1"/>
                </a:solidFill>
                <a:latin typeface="Times New Roman" pitchFamily="18" charset="0"/>
                <a:cs typeface="Times New Roman" pitchFamily="18" charset="0"/>
              </a:rPr>
              <a:t/>
            </a:r>
            <a:br>
              <a:rPr lang="ru-RU" sz="2200" dirty="0" smtClean="0">
                <a:solidFill>
                  <a:schemeClr val="tx1"/>
                </a:solidFill>
                <a:latin typeface="Times New Roman" pitchFamily="18" charset="0"/>
                <a:cs typeface="Times New Roman" pitchFamily="18" charset="0"/>
              </a:rPr>
            </a:br>
            <a:r>
              <a:rPr lang="ru-RU" sz="2200" dirty="0" smtClean="0">
                <a:solidFill>
                  <a:schemeClr val="tx1"/>
                </a:solidFill>
                <a:latin typeface="Times New Roman" pitchFamily="18" charset="0"/>
                <a:cs typeface="Times New Roman" pitchFamily="18" charset="0"/>
              </a:rPr>
              <a:t/>
            </a:r>
            <a:br>
              <a:rPr lang="ru-RU" sz="2200" dirty="0" smtClean="0">
                <a:solidFill>
                  <a:schemeClr val="tx1"/>
                </a:solidFill>
                <a:latin typeface="Times New Roman" pitchFamily="18" charset="0"/>
                <a:cs typeface="Times New Roman" pitchFamily="18" charset="0"/>
              </a:rPr>
            </a:br>
            <a:r>
              <a:rPr lang="ru-RU" sz="2200" dirty="0" smtClean="0">
                <a:solidFill>
                  <a:schemeClr val="tx1"/>
                </a:solidFill>
                <a:latin typeface="Times New Roman" pitchFamily="18" charset="0"/>
                <a:cs typeface="Times New Roman" pitchFamily="18" charset="0"/>
              </a:rPr>
              <a:t>   </a:t>
            </a:r>
            <a:r>
              <a:rPr lang="ru-RU" sz="2200" dirty="0" err="1" smtClean="0">
                <a:solidFill>
                  <a:schemeClr val="tx1"/>
                </a:solidFill>
                <a:latin typeface="Times New Roman" pitchFamily="18" charset="0"/>
                <a:cs typeface="Times New Roman" pitchFamily="18" charset="0"/>
              </a:rPr>
              <a:t>Вручення</a:t>
            </a:r>
            <a:r>
              <a:rPr lang="ru-RU" sz="2200" dirty="0" smtClean="0">
                <a:solidFill>
                  <a:schemeClr val="tx1"/>
                </a:solidFill>
                <a:latin typeface="Times New Roman" pitchFamily="18" charset="0"/>
                <a:cs typeface="Times New Roman" pitchFamily="18" charset="0"/>
              </a:rPr>
              <a:t> </a:t>
            </a:r>
            <a:r>
              <a:rPr lang="ru-RU" sz="2200" dirty="0">
                <a:solidFill>
                  <a:schemeClr val="tx1"/>
                </a:solidFill>
                <a:latin typeface="Times New Roman" pitchFamily="18" charset="0"/>
                <a:cs typeface="Times New Roman" pitchFamily="18" charset="0"/>
              </a:rPr>
              <a:t>Карлом ХІІ  </a:t>
            </a:r>
            <a:r>
              <a:rPr lang="ru-RU" sz="2200" dirty="0" err="1">
                <a:solidFill>
                  <a:schemeClr val="tx1"/>
                </a:solidFill>
                <a:latin typeface="Times New Roman" pitchFamily="18" charset="0"/>
                <a:cs typeface="Times New Roman" pitchFamily="18" charset="0"/>
              </a:rPr>
              <a:t>новообраному</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гетьману</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булави</a:t>
            </a:r>
            <a:r>
              <a:rPr lang="ru-RU" sz="2200" dirty="0">
                <a:solidFill>
                  <a:schemeClr val="tx1"/>
                </a:solidFill>
                <a:latin typeface="Times New Roman" pitchFamily="18" charset="0"/>
                <a:cs typeface="Times New Roman" pitchFamily="18" charset="0"/>
              </a:rPr>
              <a:t> та </a:t>
            </a:r>
            <a:r>
              <a:rPr lang="ru-RU" sz="2200" dirty="0" err="1">
                <a:solidFill>
                  <a:schemeClr val="tx1"/>
                </a:solidFill>
                <a:latin typeface="Times New Roman" pitchFamily="18" charset="0"/>
                <a:cs typeface="Times New Roman" pitchFamily="18" charset="0"/>
              </a:rPr>
              <a:t>клейнодів</a:t>
            </a:r>
            <a:r>
              <a:rPr lang="ru-RU" sz="2200" dirty="0">
                <a:solidFill>
                  <a:schemeClr val="tx1"/>
                </a:solidFill>
                <a:latin typeface="Times New Roman" pitchFamily="18" charset="0"/>
                <a:cs typeface="Times New Roman" pitchFamily="18" charset="0"/>
              </a:rPr>
              <a:t> мало в очах </a:t>
            </a:r>
            <a:r>
              <a:rPr lang="ru-RU" sz="2200" dirty="0" err="1">
                <a:solidFill>
                  <a:schemeClr val="tx1"/>
                </a:solidFill>
                <a:latin typeface="Times New Roman" pitchFamily="18" charset="0"/>
                <a:cs typeface="Times New Roman" pitchFamily="18" charset="0"/>
              </a:rPr>
              <a:t>сучасників</a:t>
            </a:r>
            <a:r>
              <a:rPr lang="ru-RU" sz="2200" dirty="0">
                <a:solidFill>
                  <a:schemeClr val="tx1"/>
                </a:solidFill>
                <a:latin typeface="Times New Roman" pitchFamily="18" charset="0"/>
                <a:cs typeface="Times New Roman" pitchFamily="18" charset="0"/>
              </a:rPr>
              <a:t> тих </a:t>
            </a:r>
            <a:r>
              <a:rPr lang="ru-RU" sz="2200" dirty="0" err="1">
                <a:solidFill>
                  <a:schemeClr val="tx1"/>
                </a:solidFill>
                <a:latin typeface="Times New Roman" pitchFamily="18" charset="0"/>
                <a:cs typeface="Times New Roman" pitchFamily="18" charset="0"/>
              </a:rPr>
              <a:t>подій</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недвозначно</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розцінюватися</a:t>
            </a:r>
            <a:r>
              <a:rPr lang="ru-RU" sz="2200" dirty="0">
                <a:solidFill>
                  <a:schemeClr val="tx1"/>
                </a:solidFill>
                <a:latin typeface="Times New Roman" pitchFamily="18" charset="0"/>
                <a:cs typeface="Times New Roman" pitchFamily="18" charset="0"/>
              </a:rPr>
              <a:t>  як </a:t>
            </a:r>
            <a:r>
              <a:rPr lang="ru-RU" sz="2200" dirty="0" err="1">
                <a:solidFill>
                  <a:schemeClr val="tx1"/>
                </a:solidFill>
                <a:latin typeface="Times New Roman" pitchFamily="18" charset="0"/>
                <a:cs typeface="Times New Roman" pitchFamily="18" charset="0"/>
              </a:rPr>
              <a:t>визнання</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легітимності</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новообраної</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влади</a:t>
            </a:r>
            <a:r>
              <a:rPr lang="ru-RU" sz="2200" dirty="0">
                <a:solidFill>
                  <a:schemeClr val="tx1"/>
                </a:solidFill>
                <a:latin typeface="Times New Roman" pitchFamily="18" charset="0"/>
                <a:cs typeface="Times New Roman" pitchFamily="18" charset="0"/>
              </a:rPr>
              <a:t>. Булаву </a:t>
            </a:r>
            <a:r>
              <a:rPr lang="ru-RU" sz="2200" dirty="0" err="1">
                <a:solidFill>
                  <a:schemeClr val="tx1"/>
                </a:solidFill>
                <a:latin typeface="Times New Roman" pitchFamily="18" charset="0"/>
                <a:cs typeface="Times New Roman" pitchFamily="18" charset="0"/>
              </a:rPr>
              <a:t>Пилипа</a:t>
            </a:r>
            <a:r>
              <a:rPr lang="ru-RU" sz="2200" dirty="0">
                <a:solidFill>
                  <a:schemeClr val="tx1"/>
                </a:solidFill>
                <a:latin typeface="Times New Roman" pitchFamily="18" charset="0"/>
                <a:cs typeface="Times New Roman" pitchFamily="18" charset="0"/>
              </a:rPr>
              <a:t> Орлика </a:t>
            </a:r>
            <a:r>
              <a:rPr lang="ru-RU" sz="2200" dirty="0" err="1">
                <a:solidFill>
                  <a:schemeClr val="tx1"/>
                </a:solidFill>
                <a:latin typeface="Times New Roman" pitchFamily="18" charset="0"/>
                <a:cs typeface="Times New Roman" pitchFamily="18" charset="0"/>
              </a:rPr>
              <a:t>було</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знайдено</a:t>
            </a:r>
            <a:r>
              <a:rPr lang="ru-RU" sz="2200" dirty="0">
                <a:solidFill>
                  <a:schemeClr val="tx1"/>
                </a:solidFill>
                <a:latin typeface="Times New Roman" pitchFamily="18" charset="0"/>
                <a:cs typeface="Times New Roman" pitchFamily="18" charset="0"/>
              </a:rPr>
              <a:t> у  </a:t>
            </a:r>
            <a:r>
              <a:rPr lang="ru-RU" sz="2200" dirty="0" err="1">
                <a:solidFill>
                  <a:schemeClr val="tx1"/>
                </a:solidFill>
                <a:latin typeface="Times New Roman" pitchFamily="18" charset="0"/>
                <a:cs typeface="Times New Roman" pitchFamily="18" charset="0"/>
              </a:rPr>
              <a:t>приватній</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колекції</a:t>
            </a:r>
            <a:r>
              <a:rPr lang="ru-RU" sz="2200" dirty="0">
                <a:solidFill>
                  <a:schemeClr val="tx1"/>
                </a:solidFill>
                <a:latin typeface="Times New Roman" pitchFamily="18" charset="0"/>
                <a:cs typeface="Times New Roman" pitchFamily="18" charset="0"/>
              </a:rPr>
              <a:t> в </a:t>
            </a:r>
            <a:r>
              <a:rPr lang="ru-RU" sz="2200" dirty="0" err="1">
                <a:solidFill>
                  <a:schemeClr val="tx1"/>
                </a:solidFill>
                <a:latin typeface="Times New Roman" pitchFamily="18" charset="0"/>
                <a:cs typeface="Times New Roman" pitchFamily="18" charset="0"/>
              </a:rPr>
              <a:t>Швеції</a:t>
            </a:r>
            <a:r>
              <a:rPr lang="ru-RU" sz="2200" dirty="0">
                <a:solidFill>
                  <a:schemeClr val="tx1"/>
                </a:solidFill>
                <a:latin typeface="Times New Roman" pitchFamily="18" charset="0"/>
                <a:cs typeface="Times New Roman" pitchFamily="18" charset="0"/>
              </a:rPr>
              <a:t>. Зараз вона </a:t>
            </a:r>
            <a:r>
              <a:rPr lang="ru-RU" sz="2200" dirty="0" err="1">
                <a:solidFill>
                  <a:schemeClr val="tx1"/>
                </a:solidFill>
                <a:latin typeface="Times New Roman" pitchFamily="18" charset="0"/>
                <a:cs typeface="Times New Roman" pitchFamily="18" charset="0"/>
              </a:rPr>
              <a:t>зберігається</a:t>
            </a:r>
            <a:r>
              <a:rPr lang="ru-RU" sz="2200" dirty="0">
                <a:solidFill>
                  <a:schemeClr val="tx1"/>
                </a:solidFill>
                <a:latin typeface="Times New Roman" pitchFamily="18" charset="0"/>
                <a:cs typeface="Times New Roman" pitchFamily="18" charset="0"/>
              </a:rPr>
              <a:t> у </a:t>
            </a:r>
            <a:r>
              <a:rPr lang="ru-RU" sz="2200" dirty="0" err="1">
                <a:solidFill>
                  <a:schemeClr val="tx1"/>
                </a:solidFill>
                <a:latin typeface="Times New Roman" pitchFamily="18" charset="0"/>
                <a:cs typeface="Times New Roman" pitchFamily="18" charset="0"/>
              </a:rPr>
              <a:t>бібліотеці</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міста</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Лінчопін</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Швеція</a:t>
            </a:r>
            <a:r>
              <a:rPr lang="ru-RU" sz="2200" dirty="0">
                <a:solidFill>
                  <a:schemeClr val="tx1"/>
                </a:solidFill>
                <a:latin typeface="Times New Roman" pitchFamily="18" charset="0"/>
                <a:cs typeface="Times New Roman" pitchFamily="18" charset="0"/>
              </a:rPr>
              <a:t>).</a:t>
            </a:r>
            <a:r>
              <a:rPr lang="ru-RU" sz="1050" dirty="0"/>
              <a:t/>
            </a:r>
            <a:br>
              <a:rPr lang="ru-RU" sz="1050" dirty="0"/>
            </a:br>
            <a:endParaRPr lang="ru-RU" sz="1050" dirty="0"/>
          </a:p>
        </p:txBody>
      </p:sp>
      <p:pic>
        <p:nvPicPr>
          <p:cNvPr id="1026" name="Picture 2" descr="H:\Орлик\Картинки\булава.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4" y="3857628"/>
            <a:ext cx="4714877" cy="3000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47" y="0"/>
            <a:ext cx="3357554" cy="385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089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db.km.ua/images/content/publishings/kpo00.jpg"/>
          <p:cNvPicPr/>
          <p:nvPr/>
        </p:nvPicPr>
        <p:blipFill>
          <a:blip r:embed="rId2"/>
          <a:srcRect/>
          <a:stretch>
            <a:fillRect/>
          </a:stretch>
        </p:blipFill>
        <p:spPr bwMode="auto">
          <a:xfrm>
            <a:off x="0" y="0"/>
            <a:ext cx="5072066" cy="6858000"/>
          </a:xfrm>
          <a:prstGeom prst="rect">
            <a:avLst/>
          </a:prstGeom>
          <a:noFill/>
          <a:ln w="9525">
            <a:noFill/>
            <a:miter lim="800000"/>
            <a:headEnd/>
            <a:tailEnd/>
          </a:ln>
        </p:spPr>
      </p:pic>
      <p:sp>
        <p:nvSpPr>
          <p:cNvPr id="2" name="Заголовок 1"/>
          <p:cNvSpPr>
            <a:spLocks noGrp="1"/>
          </p:cNvSpPr>
          <p:nvPr>
            <p:ph type="ctrTitle"/>
          </p:nvPr>
        </p:nvSpPr>
        <p:spPr>
          <a:xfrm>
            <a:off x="4857752" y="1357298"/>
            <a:ext cx="4071966" cy="3143271"/>
          </a:xfrm>
        </p:spPr>
        <p:txBody>
          <a:bodyPr/>
          <a:lstStyle/>
          <a:p>
            <a:r>
              <a:rPr lang="uk-UA" b="1" dirty="0" smtClean="0">
                <a:latin typeface="Times New Roman" pitchFamily="18" charset="0"/>
                <a:cs typeface="Times New Roman" pitchFamily="18" charset="0"/>
              </a:rPr>
              <a:t>Тема уроку:  </a:t>
            </a:r>
            <a:r>
              <a:rPr lang="ru-RU" b="1" i="1" dirty="0" err="1" smtClean="0">
                <a:latin typeface="Times New Roman" pitchFamily="18" charset="0"/>
                <a:cs typeface="Times New Roman" pitchFamily="18" charset="0"/>
              </a:rPr>
              <a:t>Пилип</a:t>
            </a:r>
            <a:r>
              <a:rPr lang="ru-RU" b="1" i="1" dirty="0" smtClean="0">
                <a:latin typeface="Times New Roman" pitchFamily="18" charset="0"/>
                <a:cs typeface="Times New Roman" pitchFamily="18" charset="0"/>
              </a:rPr>
              <a:t> Орлик </a:t>
            </a:r>
            <a:br>
              <a:rPr lang="ru-RU" b="1" i="1" dirty="0" smtClean="0">
                <a:latin typeface="Times New Roman" pitchFamily="18" charset="0"/>
                <a:cs typeface="Times New Roman" pitchFamily="18" charset="0"/>
              </a:rPr>
            </a:br>
            <a:r>
              <a:rPr lang="ru-RU" b="1" i="1" dirty="0" smtClean="0">
                <a:latin typeface="Times New Roman" pitchFamily="18" charset="0"/>
                <a:cs typeface="Times New Roman" pitchFamily="18" charset="0"/>
              </a:rPr>
              <a:t>та </a:t>
            </a:r>
            <a:r>
              <a:rPr lang="ru-RU" b="1" i="1" dirty="0" err="1" smtClean="0">
                <a:latin typeface="Times New Roman" pitchFamily="18" charset="0"/>
                <a:cs typeface="Times New Roman" pitchFamily="18" charset="0"/>
              </a:rPr>
              <a:t>його</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Конституція</a:t>
            </a:r>
            <a:r>
              <a:rPr lang="ru-RU" b="1" i="1" dirty="0" smtClean="0">
                <a:latin typeface="Times New Roman" pitchFamily="18" charset="0"/>
                <a:cs typeface="Times New Roman" pitchFamily="18" charset="0"/>
              </a:rPr>
              <a:t> 1710 р.</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857232"/>
            <a:ext cx="3714776" cy="6000768"/>
          </a:xfrm>
        </p:spPr>
        <p:txBody>
          <a:bodyPr>
            <a:noAutofit/>
          </a:bodyPr>
          <a:lstStyle/>
          <a:p>
            <a:r>
              <a:rPr lang="ru-RU" sz="2800" dirty="0">
                <a:solidFill>
                  <a:schemeClr val="tx1"/>
                </a:solidFill>
                <a:latin typeface="Times New Roman" pitchFamily="18" charset="0"/>
                <a:cs typeface="Times New Roman" pitchFamily="18" charset="0"/>
              </a:rPr>
              <a:t/>
            </a:r>
            <a:br>
              <a:rPr lang="ru-RU" sz="2800" dirty="0">
                <a:solidFill>
                  <a:schemeClr val="tx1"/>
                </a:solidFill>
                <a:latin typeface="Times New Roman" pitchFamily="18" charset="0"/>
                <a:cs typeface="Times New Roman" pitchFamily="18" charset="0"/>
              </a:rPr>
            </a:br>
            <a:r>
              <a:rPr lang="ru-RU" sz="2800" dirty="0">
                <a:solidFill>
                  <a:schemeClr val="tx1"/>
                </a:solidFill>
                <a:latin typeface="Times New Roman" pitchFamily="18" charset="0"/>
                <a:cs typeface="Times New Roman" pitchFamily="18" charset="0"/>
              </a:rPr>
              <a:t/>
            </a:r>
            <a:br>
              <a:rPr lang="ru-RU" sz="2800" dirty="0">
                <a:solidFill>
                  <a:schemeClr val="tx1"/>
                </a:solidFill>
                <a:latin typeface="Times New Roman" pitchFamily="18" charset="0"/>
                <a:cs typeface="Times New Roman" pitchFamily="18" charset="0"/>
              </a:rPr>
            </a:br>
            <a:r>
              <a:rPr lang="ru-RU" sz="2800" dirty="0">
                <a:solidFill>
                  <a:schemeClr val="tx1"/>
                </a:solidFill>
                <a:latin typeface="Times New Roman" pitchFamily="18" charset="0"/>
                <a:cs typeface="Times New Roman" pitchFamily="18" charset="0"/>
              </a:rPr>
              <a:t>     </a:t>
            </a:r>
            <a:r>
              <a:rPr lang="ru-RU" sz="2000" dirty="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  </a:t>
            </a:r>
            <a:r>
              <a:rPr lang="ru-RU" sz="2000" dirty="0">
                <a:solidFill>
                  <a:schemeClr val="tx1"/>
                </a:solidFill>
                <a:latin typeface="Times New Roman" pitchFamily="18" charset="0"/>
                <a:cs typeface="Times New Roman" pitchFamily="18" charset="0"/>
              </a:rPr>
              <a:t>У </a:t>
            </a:r>
            <a:r>
              <a:rPr lang="ru-RU" sz="2000" dirty="0" err="1">
                <a:solidFill>
                  <a:schemeClr val="tx1"/>
                </a:solidFill>
                <a:latin typeface="Times New Roman" pitchFamily="18" charset="0"/>
                <a:cs typeface="Times New Roman" pitchFamily="18" charset="0"/>
              </a:rPr>
              <a:t>родині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Орликів</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було</a:t>
            </a:r>
            <a:r>
              <a:rPr lang="ru-RU" sz="2000" dirty="0">
                <a:solidFill>
                  <a:schemeClr val="tx1"/>
                </a:solidFill>
                <a:latin typeface="Times New Roman" pitchFamily="18" charset="0"/>
                <a:cs typeface="Times New Roman" pitchFamily="18" charset="0"/>
              </a:rPr>
              <a:t> восьмеро </a:t>
            </a:r>
            <a:r>
              <a:rPr lang="ru-RU" sz="2000" dirty="0" err="1">
                <a:solidFill>
                  <a:schemeClr val="tx1"/>
                </a:solidFill>
                <a:latin typeface="Times New Roman" pitchFamily="18" charset="0"/>
                <a:cs typeface="Times New Roman" pitchFamily="18" charset="0"/>
              </a:rPr>
              <a:t>дітей</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п’ять</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дівчаток</a:t>
            </a:r>
            <a:r>
              <a:rPr lang="ru-RU" sz="2000" dirty="0">
                <a:solidFill>
                  <a:schemeClr val="tx1"/>
                </a:solidFill>
                <a:latin typeface="Times New Roman" pitchFamily="18" charset="0"/>
                <a:cs typeface="Times New Roman" pitchFamily="18" charset="0"/>
              </a:rPr>
              <a:t> та три хлопчики -</a:t>
            </a:r>
            <a:r>
              <a:rPr lang="ru-RU" sz="2000" dirty="0" err="1">
                <a:solidFill>
                  <a:schemeClr val="tx1"/>
                </a:solidFill>
                <a:latin typeface="Times New Roman" pitchFamily="18" charset="0"/>
                <a:cs typeface="Times New Roman" pitchFamily="18" charset="0"/>
              </a:rPr>
              <a:t>Григір</a:t>
            </a:r>
            <a:r>
              <a:rPr lang="ru-RU" sz="2000" dirty="0">
                <a:solidFill>
                  <a:schemeClr val="tx1"/>
                </a:solidFill>
                <a:latin typeface="Times New Roman" pitchFamily="18" charset="0"/>
                <a:cs typeface="Times New Roman" pitchFamily="18" charset="0"/>
              </a:rPr>
              <a:t>, Михайло та </a:t>
            </a:r>
            <a:r>
              <a:rPr lang="ru-RU" sz="2000" dirty="0" err="1">
                <a:solidFill>
                  <a:schemeClr val="tx1"/>
                </a:solidFill>
                <a:latin typeface="Times New Roman" pitchFamily="18" charset="0"/>
                <a:cs typeface="Times New Roman" pitchFamily="18" charset="0"/>
              </a:rPr>
              <a:t>Яків</a:t>
            </a:r>
            <a:r>
              <a:rPr lang="ru-RU" sz="2000" dirty="0">
                <a:solidFill>
                  <a:schemeClr val="tx1"/>
                </a:solidFill>
                <a:latin typeface="Times New Roman" pitchFamily="18" charset="0"/>
                <a:cs typeface="Times New Roman" pitchFamily="18" charset="0"/>
              </a:rPr>
              <a:t>. Доля </a:t>
            </a:r>
            <a:r>
              <a:rPr lang="ru-RU" sz="2000" dirty="0" err="1">
                <a:solidFill>
                  <a:schemeClr val="tx1"/>
                </a:solidFill>
                <a:latin typeface="Times New Roman" pitchFamily="18" charset="0"/>
                <a:cs typeface="Times New Roman" pitchFamily="18" charset="0"/>
              </a:rPr>
              <a:t>синів</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Пилипа</a:t>
            </a:r>
            <a:r>
              <a:rPr lang="ru-RU" sz="2000" dirty="0">
                <a:solidFill>
                  <a:schemeClr val="tx1"/>
                </a:solidFill>
                <a:latin typeface="Times New Roman" pitchFamily="18" charset="0"/>
                <a:cs typeface="Times New Roman" pitchFamily="18" charset="0"/>
              </a:rPr>
              <a:t> Орлика </a:t>
            </a:r>
            <a:r>
              <a:rPr lang="ru-RU" sz="2000" dirty="0" err="1">
                <a:solidFill>
                  <a:schemeClr val="tx1"/>
                </a:solidFill>
                <a:latin typeface="Times New Roman" pitchFamily="18" charset="0"/>
                <a:cs typeface="Times New Roman" pitchFamily="18" charset="0"/>
              </a:rPr>
              <a:t>була</a:t>
            </a:r>
            <a:r>
              <a:rPr lang="ru-RU" sz="2000" dirty="0">
                <a:solidFill>
                  <a:schemeClr val="tx1"/>
                </a:solidFill>
                <a:latin typeface="Times New Roman" pitchFamily="18" charset="0"/>
                <a:cs typeface="Times New Roman" pitchFamily="18" charset="0"/>
              </a:rPr>
              <a:t> не </a:t>
            </a:r>
            <a:r>
              <a:rPr lang="ru-RU" sz="2000" dirty="0" err="1">
                <a:solidFill>
                  <a:schemeClr val="tx1"/>
                </a:solidFill>
                <a:latin typeface="Times New Roman" pitchFamily="18" charset="0"/>
                <a:cs typeface="Times New Roman" pitchFamily="18" charset="0"/>
              </a:rPr>
              <a:t>менш</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трагічна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ніж</a:t>
            </a:r>
            <a:r>
              <a:rPr lang="ru-RU" sz="2000" dirty="0">
                <a:solidFill>
                  <a:schemeClr val="tx1"/>
                </a:solidFill>
                <a:latin typeface="Times New Roman" pitchFamily="18" charset="0"/>
                <a:cs typeface="Times New Roman" pitchFamily="18" charset="0"/>
              </a:rPr>
              <a:t> у батька. </a:t>
            </a:r>
            <a:r>
              <a:rPr lang="ru-RU" sz="2000" dirty="0" err="1">
                <a:solidFill>
                  <a:schemeClr val="tx1"/>
                </a:solidFill>
                <a:latin typeface="Times New Roman" pitchFamily="18" charset="0"/>
                <a:cs typeface="Times New Roman" pitchFamily="18" charset="0"/>
              </a:rPr>
              <a:t>Їм</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доведеться</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сповна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випити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гірку</a:t>
            </a:r>
            <a:r>
              <a:rPr lang="ru-RU" sz="2000" dirty="0">
                <a:solidFill>
                  <a:schemeClr val="tx1"/>
                </a:solidFill>
                <a:latin typeface="Times New Roman" pitchFamily="18" charset="0"/>
                <a:cs typeface="Times New Roman" pitchFamily="18" charset="0"/>
              </a:rPr>
              <a:t> чашу </a:t>
            </a:r>
            <a:r>
              <a:rPr lang="ru-RU" sz="2000" dirty="0" err="1">
                <a:solidFill>
                  <a:schemeClr val="tx1"/>
                </a:solidFill>
                <a:latin typeface="Times New Roman" pitchFamily="18" charset="0"/>
                <a:cs typeface="Times New Roman" pitchFamily="18" charset="0"/>
              </a:rPr>
              <a:t>родини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політичного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емігранта</a:t>
            </a:r>
            <a:r>
              <a:rPr lang="ru-RU" sz="2000" dirty="0">
                <a:solidFill>
                  <a:schemeClr val="tx1"/>
                </a:solidFill>
                <a:latin typeface="Times New Roman" pitchFamily="18" charset="0"/>
                <a:cs typeface="Times New Roman" pitchFamily="18" charset="0"/>
              </a:rPr>
              <a:t>. Родину </a:t>
            </a:r>
            <a:r>
              <a:rPr lang="ru-RU" sz="2000" dirty="0" err="1">
                <a:solidFill>
                  <a:schemeClr val="tx1"/>
                </a:solidFill>
                <a:latin typeface="Times New Roman" pitchFamily="18" charset="0"/>
                <a:cs typeface="Times New Roman" pitchFamily="18" charset="0"/>
              </a:rPr>
              <a:t>переслідували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нестатки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Під</a:t>
            </a:r>
            <a:r>
              <a:rPr lang="ru-RU" sz="2000" dirty="0">
                <a:solidFill>
                  <a:schemeClr val="tx1"/>
                </a:solidFill>
                <a:latin typeface="Times New Roman" pitchFamily="18" charset="0"/>
                <a:cs typeface="Times New Roman" pitchFamily="18" charset="0"/>
              </a:rPr>
              <a:t> час </a:t>
            </a:r>
            <a:r>
              <a:rPr lang="ru-RU" sz="2000" dirty="0" err="1">
                <a:solidFill>
                  <a:schemeClr val="tx1"/>
                </a:solidFill>
                <a:latin typeface="Times New Roman" pitchFamily="18" charset="0"/>
                <a:cs typeface="Times New Roman" pitchFamily="18" charset="0"/>
              </a:rPr>
              <a:t>еміграції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захворів</a:t>
            </a:r>
            <a:r>
              <a:rPr lang="ru-RU" sz="2000" dirty="0">
                <a:solidFill>
                  <a:schemeClr val="tx1"/>
                </a:solidFill>
                <a:latin typeface="Times New Roman" pitchFamily="18" charset="0"/>
                <a:cs typeface="Times New Roman" pitchFamily="18" charset="0"/>
              </a:rPr>
              <a:t> і помер </a:t>
            </a:r>
            <a:r>
              <a:rPr lang="ru-RU" sz="2000" dirty="0" err="1">
                <a:solidFill>
                  <a:schemeClr val="tx1"/>
                </a:solidFill>
                <a:latin typeface="Times New Roman" pitchFamily="18" charset="0"/>
                <a:cs typeface="Times New Roman" pitchFamily="18" charset="0"/>
              </a:rPr>
              <a:t>найменший</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син</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Орликів</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Яків</a:t>
            </a:r>
            <a:r>
              <a:rPr lang="ru-RU" sz="2000" dirty="0">
                <a:solidFill>
                  <a:schemeClr val="tx1"/>
                </a:solidFill>
                <a:latin typeface="Times New Roman" pitchFamily="18" charset="0"/>
                <a:cs typeface="Times New Roman" pitchFamily="18" charset="0"/>
              </a:rPr>
              <a:t>, у 1722 </a:t>
            </a:r>
            <a:r>
              <a:rPr lang="ru-RU" sz="2000" dirty="0" err="1">
                <a:solidFill>
                  <a:schemeClr val="tx1"/>
                </a:solidFill>
                <a:latin typeface="Times New Roman" pitchFamily="18" charset="0"/>
                <a:cs typeface="Times New Roman" pitchFamily="18" charset="0"/>
              </a:rPr>
              <a:t>році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під</a:t>
            </a:r>
            <a:r>
              <a:rPr lang="ru-RU" sz="2000" dirty="0">
                <a:solidFill>
                  <a:schemeClr val="tx1"/>
                </a:solidFill>
                <a:latin typeface="Times New Roman" pitchFamily="18" charset="0"/>
                <a:cs typeface="Times New Roman" pitchFamily="18" charset="0"/>
              </a:rPr>
              <a:t> час </a:t>
            </a:r>
            <a:r>
              <a:rPr lang="ru-RU" sz="2000" dirty="0" err="1">
                <a:solidFill>
                  <a:schemeClr val="tx1"/>
                </a:solidFill>
                <a:latin typeface="Times New Roman" pitchFamily="18" charset="0"/>
                <a:cs typeface="Times New Roman" pitchFamily="18" charset="0"/>
              </a:rPr>
              <a:t>епідемії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помирає</a:t>
            </a:r>
            <a:r>
              <a:rPr lang="ru-RU" sz="2000" dirty="0">
                <a:solidFill>
                  <a:schemeClr val="tx1"/>
                </a:solidFill>
                <a:latin typeface="Times New Roman" pitchFamily="18" charset="0"/>
                <a:cs typeface="Times New Roman" pitchFamily="18" charset="0"/>
              </a:rPr>
              <a:t> Михайло. Дружину і </a:t>
            </a:r>
            <a:r>
              <a:rPr lang="ru-RU" sz="2000" dirty="0" err="1">
                <a:solidFill>
                  <a:schemeClr val="tx1"/>
                </a:solidFill>
                <a:latin typeface="Times New Roman" pitchFamily="18" charset="0"/>
                <a:cs typeface="Times New Roman" pitchFamily="18" charset="0"/>
              </a:rPr>
              <a:t>дочок</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задля</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безпеки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Пилип</a:t>
            </a:r>
            <a:r>
              <a:rPr lang="ru-RU" sz="2000" dirty="0">
                <a:solidFill>
                  <a:schemeClr val="tx1"/>
                </a:solidFill>
                <a:latin typeface="Times New Roman" pitchFamily="18" charset="0"/>
                <a:cs typeface="Times New Roman" pitchFamily="18" charset="0"/>
              </a:rPr>
              <a:t> Степанович  </a:t>
            </a:r>
            <a:r>
              <a:rPr lang="ru-RU" sz="2000" dirty="0" err="1">
                <a:solidFill>
                  <a:schemeClr val="tx1"/>
                </a:solidFill>
                <a:latin typeface="Times New Roman" pitchFamily="18" charset="0"/>
                <a:cs typeface="Times New Roman" pitchFamily="18" charset="0"/>
              </a:rPr>
              <a:t>оселяє</a:t>
            </a:r>
            <a:r>
              <a:rPr lang="ru-RU" sz="2000" dirty="0">
                <a:solidFill>
                  <a:schemeClr val="tx1"/>
                </a:solidFill>
                <a:latin typeface="Times New Roman" pitchFamily="18" charset="0"/>
                <a:cs typeface="Times New Roman" pitchFamily="18" charset="0"/>
              </a:rPr>
              <a:t> в </a:t>
            </a:r>
            <a:r>
              <a:rPr lang="ru-RU" sz="2000" dirty="0" err="1">
                <a:solidFill>
                  <a:schemeClr val="tx1"/>
                </a:solidFill>
                <a:latin typeface="Times New Roman" pitchFamily="18" charset="0"/>
                <a:cs typeface="Times New Roman" pitchFamily="18" charset="0"/>
              </a:rPr>
              <a:t>польських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монастирях</a:t>
            </a:r>
            <a:r>
              <a:rPr lang="ru-RU" sz="2000" dirty="0">
                <a:solidFill>
                  <a:schemeClr val="tx1"/>
                </a:solidFill>
                <a:latin typeface="Times New Roman" pitchFamily="18" charset="0"/>
                <a:cs typeface="Times New Roman" pitchFamily="18" charset="0"/>
              </a:rPr>
              <a:t>. </a:t>
            </a:r>
            <a:r>
              <a:rPr lang="ru-RU" sz="2800" dirty="0">
                <a:solidFill>
                  <a:schemeClr val="tx1"/>
                </a:solidFill>
                <a:latin typeface="Times New Roman" pitchFamily="18" charset="0"/>
                <a:cs typeface="Times New Roman" pitchFamily="18" charset="0"/>
              </a:rPr>
              <a:t/>
            </a:r>
            <a:br>
              <a:rPr lang="ru-RU" sz="2800" dirty="0">
                <a:solidFill>
                  <a:schemeClr val="tx1"/>
                </a:solidFill>
                <a:latin typeface="Times New Roman" pitchFamily="18" charset="0"/>
                <a:cs typeface="Times New Roman" pitchFamily="18" charset="0"/>
              </a:rPr>
            </a:br>
            <a:endParaRPr lang="ru-RU" sz="2800" dirty="0">
              <a:solidFill>
                <a:schemeClr val="tx1"/>
              </a:solidFill>
              <a:latin typeface="Times New Roman" pitchFamily="18" charset="0"/>
              <a:cs typeface="Times New Roman" pitchFamily="18" charset="0"/>
            </a:endParaRPr>
          </a:p>
        </p:txBody>
      </p:sp>
      <p:sp>
        <p:nvSpPr>
          <p:cNvPr id="3" name="Прямоугольник 2"/>
          <p:cNvSpPr/>
          <p:nvPr/>
        </p:nvSpPr>
        <p:spPr>
          <a:xfrm>
            <a:off x="2643174" y="214290"/>
            <a:ext cx="3559629" cy="646331"/>
          </a:xfrm>
          <a:prstGeom prst="rect">
            <a:avLst/>
          </a:prstGeom>
        </p:spPr>
        <p:txBody>
          <a:bodyPr wrap="none">
            <a:spAutoFit/>
          </a:bodyPr>
          <a:lstStyle/>
          <a:p>
            <a:pPr algn="ctr"/>
            <a:r>
              <a:rPr lang="ru-RU" sz="3600" b="1" dirty="0" smtClean="0">
                <a:solidFill>
                  <a:prstClr val="black"/>
                </a:solidFill>
                <a:latin typeface="Times New Roman" pitchFamily="18" charset="0"/>
                <a:cs typeface="Times New Roman" pitchFamily="18" charset="0"/>
              </a:rPr>
              <a:t>Родина </a:t>
            </a:r>
            <a:r>
              <a:rPr lang="ru-RU" sz="3600" b="1" dirty="0" err="1" smtClean="0">
                <a:solidFill>
                  <a:prstClr val="black"/>
                </a:solidFill>
                <a:latin typeface="Times New Roman" pitchFamily="18" charset="0"/>
                <a:cs typeface="Times New Roman" pitchFamily="18" charset="0"/>
              </a:rPr>
              <a:t>Орликів</a:t>
            </a:r>
            <a:endParaRPr lang="ru-RU" sz="3600" dirty="0">
              <a:solidFill>
                <a:prstClr val="black"/>
              </a:solidFill>
            </a:endParaRPr>
          </a:p>
        </p:txBody>
      </p:sp>
      <p:pic>
        <p:nvPicPr>
          <p:cNvPr id="13314" name="Picture 2" descr="Картинки по запросу родина пилипа орлика"/>
          <p:cNvPicPr>
            <a:picLocks noChangeAspect="1" noChangeArrowheads="1"/>
          </p:cNvPicPr>
          <p:nvPr/>
        </p:nvPicPr>
        <p:blipFill>
          <a:blip r:embed="rId2"/>
          <a:srcRect/>
          <a:stretch>
            <a:fillRect/>
          </a:stretch>
        </p:blipFill>
        <p:spPr bwMode="auto">
          <a:xfrm>
            <a:off x="5286380" y="1857364"/>
            <a:ext cx="3857620" cy="5000636"/>
          </a:xfrm>
          <a:prstGeom prst="rect">
            <a:avLst/>
          </a:prstGeom>
          <a:noFill/>
        </p:spPr>
      </p:pic>
    </p:spTree>
    <p:extLst>
      <p:ext uri="{BB962C8B-B14F-4D97-AF65-F5344CB8AC3E}">
        <p14:creationId xmlns:p14="http://schemas.microsoft.com/office/powerpoint/2010/main" val="19565417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
          </p:nvPr>
        </p:nvSpPr>
        <p:spPr>
          <a:xfrm>
            <a:off x="457200" y="260648"/>
            <a:ext cx="7571184" cy="6408712"/>
          </a:xfrm>
        </p:spPr>
        <p:txBody>
          <a:bodyPr/>
          <a:lstStyle/>
          <a:p>
            <a:endParaRPr lang="ru-RU" dirty="0"/>
          </a:p>
        </p:txBody>
      </p:sp>
      <p:pic>
        <p:nvPicPr>
          <p:cNvPr id="2050" name="Picture 2" descr="H:\Орлик\Картинки\рід орликі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029" y="260648"/>
            <a:ext cx="6752034"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075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561" y="1785926"/>
            <a:ext cx="3970784" cy="6669644"/>
          </a:xfrm>
        </p:spPr>
        <p:txBody>
          <a:bodyPr>
            <a:normAutofit fontScale="90000"/>
          </a:bodyPr>
          <a:lstStyle/>
          <a:p>
            <a:pPr algn="ctr"/>
            <a:r>
              <a:rPr lang="ru-RU" sz="3600" dirty="0" smtClean="0"/>
              <a:t>                </a:t>
            </a:r>
            <a:r>
              <a:rPr lang="ru-RU" sz="2000" dirty="0" smtClean="0"/>
              <a:t/>
            </a:r>
            <a:br>
              <a:rPr lang="ru-RU" sz="2000" dirty="0" smtClean="0"/>
            </a:br>
            <a:r>
              <a:rPr lang="ru-RU" sz="2000" dirty="0" smtClean="0"/>
              <a:t/>
            </a:r>
            <a:br>
              <a:rPr lang="ru-RU" sz="2000" dirty="0" smtClean="0"/>
            </a:br>
            <a:r>
              <a:rPr lang="ru-RU" sz="2000" dirty="0"/>
              <a:t/>
            </a:r>
            <a:br>
              <a:rPr lang="ru-RU" sz="2000" dirty="0"/>
            </a:br>
            <a:r>
              <a:rPr lang="ru-RU" sz="2000" dirty="0"/>
              <a:t/>
            </a:r>
            <a:br>
              <a:rPr lang="ru-RU" sz="2000" dirty="0"/>
            </a:br>
            <a:r>
              <a:rPr lang="ru-RU" sz="2000" dirty="0"/>
              <a:t> </a:t>
            </a:r>
            <a:r>
              <a:rPr lang="ru-RU" sz="2000" dirty="0" smtClean="0"/>
              <a:t>                                                   </a:t>
            </a:r>
            <a:r>
              <a:rPr lang="ru-RU" sz="4900" b="1" dirty="0" err="1" smtClean="0">
                <a:solidFill>
                  <a:schemeClr val="tx1"/>
                </a:solidFill>
                <a:latin typeface="Times New Roman" pitchFamily="18" charset="0"/>
                <a:cs typeface="Times New Roman" pitchFamily="18" charset="0"/>
              </a:rPr>
              <a:t>Григор</a:t>
            </a:r>
            <a:r>
              <a:rPr lang="uk-UA" sz="4900" b="1" dirty="0" err="1" smtClean="0">
                <a:solidFill>
                  <a:schemeClr val="tx1"/>
                </a:solidFill>
                <a:latin typeface="Times New Roman" pitchFamily="18" charset="0"/>
                <a:cs typeface="Times New Roman" pitchFamily="18" charset="0"/>
              </a:rPr>
              <a:t>ій</a:t>
            </a:r>
            <a:r>
              <a:rPr lang="ru-RU" sz="4900" b="1" dirty="0" smtClean="0">
                <a:solidFill>
                  <a:schemeClr val="tx1"/>
                </a:solidFill>
                <a:latin typeface="Times New Roman" pitchFamily="18" charset="0"/>
                <a:cs typeface="Times New Roman" pitchFamily="18" charset="0"/>
              </a:rPr>
              <a:t> </a:t>
            </a:r>
            <a:r>
              <a:rPr lang="ru-RU" sz="4900" b="1" dirty="0">
                <a:solidFill>
                  <a:schemeClr val="tx1"/>
                </a:solidFill>
                <a:latin typeface="Times New Roman" pitchFamily="18" charset="0"/>
                <a:cs typeface="Times New Roman" pitchFamily="18" charset="0"/>
              </a:rPr>
              <a:t>Орлик</a:t>
            </a:r>
            <a:r>
              <a:rPr lang="ru-RU" sz="2000" dirty="0"/>
              <a:t/>
            </a:r>
            <a:br>
              <a:rPr lang="ru-RU" sz="2000" dirty="0"/>
            </a:br>
            <a:r>
              <a:rPr lang="ru-RU" sz="2000" dirty="0" smtClean="0"/>
              <a:t/>
            </a:r>
            <a:br>
              <a:rPr lang="ru-RU" sz="2000" dirty="0" smtClean="0"/>
            </a:br>
            <a:r>
              <a:rPr lang="ru-RU" sz="2000" dirty="0"/>
              <a:t/>
            </a:r>
            <a:br>
              <a:rPr lang="ru-RU" sz="2000" dirty="0"/>
            </a:br>
            <a:r>
              <a:rPr lang="ru-RU" sz="2000" dirty="0"/>
              <a:t/>
            </a:r>
            <a:br>
              <a:rPr lang="ru-RU" sz="2000" dirty="0"/>
            </a:br>
            <a:r>
              <a:rPr lang="ru-RU" sz="20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Про </a:t>
            </a:r>
            <a:r>
              <a:rPr lang="ru-RU" sz="1400" dirty="0" err="1">
                <a:solidFill>
                  <a:schemeClr val="tx1"/>
                </a:solidFill>
                <a:latin typeface="Times New Roman" pitchFamily="18" charset="0"/>
                <a:cs typeface="Times New Roman" pitchFamily="18" charset="0"/>
              </a:rPr>
              <a:t>життя</a:t>
            </a:r>
            <a:r>
              <a:rPr lang="ru-RU" sz="1400" dirty="0">
                <a:solidFill>
                  <a:schemeClr val="tx1"/>
                </a:solidFill>
                <a:latin typeface="Times New Roman" pitchFamily="18" charset="0"/>
                <a:cs typeface="Times New Roman" pitchFamily="18" charset="0"/>
              </a:rPr>
              <a:t> та </a:t>
            </a:r>
            <a:r>
              <a:rPr lang="ru-RU" sz="1400" dirty="0" err="1">
                <a:solidFill>
                  <a:schemeClr val="tx1"/>
                </a:solidFill>
                <a:latin typeface="Times New Roman" pitchFamily="18" charset="0"/>
                <a:cs typeface="Times New Roman" pitchFamily="18" charset="0"/>
              </a:rPr>
              <a:t>діяльність</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Григора</a:t>
            </a:r>
            <a:r>
              <a:rPr lang="ru-RU" sz="1400" dirty="0">
                <a:solidFill>
                  <a:schemeClr val="tx1"/>
                </a:solidFill>
                <a:latin typeface="Times New Roman" pitchFamily="18" charset="0"/>
                <a:cs typeface="Times New Roman" pitchFamily="18" charset="0"/>
              </a:rPr>
              <a:t> Орлика </a:t>
            </a:r>
            <a:r>
              <a:rPr lang="ru-RU" sz="1400" dirty="0" err="1">
                <a:solidFill>
                  <a:schemeClr val="tx1"/>
                </a:solidFill>
                <a:latin typeface="Times New Roman" pitchFamily="18" charset="0"/>
                <a:cs typeface="Times New Roman" pitchFamily="18" charset="0"/>
              </a:rPr>
              <a:t>можна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було</a:t>
            </a:r>
            <a:r>
              <a:rPr lang="ru-RU" sz="1400" dirty="0">
                <a:solidFill>
                  <a:schemeClr val="tx1"/>
                </a:solidFill>
                <a:latin typeface="Times New Roman" pitchFamily="18" charset="0"/>
                <a:cs typeface="Times New Roman" pitchFamily="18" charset="0"/>
              </a:rPr>
              <a:t> б </a:t>
            </a:r>
            <a:r>
              <a:rPr lang="ru-RU" sz="1400" dirty="0" err="1">
                <a:solidFill>
                  <a:schemeClr val="tx1"/>
                </a:solidFill>
                <a:latin typeface="Times New Roman" pitchFamily="18" charset="0"/>
                <a:cs typeface="Times New Roman" pitchFamily="18" charset="0"/>
              </a:rPr>
              <a:t>зняти</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захоплюючий</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фільм</a:t>
            </a:r>
            <a:r>
              <a:rPr lang="ru-RU" sz="1400" dirty="0">
                <a:solidFill>
                  <a:schemeClr val="tx1"/>
                </a:solidFill>
                <a:latin typeface="Times New Roman" pitchFamily="18" charset="0"/>
                <a:cs typeface="Times New Roman" pitchFamily="18" charset="0"/>
              </a:rPr>
              <a:t>. У 9 </a:t>
            </a:r>
            <a:r>
              <a:rPr lang="ru-RU" sz="1400" dirty="0" err="1">
                <a:solidFill>
                  <a:schemeClr val="tx1"/>
                </a:solidFill>
                <a:latin typeface="Times New Roman" pitchFamily="18" charset="0"/>
                <a:cs typeface="Times New Roman" pitchFamily="18" charset="0"/>
              </a:rPr>
              <a:t>років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батько</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відправив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його</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заручником</a:t>
            </a:r>
            <a:r>
              <a:rPr lang="ru-RU" sz="1400" dirty="0">
                <a:solidFill>
                  <a:schemeClr val="tx1"/>
                </a:solidFill>
                <a:latin typeface="Times New Roman" pitchFamily="18" charset="0"/>
                <a:cs typeface="Times New Roman" pitchFamily="18" charset="0"/>
              </a:rPr>
              <a:t> до султана, </a:t>
            </a:r>
            <a:r>
              <a:rPr lang="ru-RU" sz="1400" dirty="0" err="1">
                <a:solidFill>
                  <a:schemeClr val="tx1"/>
                </a:solidFill>
                <a:latin typeface="Times New Roman" pitchFamily="18" charset="0"/>
                <a:cs typeface="Times New Roman" pitchFamily="18" charset="0"/>
              </a:rPr>
              <a:t>принісши</a:t>
            </a:r>
            <a:r>
              <a:rPr lang="ru-RU" sz="1400" dirty="0">
                <a:solidFill>
                  <a:schemeClr val="tx1"/>
                </a:solidFill>
                <a:latin typeface="Times New Roman" pitchFamily="18" charset="0"/>
                <a:cs typeface="Times New Roman" pitchFamily="18" charset="0"/>
              </a:rPr>
              <a:t> в жертву </a:t>
            </a:r>
            <a:r>
              <a:rPr lang="ru-RU" sz="1400" dirty="0" err="1">
                <a:solidFill>
                  <a:schemeClr val="tx1"/>
                </a:solidFill>
                <a:latin typeface="Times New Roman" pitchFamily="18" charset="0"/>
                <a:cs typeface="Times New Roman" pitchFamily="18" charset="0"/>
              </a:rPr>
              <a:t>сина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заради</a:t>
            </a:r>
            <a:r>
              <a:rPr lang="ru-RU" sz="1400" dirty="0">
                <a:solidFill>
                  <a:schemeClr val="tx1"/>
                </a:solidFill>
                <a:latin typeface="Times New Roman" pitchFamily="18" charset="0"/>
                <a:cs typeface="Times New Roman" pitchFamily="18" charset="0"/>
              </a:rPr>
              <a:t> союзу з </a:t>
            </a:r>
            <a:r>
              <a:rPr lang="ru-RU" sz="1400" dirty="0" err="1">
                <a:solidFill>
                  <a:schemeClr val="tx1"/>
                </a:solidFill>
                <a:latin typeface="Times New Roman" pitchFamily="18" charset="0"/>
                <a:cs typeface="Times New Roman" pitchFamily="18" charset="0"/>
              </a:rPr>
              <a:t>Туреччиною</a:t>
            </a:r>
            <a:r>
              <a:rPr lang="ru-RU" sz="1400" dirty="0">
                <a:solidFill>
                  <a:schemeClr val="tx1"/>
                </a:solidFill>
                <a:latin typeface="Times New Roman" pitchFamily="18" charset="0"/>
                <a:cs typeface="Times New Roman" pitchFamily="18" charset="0"/>
              </a:rPr>
              <a:t>. У 14 </a:t>
            </a:r>
            <a:r>
              <a:rPr lang="ru-RU" sz="1400" dirty="0" err="1">
                <a:solidFill>
                  <a:schemeClr val="tx1"/>
                </a:solidFill>
                <a:latin typeface="Times New Roman" pitchFamily="18" charset="0"/>
                <a:cs typeface="Times New Roman" pitchFamily="18" charset="0"/>
              </a:rPr>
              <a:t>років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Григір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бере</a:t>
            </a:r>
            <a:r>
              <a:rPr lang="ru-RU" sz="1400" dirty="0">
                <a:solidFill>
                  <a:schemeClr val="tx1"/>
                </a:solidFill>
                <a:latin typeface="Times New Roman" pitchFamily="18" charset="0"/>
                <a:cs typeface="Times New Roman" pitchFamily="18" charset="0"/>
              </a:rPr>
              <a:t> участь у битвах у </a:t>
            </a:r>
            <a:r>
              <a:rPr lang="ru-RU" sz="1400" dirty="0" err="1">
                <a:solidFill>
                  <a:schemeClr val="tx1"/>
                </a:solidFill>
                <a:latin typeface="Times New Roman" pitchFamily="18" charset="0"/>
                <a:cs typeface="Times New Roman" pitchFamily="18" charset="0"/>
              </a:rPr>
              <a:t>війську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шведського</a:t>
            </a:r>
            <a:r>
              <a:rPr lang="ru-RU" sz="1400" dirty="0">
                <a:solidFill>
                  <a:schemeClr val="tx1"/>
                </a:solidFill>
                <a:latin typeface="Times New Roman" pitchFamily="18" charset="0"/>
                <a:cs typeface="Times New Roman" pitchFamily="18" charset="0"/>
              </a:rPr>
              <a:t> короля, </a:t>
            </a:r>
            <a:r>
              <a:rPr lang="ru-RU" sz="1400" dirty="0" err="1">
                <a:solidFill>
                  <a:schemeClr val="tx1"/>
                </a:solidFill>
                <a:latin typeface="Times New Roman" pitchFamily="18" charset="0"/>
                <a:cs typeface="Times New Roman" pitchFamily="18" charset="0"/>
              </a:rPr>
              <a:t>потім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закінчив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університет</a:t>
            </a:r>
            <a:r>
              <a:rPr lang="ru-RU" sz="1400" dirty="0">
                <a:solidFill>
                  <a:schemeClr val="tx1"/>
                </a:solidFill>
                <a:latin typeface="Times New Roman" pitchFamily="18" charset="0"/>
                <a:cs typeface="Times New Roman" pitchFamily="18" charset="0"/>
              </a:rPr>
              <a:t> у </a:t>
            </a:r>
            <a:r>
              <a:rPr lang="ru-RU" sz="1400" dirty="0" err="1">
                <a:solidFill>
                  <a:schemeClr val="tx1"/>
                </a:solidFill>
                <a:latin typeface="Times New Roman" pitchFamily="18" charset="0"/>
                <a:cs typeface="Times New Roman" pitchFamily="18" charset="0"/>
              </a:rPr>
              <a:t>Швеції</a:t>
            </a:r>
            <a:r>
              <a:rPr lang="ru-RU" sz="1400" dirty="0">
                <a:solidFill>
                  <a:schemeClr val="tx1"/>
                </a:solidFill>
                <a:latin typeface="Times New Roman" pitchFamily="18" charset="0"/>
                <a:cs typeface="Times New Roman" pitchFamily="18" charset="0"/>
              </a:rPr>
              <a:t> з </a:t>
            </a:r>
            <a:r>
              <a:rPr lang="ru-RU" sz="1400" dirty="0" err="1">
                <a:solidFill>
                  <a:schemeClr val="tx1"/>
                </a:solidFill>
                <a:latin typeface="Times New Roman" pitchFamily="18" charset="0"/>
                <a:cs typeface="Times New Roman" pitchFamily="18" charset="0"/>
              </a:rPr>
              <a:t>відзнакою</a:t>
            </a:r>
            <a:r>
              <a:rPr lang="ru-RU" sz="1400" dirty="0">
                <a:solidFill>
                  <a:schemeClr val="tx1"/>
                </a:solidFill>
                <a:latin typeface="Times New Roman" pitchFamily="18" charset="0"/>
                <a:cs typeface="Times New Roman" pitchFamily="18" charset="0"/>
              </a:rPr>
              <a:t>, служив у </a:t>
            </a:r>
            <a:r>
              <a:rPr lang="ru-RU" sz="1400" dirty="0" err="1">
                <a:solidFill>
                  <a:schemeClr val="tx1"/>
                </a:solidFill>
                <a:latin typeface="Times New Roman" pitchFamily="18" charset="0"/>
                <a:cs typeface="Times New Roman" pitchFamily="18" charset="0"/>
              </a:rPr>
              <a:t>шведській</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армії</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згодом</a:t>
            </a:r>
            <a:r>
              <a:rPr lang="ru-RU" sz="1400" dirty="0">
                <a:solidFill>
                  <a:schemeClr val="tx1"/>
                </a:solidFill>
                <a:latin typeface="Times New Roman" pitchFamily="18" charset="0"/>
                <a:cs typeface="Times New Roman" pitchFamily="18" charset="0"/>
              </a:rPr>
              <a:t> у </a:t>
            </a:r>
            <a:r>
              <a:rPr lang="ru-RU" sz="1400" dirty="0" err="1">
                <a:solidFill>
                  <a:schemeClr val="tx1"/>
                </a:solidFill>
                <a:latin typeface="Times New Roman" pitchFamily="18" charset="0"/>
                <a:cs typeface="Times New Roman" pitchFamily="18" charset="0"/>
              </a:rPr>
              <a:t>саксонській</a:t>
            </a:r>
            <a:r>
              <a:rPr lang="ru-RU" sz="1400" dirty="0">
                <a:solidFill>
                  <a:schemeClr val="tx1"/>
                </a:solidFill>
                <a:latin typeface="Times New Roman" pitchFamily="18" charset="0"/>
                <a:cs typeface="Times New Roman" pitchFamily="18" charset="0"/>
              </a:rPr>
              <a:t> та </a:t>
            </a:r>
            <a:r>
              <a:rPr lang="ru-RU" sz="1400" dirty="0" err="1">
                <a:solidFill>
                  <a:schemeClr val="tx1"/>
                </a:solidFill>
                <a:latin typeface="Times New Roman" pitchFamily="18" charset="0"/>
                <a:cs typeface="Times New Roman" pitchFamily="18" charset="0"/>
              </a:rPr>
              <a:t>польській</a:t>
            </a:r>
            <a:r>
              <a:rPr lang="ru-RU" sz="1400" dirty="0">
                <a:solidFill>
                  <a:schemeClr val="tx1"/>
                </a:solidFill>
                <a:latin typeface="Times New Roman" pitchFamily="18" charset="0"/>
                <a:cs typeface="Times New Roman" pitchFamily="18" charset="0"/>
              </a:rPr>
              <a:t>.</a:t>
            </a:r>
            <a:br>
              <a:rPr lang="ru-RU" sz="1400" dirty="0">
                <a:solidFill>
                  <a:schemeClr val="tx1"/>
                </a:solidFill>
                <a:latin typeface="Times New Roman" pitchFamily="18" charset="0"/>
                <a:cs typeface="Times New Roman" pitchFamily="18" charset="0"/>
              </a:rPr>
            </a:br>
            <a:r>
              <a:rPr lang="ru-RU" sz="1400" dirty="0" smtClean="0">
                <a:solidFill>
                  <a:schemeClr val="tx1"/>
                </a:solidFill>
                <a:latin typeface="Times New Roman" pitchFamily="18" charset="0"/>
                <a:cs typeface="Times New Roman" pitchFamily="18" charset="0"/>
              </a:rPr>
              <a:t>             З </a:t>
            </a:r>
            <a:r>
              <a:rPr lang="ru-RU" sz="1400" dirty="0">
                <a:solidFill>
                  <a:schemeClr val="tx1"/>
                </a:solidFill>
                <a:latin typeface="Times New Roman" pitchFamily="18" charset="0"/>
                <a:cs typeface="Times New Roman" pitchFamily="18" charset="0"/>
              </a:rPr>
              <a:t>початку 30-х </a:t>
            </a:r>
            <a:r>
              <a:rPr lang="ru-RU" sz="1400" dirty="0" err="1">
                <a:solidFill>
                  <a:schemeClr val="tx1"/>
                </a:solidFill>
                <a:latin typeface="Times New Roman" pitchFamily="18" charset="0"/>
                <a:cs typeface="Times New Roman" pitchFamily="18" charset="0"/>
              </a:rPr>
              <a:t>років</a:t>
            </a:r>
            <a:r>
              <a:rPr lang="ru-RU" sz="1400" dirty="0">
                <a:solidFill>
                  <a:schemeClr val="tx1"/>
                </a:solidFill>
                <a:latin typeface="Times New Roman" pitchFamily="18" charset="0"/>
                <a:cs typeface="Times New Roman" pitchFamily="18" charset="0"/>
              </a:rPr>
              <a:t> </a:t>
            </a:r>
            <a:r>
              <a:rPr lang="en-US" sz="1400" dirty="0">
                <a:solidFill>
                  <a:schemeClr val="tx1"/>
                </a:solidFill>
                <a:latin typeface="Times New Roman" pitchFamily="18" charset="0"/>
                <a:cs typeface="Times New Roman" pitchFamily="18" charset="0"/>
              </a:rPr>
              <a:t>XVIII </a:t>
            </a:r>
            <a:r>
              <a:rPr lang="ru-RU" sz="1400" dirty="0">
                <a:solidFill>
                  <a:schemeClr val="tx1"/>
                </a:solidFill>
                <a:latin typeface="Times New Roman" pitchFamily="18" charset="0"/>
                <a:cs typeface="Times New Roman" pitchFamily="18" charset="0"/>
              </a:rPr>
              <a:t>ст. </a:t>
            </a:r>
            <a:r>
              <a:rPr lang="ru-RU" sz="1400" dirty="0" err="1">
                <a:solidFill>
                  <a:schemeClr val="tx1"/>
                </a:solidFill>
                <a:latin typeface="Times New Roman" pitchFamily="18" charset="0"/>
                <a:cs typeface="Times New Roman" pitchFamily="18" charset="0"/>
              </a:rPr>
              <a:t>гвардійський</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офіцер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Григір</a:t>
            </a:r>
            <a:r>
              <a:rPr lang="ru-RU" sz="1400" dirty="0">
                <a:solidFill>
                  <a:schemeClr val="tx1"/>
                </a:solidFill>
                <a:latin typeface="Times New Roman" pitchFamily="18" charset="0"/>
                <a:cs typeface="Times New Roman" pitchFamily="18" charset="0"/>
              </a:rPr>
              <a:t> Орлик </a:t>
            </a:r>
            <a:r>
              <a:rPr lang="ru-RU" sz="1400" dirty="0" err="1">
                <a:solidFill>
                  <a:schemeClr val="tx1"/>
                </a:solidFill>
                <a:latin typeface="Times New Roman" pitchFamily="18" charset="0"/>
                <a:cs typeface="Times New Roman" pitchFamily="18" charset="0"/>
              </a:rPr>
              <a:t>розпочав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військову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кар’єру</a:t>
            </a:r>
            <a:r>
              <a:rPr lang="ru-RU" sz="1400" dirty="0">
                <a:solidFill>
                  <a:schemeClr val="tx1"/>
                </a:solidFill>
                <a:latin typeface="Times New Roman" pitchFamily="18" charset="0"/>
                <a:cs typeface="Times New Roman" pitchFamily="18" charset="0"/>
              </a:rPr>
              <a:t> у </a:t>
            </a:r>
            <a:r>
              <a:rPr lang="ru-RU" sz="1400" dirty="0" err="1">
                <a:solidFill>
                  <a:schemeClr val="tx1"/>
                </a:solidFill>
                <a:latin typeface="Times New Roman" pitchFamily="18" charset="0"/>
                <a:cs typeface="Times New Roman" pitchFamily="18" charset="0"/>
              </a:rPr>
              <a:t>Франції</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Володіючи</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декількома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іноземними</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мовами</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він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виконував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дипломатичні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доручення</a:t>
            </a:r>
            <a:r>
              <a:rPr lang="ru-RU" sz="1400" dirty="0">
                <a:solidFill>
                  <a:schemeClr val="tx1"/>
                </a:solidFill>
                <a:latin typeface="Times New Roman" pitchFamily="18" charset="0"/>
                <a:cs typeface="Times New Roman" pitchFamily="18" charset="0"/>
              </a:rPr>
              <a:t> короля в </a:t>
            </a:r>
            <a:r>
              <a:rPr lang="ru-RU" sz="1400" dirty="0" err="1">
                <a:solidFill>
                  <a:schemeClr val="tx1"/>
                </a:solidFill>
                <a:latin typeface="Times New Roman" pitchFamily="18" charset="0"/>
                <a:cs typeface="Times New Roman" pitchFamily="18" charset="0"/>
              </a:rPr>
              <a:t>Туреччині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Австрії</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Кримському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ханстві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Польщі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Прагнув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впливати</a:t>
            </a:r>
            <a:r>
              <a:rPr lang="ru-RU" sz="1400" dirty="0">
                <a:solidFill>
                  <a:schemeClr val="tx1"/>
                </a:solidFill>
                <a:latin typeface="Times New Roman" pitchFamily="18" charset="0"/>
                <a:cs typeface="Times New Roman" pitchFamily="18" charset="0"/>
              </a:rPr>
              <a:t> на </a:t>
            </a:r>
            <a:r>
              <a:rPr lang="ru-RU" sz="1400" dirty="0" err="1">
                <a:solidFill>
                  <a:schemeClr val="tx1"/>
                </a:solidFill>
                <a:latin typeface="Times New Roman" pitchFamily="18" charset="0"/>
                <a:cs typeface="Times New Roman" pitchFamily="18" charset="0"/>
              </a:rPr>
              <a:t>зовнішню</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політику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французького</a:t>
            </a:r>
            <a:r>
              <a:rPr lang="ru-RU" sz="1400" dirty="0">
                <a:solidFill>
                  <a:schemeClr val="tx1"/>
                </a:solidFill>
                <a:latin typeface="Times New Roman" pitchFamily="18" charset="0"/>
                <a:cs typeface="Times New Roman" pitchFamily="18" charset="0"/>
              </a:rPr>
              <a:t> короля на </a:t>
            </a:r>
            <a:r>
              <a:rPr lang="ru-RU" sz="1400" dirty="0" err="1">
                <a:solidFill>
                  <a:schemeClr val="tx1"/>
                </a:solidFill>
                <a:latin typeface="Times New Roman" pitchFamily="18" charset="0"/>
                <a:cs typeface="Times New Roman" pitchFamily="18" charset="0"/>
              </a:rPr>
              <a:t>користь</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України</a:t>
            </a:r>
            <a:r>
              <a:rPr lang="ru-RU" sz="1400" dirty="0">
                <a:solidFill>
                  <a:schemeClr val="tx1"/>
                </a:solidFill>
                <a:latin typeface="Times New Roman" pitchFamily="18" charset="0"/>
                <a:cs typeface="Times New Roman" pitchFamily="18" charset="0"/>
              </a:rPr>
              <a:t> й </a:t>
            </a:r>
            <a:r>
              <a:rPr lang="ru-RU" sz="1400" dirty="0" err="1">
                <a:solidFill>
                  <a:schemeClr val="tx1"/>
                </a:solidFill>
                <a:latin typeface="Times New Roman" pitchFamily="18" charset="0"/>
                <a:cs typeface="Times New Roman" pitchFamily="18" charset="0"/>
              </a:rPr>
              <a:t>отримав</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певну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підтримку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Невдовзі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він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вирушив</a:t>
            </a:r>
            <a:r>
              <a:rPr lang="ru-RU" sz="1400" dirty="0">
                <a:solidFill>
                  <a:schemeClr val="tx1"/>
                </a:solidFill>
                <a:latin typeface="Times New Roman" pitchFamily="18" charset="0"/>
                <a:cs typeface="Times New Roman" pitchFamily="18" charset="0"/>
              </a:rPr>
              <a:t> з </a:t>
            </a:r>
            <a:r>
              <a:rPr lang="ru-RU" sz="1400" dirty="0" err="1">
                <a:solidFill>
                  <a:schemeClr val="tx1"/>
                </a:solidFill>
                <a:latin typeface="Times New Roman" pitchFamily="18" charset="0"/>
                <a:cs typeface="Times New Roman" pitchFamily="18" charset="0"/>
              </a:rPr>
              <a:t>таємною</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місією</a:t>
            </a:r>
            <a:r>
              <a:rPr lang="ru-RU" sz="1400" dirty="0">
                <a:solidFill>
                  <a:schemeClr val="tx1"/>
                </a:solidFill>
                <a:latin typeface="Times New Roman" pitchFamily="18" charset="0"/>
                <a:cs typeface="Times New Roman" pitchFamily="18" charset="0"/>
              </a:rPr>
              <a:t> на </a:t>
            </a:r>
            <a:r>
              <a:rPr lang="ru-RU" sz="1400" dirty="0" err="1">
                <a:solidFill>
                  <a:schemeClr val="tx1"/>
                </a:solidFill>
                <a:latin typeface="Times New Roman" pitchFamily="18" charset="0"/>
                <a:cs typeface="Times New Roman" pitchFamily="18" charset="0"/>
              </a:rPr>
              <a:t>Лівобережжя</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щоб</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підготувати</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повстання</a:t>
            </a:r>
            <a:r>
              <a:rPr lang="ru-RU" sz="1400" dirty="0">
                <a:solidFill>
                  <a:schemeClr val="tx1"/>
                </a:solidFill>
                <a:latin typeface="Times New Roman" pitchFamily="18" charset="0"/>
                <a:cs typeface="Times New Roman" pitchFamily="18" charset="0"/>
              </a:rPr>
              <a:t>.</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a:t>
            </a:r>
            <a:r>
              <a:rPr lang="ru-RU" sz="1400" dirty="0"/>
              <a:t/>
            </a:r>
            <a:br>
              <a:rPr lang="ru-RU" sz="1400" dirty="0"/>
            </a:br>
            <a:endParaRPr lang="ru-RU"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20689"/>
            <a:ext cx="388843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7813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7752" y="285728"/>
            <a:ext cx="4286248" cy="6080772"/>
          </a:xfrm>
        </p:spPr>
        <p:txBody>
          <a:bodyPr>
            <a:normAutofit/>
          </a:bodyPr>
          <a:lstStyle/>
          <a:p>
            <a:r>
              <a:rPr lang="ru-RU" sz="2200" dirty="0" smtClean="0">
                <a:solidFill>
                  <a:schemeClr val="tx1"/>
                </a:solidFill>
                <a:latin typeface="Times New Roman" pitchFamily="18" charset="0"/>
                <a:cs typeface="Times New Roman" pitchFamily="18" charset="0"/>
              </a:rPr>
              <a:t>           </a:t>
            </a:r>
            <a:r>
              <a:rPr lang="ru-RU" sz="2200" dirty="0" err="1" smtClean="0">
                <a:solidFill>
                  <a:schemeClr val="tx1"/>
                </a:solidFill>
                <a:latin typeface="Times New Roman" pitchFamily="18" charset="0"/>
                <a:cs typeface="Times New Roman" pitchFamily="18" charset="0"/>
              </a:rPr>
              <a:t>Військовий</a:t>
            </a:r>
            <a:r>
              <a:rPr lang="ru-RU" sz="2200" dirty="0" smtClean="0">
                <a:solidFill>
                  <a:schemeClr val="tx1"/>
                </a:solidFill>
                <a:latin typeface="Times New Roman" pitchFamily="18" charset="0"/>
                <a:cs typeface="Times New Roman" pitchFamily="18" charset="0"/>
              </a:rPr>
              <a:t> </a:t>
            </a:r>
            <a:r>
              <a:rPr lang="ru-RU" sz="2200" dirty="0">
                <a:solidFill>
                  <a:schemeClr val="tx1"/>
                </a:solidFill>
                <a:latin typeface="Times New Roman" pitchFamily="18" charset="0"/>
                <a:cs typeface="Times New Roman" pitchFamily="18" charset="0"/>
              </a:rPr>
              <a:t>борг </a:t>
            </a:r>
            <a:r>
              <a:rPr lang="ru-RU" sz="2200" dirty="0" err="1">
                <a:solidFill>
                  <a:schemeClr val="tx1"/>
                </a:solidFill>
                <a:latin typeface="Times New Roman" pitchFamily="18" charset="0"/>
                <a:cs typeface="Times New Roman" pitchFamily="18" charset="0"/>
              </a:rPr>
              <a:t>зобов’язав</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Григора</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виконувати</a:t>
            </a:r>
            <a:r>
              <a:rPr lang="ru-RU" sz="2200" dirty="0">
                <a:solidFill>
                  <a:schemeClr val="tx1"/>
                </a:solidFill>
                <a:latin typeface="Times New Roman" pitchFamily="18" charset="0"/>
                <a:cs typeface="Times New Roman" pitchFamily="18" charset="0"/>
              </a:rPr>
              <a:t> не </a:t>
            </a:r>
            <a:r>
              <a:rPr lang="ru-RU" sz="2200" dirty="0" err="1">
                <a:solidFill>
                  <a:schemeClr val="tx1"/>
                </a:solidFill>
                <a:latin typeface="Times New Roman" pitchFamily="18" charset="0"/>
                <a:cs typeface="Times New Roman" pitchFamily="18" charset="0"/>
              </a:rPr>
              <a:t>тільки</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дипломатичні</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місії</a:t>
            </a:r>
            <a:r>
              <a:rPr lang="ru-RU" sz="2200" dirty="0">
                <a:solidFill>
                  <a:schemeClr val="tx1"/>
                </a:solidFill>
                <a:latin typeface="Times New Roman" pitchFamily="18" charset="0"/>
                <a:cs typeface="Times New Roman" pitchFamily="18" charset="0"/>
              </a:rPr>
              <a:t>, але й </a:t>
            </a:r>
            <a:r>
              <a:rPr lang="ru-RU" sz="2200" dirty="0" err="1">
                <a:solidFill>
                  <a:schemeClr val="tx1"/>
                </a:solidFill>
                <a:latin typeface="Times New Roman" pitchFamily="18" charset="0"/>
                <a:cs typeface="Times New Roman" pitchFamily="18" charset="0"/>
              </a:rPr>
              <a:t>проливати</a:t>
            </a:r>
            <a:r>
              <a:rPr lang="ru-RU" sz="2200" dirty="0">
                <a:solidFill>
                  <a:schemeClr val="tx1"/>
                </a:solidFill>
                <a:latin typeface="Times New Roman" pitchFamily="18" charset="0"/>
                <a:cs typeface="Times New Roman" pitchFamily="18" charset="0"/>
              </a:rPr>
              <a:t> кров за свою </a:t>
            </a:r>
            <a:r>
              <a:rPr lang="ru-RU" sz="2200" dirty="0" err="1">
                <a:solidFill>
                  <a:schemeClr val="tx1"/>
                </a:solidFill>
                <a:latin typeface="Times New Roman" pitchFamily="18" charset="0"/>
                <a:cs typeface="Times New Roman" pitchFamily="18" charset="0"/>
              </a:rPr>
              <a:t>батьківщину</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Беручи</a:t>
            </a:r>
            <a:r>
              <a:rPr lang="ru-RU" sz="2200" dirty="0">
                <a:solidFill>
                  <a:schemeClr val="tx1"/>
                </a:solidFill>
                <a:latin typeface="Times New Roman" pitchFamily="18" charset="0"/>
                <a:cs typeface="Times New Roman" pitchFamily="18" charset="0"/>
              </a:rPr>
              <a:t> участь й </a:t>
            </a:r>
            <a:r>
              <a:rPr lang="ru-RU" sz="2200" dirty="0" err="1">
                <a:solidFill>
                  <a:schemeClr val="tx1"/>
                </a:solidFill>
                <a:latin typeface="Times New Roman" pitchFamily="18" charset="0"/>
                <a:cs typeface="Times New Roman" pitchFamily="18" charset="0"/>
              </a:rPr>
              <a:t>Семирічній</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війні</a:t>
            </a:r>
            <a:r>
              <a:rPr lang="ru-RU" sz="2200" dirty="0">
                <a:solidFill>
                  <a:schemeClr val="tx1"/>
                </a:solidFill>
                <a:latin typeface="Times New Roman" pitchFamily="18" charset="0"/>
                <a:cs typeface="Times New Roman" pitchFamily="18" charset="0"/>
              </a:rPr>
              <a:t> з </a:t>
            </a:r>
            <a:r>
              <a:rPr lang="ru-RU" sz="2200" dirty="0" err="1">
                <a:solidFill>
                  <a:schemeClr val="tx1"/>
                </a:solidFill>
                <a:latin typeface="Times New Roman" pitchFamily="18" charset="0"/>
                <a:cs typeface="Times New Roman" pitchFamily="18" charset="0"/>
              </a:rPr>
              <a:t>Пруссією</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унаслідок</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двох</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важких</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поранень</a:t>
            </a:r>
            <a:r>
              <a:rPr lang="ru-RU" sz="2200" dirty="0">
                <a:solidFill>
                  <a:schemeClr val="tx1"/>
                </a:solidFill>
                <a:latin typeface="Times New Roman" pitchFamily="18" charset="0"/>
                <a:cs typeface="Times New Roman" pitchFamily="18" charset="0"/>
              </a:rPr>
              <a:t> генерал-поручик </a:t>
            </a:r>
            <a:r>
              <a:rPr lang="ru-RU" sz="2200" dirty="0" err="1">
                <a:solidFill>
                  <a:schemeClr val="tx1"/>
                </a:solidFill>
                <a:latin typeface="Times New Roman" pitchFamily="18" charset="0"/>
                <a:cs typeface="Times New Roman" pitchFamily="18" charset="0"/>
              </a:rPr>
              <a:t>французької</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армії</a:t>
            </a:r>
            <a:r>
              <a:rPr lang="ru-RU" sz="2200" dirty="0">
                <a:solidFill>
                  <a:schemeClr val="tx1"/>
                </a:solidFill>
                <a:latin typeface="Times New Roman" pitchFamily="18" charset="0"/>
                <a:cs typeface="Times New Roman" pitchFamily="18" charset="0"/>
              </a:rPr>
              <a:t> Г. Орлик помер 14 листопада 1759 року у </a:t>
            </a:r>
            <a:r>
              <a:rPr lang="ru-RU" sz="2200" dirty="0" err="1">
                <a:solidFill>
                  <a:schemeClr val="tx1"/>
                </a:solidFill>
                <a:latin typeface="Times New Roman" pitchFamily="18" charset="0"/>
                <a:cs typeface="Times New Roman" pitchFamily="18" charset="0"/>
              </a:rPr>
              <a:t>військовому</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госпіталі</a:t>
            </a:r>
            <a:r>
              <a:rPr lang="ru-RU" sz="2200" dirty="0">
                <a:solidFill>
                  <a:schemeClr val="tx1"/>
                </a:solidFill>
                <a:latin typeface="Times New Roman" pitchFamily="18" charset="0"/>
                <a:cs typeface="Times New Roman" pitchFamily="18" charset="0"/>
              </a:rPr>
              <a:t>.</a:t>
            </a:r>
            <a:br>
              <a:rPr lang="ru-RU" sz="2200" dirty="0">
                <a:solidFill>
                  <a:schemeClr val="tx1"/>
                </a:solidFill>
                <a:latin typeface="Times New Roman" pitchFamily="18" charset="0"/>
                <a:cs typeface="Times New Roman" pitchFamily="18" charset="0"/>
              </a:rPr>
            </a:br>
            <a:r>
              <a:rPr lang="ru-RU" sz="2200" dirty="0" smtClean="0">
                <a:solidFill>
                  <a:schemeClr val="tx1"/>
                </a:solidFill>
                <a:latin typeface="Times New Roman" pitchFamily="18" charset="0"/>
                <a:cs typeface="Times New Roman" pitchFamily="18" charset="0"/>
              </a:rPr>
              <a:t>           Ми </a:t>
            </a:r>
            <a:r>
              <a:rPr lang="ru-RU" sz="2200" dirty="0" err="1">
                <a:solidFill>
                  <a:schemeClr val="tx1"/>
                </a:solidFill>
                <a:latin typeface="Times New Roman" pitchFamily="18" charset="0"/>
                <a:cs typeface="Times New Roman" pitchFamily="18" charset="0"/>
              </a:rPr>
              <a:t>маємо</a:t>
            </a:r>
            <a:r>
              <a:rPr lang="ru-RU" sz="2200" dirty="0">
                <a:solidFill>
                  <a:schemeClr val="tx1"/>
                </a:solidFill>
                <a:latin typeface="Times New Roman" pitchFamily="18" charset="0"/>
                <a:cs typeface="Times New Roman" pitchFamily="18" charset="0"/>
              </a:rPr>
              <a:t> право </a:t>
            </a:r>
            <a:r>
              <a:rPr lang="ru-RU" sz="2200" dirty="0" err="1">
                <a:solidFill>
                  <a:schemeClr val="tx1"/>
                </a:solidFill>
                <a:latin typeface="Times New Roman" pitchFamily="18" charset="0"/>
                <a:cs typeface="Times New Roman" pitchFamily="18" charset="0"/>
              </a:rPr>
              <a:t>пишатися</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сином</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українського</a:t>
            </a:r>
            <a:r>
              <a:rPr lang="ru-RU" sz="2200" dirty="0">
                <a:solidFill>
                  <a:schemeClr val="tx1"/>
                </a:solidFill>
                <a:latin typeface="Times New Roman" pitchFamily="18" charset="0"/>
                <a:cs typeface="Times New Roman" pitchFamily="18" charset="0"/>
              </a:rPr>
              <a:t> народу </a:t>
            </a:r>
            <a:r>
              <a:rPr lang="ru-RU" sz="2200" dirty="0" err="1">
                <a:solidFill>
                  <a:schemeClr val="tx1"/>
                </a:solidFill>
                <a:latin typeface="Times New Roman" pitchFamily="18" charset="0"/>
                <a:cs typeface="Times New Roman" pitchFamily="18" charset="0"/>
              </a:rPr>
              <a:t>Григором</a:t>
            </a:r>
            <a:r>
              <a:rPr lang="ru-RU" sz="2200" dirty="0">
                <a:solidFill>
                  <a:schemeClr val="tx1"/>
                </a:solidFill>
                <a:latin typeface="Times New Roman" pitchFamily="18" charset="0"/>
                <a:cs typeface="Times New Roman" pitchFamily="18" charset="0"/>
              </a:rPr>
              <a:t> Орликом.</a:t>
            </a:r>
            <a:r>
              <a:rPr lang="ru-RU" dirty="0"/>
              <a:t/>
            </a:r>
            <a:br>
              <a:rPr lang="ru-RU" dirty="0"/>
            </a:br>
            <a:endParaRPr lang="ru-RU" dirty="0"/>
          </a:p>
        </p:txBody>
      </p:sp>
      <p:pic>
        <p:nvPicPr>
          <p:cNvPr id="10242" name="Picture 2" descr="Похожее изображение"/>
          <p:cNvPicPr>
            <a:picLocks noChangeAspect="1" noChangeArrowheads="1"/>
          </p:cNvPicPr>
          <p:nvPr/>
        </p:nvPicPr>
        <p:blipFill>
          <a:blip r:embed="rId2"/>
          <a:srcRect/>
          <a:stretch>
            <a:fillRect/>
          </a:stretch>
        </p:blipFill>
        <p:spPr bwMode="auto">
          <a:xfrm>
            <a:off x="0" y="0"/>
            <a:ext cx="4572000" cy="6858000"/>
          </a:xfrm>
          <a:prstGeom prst="rect">
            <a:avLst/>
          </a:prstGeom>
          <a:noFill/>
        </p:spPr>
      </p:pic>
    </p:spTree>
    <p:extLst>
      <p:ext uri="{BB962C8B-B14F-4D97-AF65-F5344CB8AC3E}">
        <p14:creationId xmlns:p14="http://schemas.microsoft.com/office/powerpoint/2010/main" val="8314136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412776"/>
            <a:ext cx="7467600" cy="1143000"/>
          </a:xfrm>
        </p:spPr>
        <p:txBody>
          <a:bodyPr>
            <a:noAutofit/>
          </a:bodyPr>
          <a:lstStyle/>
          <a:p>
            <a:r>
              <a:rPr lang="ru-RU" sz="2800" dirty="0">
                <a:solidFill>
                  <a:schemeClr val="tx1"/>
                </a:solidFill>
                <a:latin typeface="Times New Roman" pitchFamily="18" charset="0"/>
                <a:cs typeface="Times New Roman" pitchFamily="18" charset="0"/>
              </a:rPr>
              <a:t>     </a:t>
            </a:r>
            <a:r>
              <a:rPr lang="ru-RU" sz="2800" dirty="0" smtClean="0">
                <a:solidFill>
                  <a:schemeClr val="tx1"/>
                </a:solidFill>
                <a:latin typeface="Times New Roman" pitchFamily="18" charset="0"/>
                <a:cs typeface="Times New Roman" pitchFamily="18" charset="0"/>
              </a:rPr>
              <a:t> </a:t>
            </a:r>
            <a:r>
              <a:rPr lang="ru-RU" sz="2800" dirty="0" err="1" smtClean="0">
                <a:solidFill>
                  <a:schemeClr val="tx1"/>
                </a:solidFill>
                <a:latin typeface="Times New Roman" pitchFamily="18" charset="0"/>
                <a:cs typeface="Times New Roman" pitchFamily="18" charset="0"/>
              </a:rPr>
              <a:t>Б</a:t>
            </a:r>
            <a:r>
              <a:rPr lang="ru-RU" sz="1600" dirty="0" err="1" smtClean="0">
                <a:solidFill>
                  <a:schemeClr val="tx1"/>
                </a:solidFill>
                <a:latin typeface="Times New Roman" pitchFamily="18" charset="0"/>
                <a:cs typeface="Times New Roman" pitchFamily="18" charset="0"/>
              </a:rPr>
              <a:t>агато</a:t>
            </a:r>
            <a:r>
              <a:rPr lang="ru-RU" sz="1600" dirty="0" smtClean="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відомих</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французів</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підтримували</a:t>
            </a:r>
            <a:r>
              <a:rPr lang="ru-RU" sz="1600" dirty="0">
                <a:solidFill>
                  <a:schemeClr val="tx1"/>
                </a:solidFill>
                <a:latin typeface="Times New Roman" pitchFamily="18" charset="0"/>
                <a:cs typeface="Times New Roman" pitchFamily="18" charset="0"/>
              </a:rPr>
              <a:t> Орлика. Так, </a:t>
            </a:r>
            <a:r>
              <a:rPr lang="ru-RU" sz="1600" dirty="0" err="1">
                <a:solidFill>
                  <a:schemeClr val="tx1"/>
                </a:solidFill>
                <a:latin typeface="Times New Roman" pitchFamily="18" charset="0"/>
                <a:cs typeface="Times New Roman" pitchFamily="18" charset="0"/>
              </a:rPr>
              <a:t>французький</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письменник</a:t>
            </a:r>
            <a:r>
              <a:rPr lang="ru-RU" sz="1600" dirty="0">
                <a:solidFill>
                  <a:schemeClr val="tx1"/>
                </a:solidFill>
                <a:latin typeface="Times New Roman" pitchFamily="18" charset="0"/>
                <a:cs typeface="Times New Roman" pitchFamily="18" charset="0"/>
              </a:rPr>
              <a:t> Вольтер у </a:t>
            </a:r>
            <a:r>
              <a:rPr lang="ru-RU" sz="1600" dirty="0" err="1">
                <a:solidFill>
                  <a:schemeClr val="tx1"/>
                </a:solidFill>
                <a:latin typeface="Times New Roman" pitchFamily="18" charset="0"/>
                <a:cs typeface="Times New Roman" pitchFamily="18" charset="0"/>
              </a:rPr>
              <a:t>книзі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Історія</a:t>
            </a:r>
            <a:r>
              <a:rPr lang="ru-RU" sz="1600" dirty="0">
                <a:solidFill>
                  <a:schemeClr val="tx1"/>
                </a:solidFill>
                <a:latin typeface="Times New Roman" pitchFamily="18" charset="0"/>
                <a:cs typeface="Times New Roman" pitchFamily="18" charset="0"/>
              </a:rPr>
              <a:t> Карла </a:t>
            </a:r>
            <a:r>
              <a:rPr lang="en-US" sz="1600" dirty="0">
                <a:solidFill>
                  <a:schemeClr val="tx1"/>
                </a:solidFill>
                <a:latin typeface="Times New Roman" pitchFamily="18" charset="0"/>
                <a:cs typeface="Times New Roman" pitchFamily="18" charset="0"/>
              </a:rPr>
              <a:t>XII» </a:t>
            </a:r>
            <a:r>
              <a:rPr lang="ru-RU" sz="1600" dirty="0" err="1">
                <a:solidFill>
                  <a:schemeClr val="tx1"/>
                </a:solidFill>
                <a:latin typeface="Times New Roman" pitchFamily="18" charset="0"/>
                <a:cs typeface="Times New Roman" pitchFamily="18" charset="0"/>
              </a:rPr>
              <a:t>наголошує</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що</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українці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завжди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прагнули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свободи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Віктор</a:t>
            </a:r>
            <a:r>
              <a:rPr lang="ru-RU" sz="1600" dirty="0">
                <a:solidFill>
                  <a:schemeClr val="tx1"/>
                </a:solidFill>
                <a:latin typeface="Times New Roman" pitchFamily="18" charset="0"/>
                <a:cs typeface="Times New Roman" pitchFamily="18" charset="0"/>
              </a:rPr>
              <a:t> Гюго написав поему «Мазепа», де </a:t>
            </a:r>
            <a:r>
              <a:rPr lang="ru-RU" sz="1600" dirty="0" err="1">
                <a:solidFill>
                  <a:schemeClr val="tx1"/>
                </a:solidFill>
                <a:latin typeface="Times New Roman" pitchFamily="18" charset="0"/>
                <a:cs typeface="Times New Roman" pitchFamily="18" charset="0"/>
              </a:rPr>
              <a:t>висловив</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надію</a:t>
            </a:r>
            <a:r>
              <a:rPr lang="ru-RU" sz="1600" dirty="0">
                <a:solidFill>
                  <a:schemeClr val="tx1"/>
                </a:solidFill>
                <a:latin typeface="Times New Roman" pitchFamily="18" charset="0"/>
                <a:cs typeface="Times New Roman" pitchFamily="18" charset="0"/>
              </a:rPr>
              <a:t> на </a:t>
            </a:r>
            <a:r>
              <a:rPr lang="ru-RU" sz="1600" dirty="0" err="1">
                <a:solidFill>
                  <a:schemeClr val="tx1"/>
                </a:solidFill>
                <a:latin typeface="Times New Roman" pitchFamily="18" charset="0"/>
                <a:cs typeface="Times New Roman" pitchFamily="18" charset="0"/>
              </a:rPr>
              <a:t>майбутнє</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України</a:t>
            </a:r>
            <a:r>
              <a:rPr lang="ru-RU" sz="1600" dirty="0">
                <a:solidFill>
                  <a:schemeClr val="tx1"/>
                </a:solidFill>
                <a:latin typeface="Times New Roman" pitchFamily="18" charset="0"/>
                <a:cs typeface="Times New Roman" pitchFamily="18" charset="0"/>
              </a:rPr>
              <a:t>:</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Цей</a:t>
            </a:r>
            <a:r>
              <a:rPr lang="ru-RU" sz="1600" dirty="0">
                <a:solidFill>
                  <a:schemeClr val="tx1"/>
                </a:solidFill>
                <a:latin typeface="Times New Roman" pitchFamily="18" charset="0"/>
                <a:cs typeface="Times New Roman" pitchFamily="18" charset="0"/>
              </a:rPr>
              <a:t> труп </a:t>
            </a:r>
            <a:r>
              <a:rPr lang="ru-RU" sz="1600" dirty="0" err="1">
                <a:solidFill>
                  <a:schemeClr val="tx1"/>
                </a:solidFill>
                <a:latin typeface="Times New Roman" pitchFamily="18" charset="0"/>
                <a:cs typeface="Times New Roman" pitchFamily="18" charset="0"/>
              </a:rPr>
              <a:t>живий</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що</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повзаючи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гине</a:t>
            </a:r>
            <a:r>
              <a:rPr lang="ru-RU" sz="1600" dirty="0">
                <a:solidFill>
                  <a:schemeClr val="tx1"/>
                </a:solidFill>
                <a:latin typeface="Times New Roman" pitchFamily="18" charset="0"/>
                <a:cs typeface="Times New Roman" pitchFamily="18" charset="0"/>
              </a:rPr>
              <a:t>,</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Колися</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іще</a:t>
            </a:r>
            <a:r>
              <a:rPr lang="ru-RU" sz="1600" dirty="0">
                <a:solidFill>
                  <a:schemeClr val="tx1"/>
                </a:solidFill>
                <a:latin typeface="Times New Roman" pitchFamily="18" charset="0"/>
                <a:cs typeface="Times New Roman" pitchFamily="18" charset="0"/>
              </a:rPr>
              <a:t> буде народом </a:t>
            </a:r>
            <a:r>
              <a:rPr lang="ru-RU" sz="1600" dirty="0" err="1">
                <a:solidFill>
                  <a:schemeClr val="tx1"/>
                </a:solidFill>
                <a:latin typeface="Times New Roman" pitchFamily="18" charset="0"/>
                <a:cs typeface="Times New Roman" pitchFamily="18" charset="0"/>
              </a:rPr>
              <a:t>України</a:t>
            </a:r>
            <a:r>
              <a:rPr lang="ru-RU" sz="2800" dirty="0">
                <a:solidFill>
                  <a:schemeClr val="tx1"/>
                </a:solidFill>
                <a:latin typeface="Times New Roman" pitchFamily="18" charset="0"/>
                <a:cs typeface="Times New Roman" pitchFamily="18" charset="0"/>
              </a:rPr>
              <a:t>.</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19" y="2143116"/>
            <a:ext cx="3786182" cy="42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3116"/>
            <a:ext cx="3714744" cy="430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57224" y="6396335"/>
            <a:ext cx="1247714" cy="461665"/>
          </a:xfrm>
          <a:prstGeom prst="rect">
            <a:avLst/>
          </a:prstGeom>
          <a:noFill/>
        </p:spPr>
        <p:txBody>
          <a:bodyPr wrap="none" rtlCol="0">
            <a:spAutoFit/>
          </a:bodyPr>
          <a:lstStyle/>
          <a:p>
            <a:r>
              <a:rPr lang="uk-UA" sz="2400" dirty="0" smtClean="0">
                <a:solidFill>
                  <a:prstClr val="black"/>
                </a:solidFill>
                <a:latin typeface="Times New Roman" pitchFamily="18" charset="0"/>
                <a:cs typeface="Times New Roman" pitchFamily="18" charset="0"/>
              </a:rPr>
              <a:t>Вольтер</a:t>
            </a:r>
            <a:endParaRPr lang="uk-UA" sz="2400" dirty="0">
              <a:solidFill>
                <a:prstClr val="black"/>
              </a:solidFill>
              <a:latin typeface="Times New Roman" pitchFamily="18" charset="0"/>
              <a:cs typeface="Times New Roman" pitchFamily="18" charset="0"/>
            </a:endParaRPr>
          </a:p>
        </p:txBody>
      </p:sp>
      <p:sp>
        <p:nvSpPr>
          <p:cNvPr id="7" name="TextBox 6"/>
          <p:cNvSpPr txBox="1"/>
          <p:nvPr/>
        </p:nvSpPr>
        <p:spPr>
          <a:xfrm>
            <a:off x="7072330" y="6396335"/>
            <a:ext cx="1131464" cy="461665"/>
          </a:xfrm>
          <a:prstGeom prst="rect">
            <a:avLst/>
          </a:prstGeom>
          <a:noFill/>
        </p:spPr>
        <p:txBody>
          <a:bodyPr wrap="none" rtlCol="0">
            <a:spAutoFit/>
          </a:bodyPr>
          <a:lstStyle/>
          <a:p>
            <a:r>
              <a:rPr lang="uk-UA" sz="2400" dirty="0" smtClean="0">
                <a:solidFill>
                  <a:prstClr val="black"/>
                </a:solidFill>
                <a:latin typeface="Times New Roman" pitchFamily="18" charset="0"/>
                <a:cs typeface="Times New Roman" pitchFamily="18" charset="0"/>
              </a:rPr>
              <a:t>В.Гюго</a:t>
            </a:r>
            <a:endParaRPr lang="uk-UA"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399252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3368676"/>
          </a:xfrm>
        </p:spPr>
        <p:txBody>
          <a:bodyPr>
            <a:noAutofit/>
          </a:bodyPr>
          <a:lstStyle/>
          <a:p>
            <a:r>
              <a:rPr lang="ru-RU" sz="2400" b="1" dirty="0" smtClean="0">
                <a:solidFill>
                  <a:schemeClr val="tx1"/>
                </a:solidFill>
                <a:latin typeface="Times New Roman" pitchFamily="18" charset="0"/>
                <a:cs typeface="Times New Roman" pitchFamily="18" charset="0"/>
              </a:rPr>
              <a:t>      </a:t>
            </a:r>
            <a:r>
              <a:rPr lang="ru-RU" sz="2000" b="1" dirty="0" err="1" smtClean="0">
                <a:solidFill>
                  <a:schemeClr val="tx1"/>
                </a:solidFill>
                <a:latin typeface="Times New Roman" pitchFamily="18" charset="0"/>
                <a:cs typeface="Times New Roman" pitchFamily="18" charset="0"/>
              </a:rPr>
              <a:t>Аеропорт</a:t>
            </a:r>
            <a:r>
              <a:rPr lang="ru-RU" sz="2000" b="1" dirty="0" smtClean="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Орлі</a:t>
            </a:r>
            <a:r>
              <a:rPr lang="ru-RU" sz="2000" b="1" dirty="0">
                <a:solidFill>
                  <a:schemeClr val="tx1"/>
                </a:solidFill>
                <a:latin typeface="Times New Roman" pitchFamily="18" charset="0"/>
                <a:cs typeface="Times New Roman" pitchFamily="18" charset="0"/>
              </a:rPr>
              <a:t> у </a:t>
            </a:r>
            <a:r>
              <a:rPr lang="ru-RU" sz="2000" b="1" dirty="0" err="1">
                <a:solidFill>
                  <a:schemeClr val="tx1"/>
                </a:solidFill>
                <a:latin typeface="Times New Roman" pitchFamily="18" charset="0"/>
                <a:cs typeface="Times New Roman" pitchFamily="18" charset="0"/>
              </a:rPr>
              <a:t>Франції</a:t>
            </a:r>
            <a:r>
              <a:rPr lang="ru-RU" sz="2000" b="1" dirty="0">
                <a:solidFill>
                  <a:schemeClr val="tx1"/>
                </a:solidFill>
                <a:latin typeface="Times New Roman" pitchFamily="18" charset="0"/>
                <a:cs typeface="Times New Roman" pitchFamily="18" charset="0"/>
              </a:rPr>
              <a:t> носить </a:t>
            </a:r>
            <a:r>
              <a:rPr lang="ru-RU" sz="2000" b="1" dirty="0" err="1">
                <a:solidFill>
                  <a:schemeClr val="tx1"/>
                </a:solidFill>
                <a:latin typeface="Times New Roman" pitchFamily="18" charset="0"/>
                <a:cs typeface="Times New Roman" pitchFamily="18" charset="0"/>
              </a:rPr>
              <a:t>ім’я</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Григора</a:t>
            </a:r>
            <a:r>
              <a:rPr lang="ru-RU" sz="2000" b="1" dirty="0">
                <a:solidFill>
                  <a:schemeClr val="tx1"/>
                </a:solidFill>
                <a:latin typeface="Times New Roman" pitchFamily="18" charset="0"/>
                <a:cs typeface="Times New Roman" pitchFamily="18" charset="0"/>
              </a:rPr>
              <a:t> Орлика</a:t>
            </a: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r>
              <a:rPr lang="en-US"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Найбільший</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аеропорт</a:t>
            </a:r>
            <a:r>
              <a:rPr lang="ru-RU" sz="2000" dirty="0">
                <a:solidFill>
                  <a:schemeClr val="tx1"/>
                </a:solidFill>
                <a:latin typeface="Times New Roman" pitchFamily="18" charset="0"/>
                <a:cs typeface="Times New Roman" pitchFamily="18" charset="0"/>
              </a:rPr>
              <a:t> у </a:t>
            </a:r>
            <a:r>
              <a:rPr lang="ru-RU" sz="2000" dirty="0" err="1">
                <a:solidFill>
                  <a:schemeClr val="tx1"/>
                </a:solidFill>
                <a:latin typeface="Times New Roman" pitchFamily="18" charset="0"/>
                <a:cs typeface="Times New Roman" pitchFamily="18" charset="0"/>
              </a:rPr>
              <a:t>Франції</a:t>
            </a:r>
            <a:r>
              <a:rPr lang="ru-RU" sz="2000" dirty="0">
                <a:solidFill>
                  <a:schemeClr val="tx1"/>
                </a:solidFill>
                <a:latin typeface="Times New Roman" pitchFamily="18" charset="0"/>
                <a:cs typeface="Times New Roman" pitchFamily="18" charset="0"/>
              </a:rPr>
              <a:t>, один з </a:t>
            </a:r>
            <a:r>
              <a:rPr lang="ru-RU" sz="2000" dirty="0" err="1">
                <a:solidFill>
                  <a:schemeClr val="tx1"/>
                </a:solidFill>
                <a:latin typeface="Times New Roman" pitchFamily="18" charset="0"/>
                <a:cs typeface="Times New Roman" pitchFamily="18" charset="0"/>
              </a:rPr>
              <a:t>двох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міжнародних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аеропортів</a:t>
            </a:r>
            <a:r>
              <a:rPr lang="ru-RU" sz="2000" dirty="0">
                <a:solidFill>
                  <a:schemeClr val="tx1"/>
                </a:solidFill>
                <a:latin typeface="Times New Roman" pitchFamily="18" charset="0"/>
                <a:cs typeface="Times New Roman" pitchFamily="18" charset="0"/>
              </a:rPr>
              <a:t> Парижа, носить </a:t>
            </a:r>
            <a:r>
              <a:rPr lang="ru-RU" sz="2000" dirty="0" err="1">
                <a:solidFill>
                  <a:schemeClr val="tx1"/>
                </a:solidFill>
                <a:latin typeface="Times New Roman" pitchFamily="18" charset="0"/>
                <a:cs typeface="Times New Roman" pitchFamily="18" charset="0"/>
              </a:rPr>
              <a:t>назву</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Орлі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Він</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розташований</a:t>
            </a:r>
            <a:r>
              <a:rPr lang="ru-RU" sz="2000" dirty="0">
                <a:solidFill>
                  <a:schemeClr val="tx1"/>
                </a:solidFill>
                <a:latin typeface="Times New Roman" pitchFamily="18" charset="0"/>
                <a:cs typeface="Times New Roman" pitchFamily="18" charset="0"/>
              </a:rPr>
              <a:t> на </a:t>
            </a:r>
            <a:r>
              <a:rPr lang="ru-RU" sz="2000" dirty="0" err="1">
                <a:solidFill>
                  <a:schemeClr val="tx1"/>
                </a:solidFill>
                <a:latin typeface="Times New Roman" pitchFamily="18" charset="0"/>
                <a:cs typeface="Times New Roman" pitchFamily="18" charset="0"/>
              </a:rPr>
              <a:t>відстані</a:t>
            </a:r>
            <a:r>
              <a:rPr lang="ru-RU" sz="2000" dirty="0">
                <a:solidFill>
                  <a:schemeClr val="tx1"/>
                </a:solidFill>
                <a:latin typeface="Times New Roman" pitchFamily="18" charset="0"/>
                <a:cs typeface="Times New Roman" pitchFamily="18" charset="0"/>
              </a:rPr>
              <a:t> 14 км на </a:t>
            </a:r>
            <a:r>
              <a:rPr lang="ru-RU" sz="2000" dirty="0" err="1">
                <a:solidFill>
                  <a:schemeClr val="tx1"/>
                </a:solidFill>
                <a:latin typeface="Times New Roman" pitchFamily="18" charset="0"/>
                <a:cs typeface="Times New Roman" pitchFamily="18" charset="0"/>
              </a:rPr>
              <a:t>південь</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від</a:t>
            </a:r>
            <a:r>
              <a:rPr lang="ru-RU" sz="2000" dirty="0">
                <a:solidFill>
                  <a:schemeClr val="tx1"/>
                </a:solidFill>
                <a:latin typeface="Times New Roman" pitchFamily="18" charset="0"/>
                <a:cs typeface="Times New Roman" pitchFamily="18" charset="0"/>
              </a:rPr>
              <a:t> Парижа на </a:t>
            </a:r>
            <a:r>
              <a:rPr lang="ru-RU" sz="2000" dirty="0" err="1">
                <a:solidFill>
                  <a:schemeClr val="tx1"/>
                </a:solidFill>
                <a:latin typeface="Times New Roman" pitchFamily="18" charset="0"/>
                <a:cs typeface="Times New Roman" pitchFamily="18" charset="0"/>
              </a:rPr>
              <a:t>ділянці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площею</a:t>
            </a:r>
            <a:r>
              <a:rPr lang="ru-RU" sz="2000" dirty="0">
                <a:solidFill>
                  <a:schemeClr val="tx1"/>
                </a:solidFill>
                <a:latin typeface="Times New Roman" pitchFamily="18" charset="0"/>
                <a:cs typeface="Times New Roman" pitchFamily="18" charset="0"/>
              </a:rPr>
              <a:t> 15,3 км². </a:t>
            </a:r>
            <a:r>
              <a:rPr lang="ru-RU" sz="2000" dirty="0" err="1">
                <a:solidFill>
                  <a:schemeClr val="tx1"/>
                </a:solidFill>
                <a:latin typeface="Times New Roman" pitchFamily="18" charset="0"/>
                <a:cs typeface="Times New Roman" pitchFamily="18" charset="0"/>
              </a:rPr>
              <a:t>Орлі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працює</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головним</a:t>
            </a:r>
            <a:r>
              <a:rPr lang="ru-RU" sz="2000" dirty="0">
                <a:solidFill>
                  <a:schemeClr val="tx1"/>
                </a:solidFill>
                <a:latin typeface="Times New Roman" pitchFamily="18" charset="0"/>
                <a:cs typeface="Times New Roman" pitchFamily="18" charset="0"/>
              </a:rPr>
              <a:t> чином для </a:t>
            </a:r>
            <a:r>
              <a:rPr lang="ru-RU" sz="2000" dirty="0" err="1">
                <a:solidFill>
                  <a:schemeClr val="tx1"/>
                </a:solidFill>
                <a:latin typeface="Times New Roman" pitchFamily="18" charset="0"/>
                <a:cs typeface="Times New Roman" pitchFamily="18" charset="0"/>
              </a:rPr>
              <a:t>внутрішніх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пасажирських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перевезень</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Франції</a:t>
            </a:r>
            <a:r>
              <a:rPr lang="ru-RU" sz="2000" dirty="0">
                <a:solidFill>
                  <a:schemeClr val="tx1"/>
                </a:solidFill>
                <a:latin typeface="Times New Roman" pitchFamily="18" charset="0"/>
                <a:cs typeface="Times New Roman" pitchFamily="18" charset="0"/>
              </a:rPr>
              <a:t>.</a:t>
            </a:r>
            <a:br>
              <a:rPr lang="ru-RU" sz="2000" dirty="0">
                <a:solidFill>
                  <a:schemeClr val="tx1"/>
                </a:solidFill>
                <a:latin typeface="Times New Roman" pitchFamily="18" charset="0"/>
                <a:cs typeface="Times New Roman" pitchFamily="18" charset="0"/>
              </a:rPr>
            </a:br>
            <a:r>
              <a:rPr lang="ru-RU" sz="2000" dirty="0">
                <a:solidFill>
                  <a:schemeClr val="tx1"/>
                </a:solidFill>
                <a:latin typeface="Times New Roman" pitchFamily="18" charset="0"/>
                <a:cs typeface="Times New Roman" pitchFamily="18" charset="0"/>
              </a:rPr>
              <a:t>В </a:t>
            </a:r>
            <a:r>
              <a:rPr lang="ru-RU" sz="2000" dirty="0" err="1">
                <a:solidFill>
                  <a:schemeClr val="tx1"/>
                </a:solidFill>
                <a:latin typeface="Times New Roman" pitchFamily="18" charset="0"/>
                <a:cs typeface="Times New Roman" pitchFamily="18" charset="0"/>
              </a:rPr>
              <a:t>середині</a:t>
            </a:r>
            <a:r>
              <a:rPr lang="ru-RU"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XX </a:t>
            </a:r>
            <a:r>
              <a:rPr lang="ru-RU" sz="2000" dirty="0">
                <a:solidFill>
                  <a:schemeClr val="tx1"/>
                </a:solidFill>
                <a:latin typeface="Times New Roman" pitchFamily="18" charset="0"/>
                <a:cs typeface="Times New Roman" pitchFamily="18" charset="0"/>
              </a:rPr>
              <a:t>ст. </a:t>
            </a:r>
            <a:r>
              <a:rPr lang="ru-RU" sz="2000" dirty="0" err="1">
                <a:solidFill>
                  <a:schemeClr val="tx1"/>
                </a:solidFill>
                <a:latin typeface="Times New Roman" pitchFamily="18" charset="0"/>
                <a:cs typeface="Times New Roman" pitchFamily="18" charset="0"/>
              </a:rPr>
              <a:t>виникла</a:t>
            </a:r>
            <a:r>
              <a:rPr lang="ru-RU" sz="2000" dirty="0">
                <a:solidFill>
                  <a:schemeClr val="tx1"/>
                </a:solidFill>
                <a:latin typeface="Times New Roman" pitchFamily="18" charset="0"/>
                <a:cs typeface="Times New Roman" pitchFamily="18" charset="0"/>
              </a:rPr>
              <a:t> легенда про те,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міжнародний</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аеропорт</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Орлі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збудовано</a:t>
            </a:r>
            <a:r>
              <a:rPr lang="ru-RU" sz="2000" dirty="0">
                <a:solidFill>
                  <a:schemeClr val="tx1"/>
                </a:solidFill>
                <a:latin typeface="Times New Roman" pitchFamily="18" charset="0"/>
                <a:cs typeface="Times New Roman" pitchFamily="18" charset="0"/>
              </a:rPr>
              <a:t> на землях, </a:t>
            </a:r>
            <a:r>
              <a:rPr lang="ru-RU" sz="2000" dirty="0" err="1">
                <a:solidFill>
                  <a:schemeClr val="tx1"/>
                </a:solidFill>
                <a:latin typeface="Times New Roman" pitchFamily="18" charset="0"/>
                <a:cs typeface="Times New Roman" pitchFamily="18" charset="0"/>
              </a:rPr>
              <a:t>які</a:t>
            </a:r>
            <a:r>
              <a:rPr lang="ru-RU" sz="2000" dirty="0">
                <a:solidFill>
                  <a:schemeClr val="tx1"/>
                </a:solidFill>
                <a:latin typeface="Times New Roman" pitchFamily="18" charset="0"/>
                <a:cs typeface="Times New Roman" pitchFamily="18" charset="0"/>
              </a:rPr>
              <a:t> колись належали </a:t>
            </a:r>
            <a:r>
              <a:rPr lang="ru-RU" sz="2000" dirty="0" err="1">
                <a:solidFill>
                  <a:schemeClr val="tx1"/>
                </a:solidFill>
                <a:latin typeface="Times New Roman" pitchFamily="18" charset="0"/>
                <a:cs typeface="Times New Roman" pitchFamily="18" charset="0"/>
              </a:rPr>
              <a:t>Григорію</a:t>
            </a:r>
            <a:r>
              <a:rPr lang="ru-RU" sz="2000" dirty="0">
                <a:solidFill>
                  <a:schemeClr val="tx1"/>
                </a:solidFill>
                <a:latin typeface="Times New Roman" pitchFamily="18" charset="0"/>
                <a:cs typeface="Times New Roman" pitchFamily="18" charset="0"/>
              </a:rPr>
              <a:t> Орлику, і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від</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його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імені</a:t>
            </a:r>
            <a:r>
              <a:rPr lang="ru-RU" sz="2000" dirty="0">
                <a:solidFill>
                  <a:schemeClr val="tx1"/>
                </a:solidFill>
                <a:latin typeface="Times New Roman" pitchFamily="18" charset="0"/>
                <a:cs typeface="Times New Roman" pitchFamily="18" charset="0"/>
              </a:rPr>
              <a:t> походить </a:t>
            </a:r>
            <a:r>
              <a:rPr lang="ru-RU" sz="2000" dirty="0" err="1">
                <a:solidFill>
                  <a:schemeClr val="tx1"/>
                </a:solidFill>
                <a:latin typeface="Times New Roman" pitchFamily="18" charset="0"/>
                <a:cs typeface="Times New Roman" pitchFamily="18" charset="0"/>
              </a:rPr>
              <a:t>назва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аеропорту</a:t>
            </a:r>
            <a:r>
              <a:rPr lang="ru-RU" sz="2000" dirty="0">
                <a:solidFill>
                  <a:schemeClr val="tx1"/>
                </a:solidFill>
                <a:latin typeface="Times New Roman" pitchFamily="18" charset="0"/>
                <a:cs typeface="Times New Roman" pitchFamily="18" charset="0"/>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3314"/>
            <a:ext cx="4714876" cy="32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6" y="3643315"/>
            <a:ext cx="4429124" cy="32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5502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80" y="0"/>
            <a:ext cx="3857620" cy="6858000"/>
          </a:xfrm>
          <a:prstGeom prst="rect">
            <a:avLst/>
          </a:prstGeom>
        </p:spPr>
      </p:pic>
      <p:pic>
        <p:nvPicPr>
          <p:cNvPr id="7170" name="Picture 2" descr="Картинки по запросу родина пилипа орлика"/>
          <p:cNvPicPr>
            <a:picLocks noChangeAspect="1" noChangeArrowheads="1"/>
          </p:cNvPicPr>
          <p:nvPr/>
        </p:nvPicPr>
        <p:blipFill>
          <a:blip r:embed="rId3"/>
          <a:srcRect/>
          <a:stretch>
            <a:fillRect/>
          </a:stretch>
        </p:blipFill>
        <p:spPr bwMode="auto">
          <a:xfrm>
            <a:off x="0" y="0"/>
            <a:ext cx="5273681" cy="6858000"/>
          </a:xfrm>
          <a:prstGeom prst="rect">
            <a:avLst/>
          </a:prstGeom>
          <a:noFill/>
        </p:spPr>
      </p:pic>
      <p:sp>
        <p:nvSpPr>
          <p:cNvPr id="2" name="Заголовок 1"/>
          <p:cNvSpPr>
            <a:spLocks noGrp="1"/>
          </p:cNvSpPr>
          <p:nvPr>
            <p:ph type="title"/>
          </p:nvPr>
        </p:nvSpPr>
        <p:spPr>
          <a:xfrm>
            <a:off x="2971800" y="4804410"/>
            <a:ext cx="6172200" cy="2053590"/>
          </a:xfrm>
        </p:spPr>
        <p:txBody>
          <a:bodyPr>
            <a:normAutofit fontScale="90000"/>
          </a:bodyPr>
          <a:lstStyle/>
          <a:p>
            <a:pPr algn="ctr"/>
            <a:r>
              <a:rPr lang="ru-RU" sz="4400" dirty="0" err="1" smtClean="0">
                <a:solidFill>
                  <a:schemeClr val="tx1"/>
                </a:solidFill>
                <a:latin typeface="Times New Roman" pitchFamily="18" charset="0"/>
                <a:cs typeface="Times New Roman" pitchFamily="18" charset="0"/>
              </a:rPr>
              <a:t>Видатні</a:t>
            </a:r>
            <a:r>
              <a:rPr lang="ru-RU" sz="4400" dirty="0" smtClean="0">
                <a:solidFill>
                  <a:schemeClr val="tx1"/>
                </a:solidFill>
                <a:latin typeface="Times New Roman" pitchFamily="18" charset="0"/>
                <a:cs typeface="Times New Roman" pitchFamily="18" charset="0"/>
              </a:rPr>
              <a:t> люди</a:t>
            </a:r>
            <a:br>
              <a:rPr lang="ru-RU" sz="4400" dirty="0" smtClean="0">
                <a:solidFill>
                  <a:schemeClr val="tx1"/>
                </a:solidFill>
                <a:latin typeface="Times New Roman" pitchFamily="18" charset="0"/>
                <a:cs typeface="Times New Roman" pitchFamily="18" charset="0"/>
              </a:rPr>
            </a:br>
            <a:r>
              <a:rPr lang="ru-RU" sz="4400" dirty="0" smtClean="0">
                <a:solidFill>
                  <a:schemeClr val="tx1"/>
                </a:solidFill>
                <a:latin typeface="Times New Roman" pitchFamily="18" charset="0"/>
                <a:cs typeface="Times New Roman" pitchFamily="18" charset="0"/>
              </a:rPr>
              <a:t>про </a:t>
            </a:r>
            <a:r>
              <a:rPr lang="ru-RU" sz="4400" dirty="0" err="1" smtClean="0">
                <a:solidFill>
                  <a:schemeClr val="tx1"/>
                </a:solidFill>
                <a:latin typeface="Times New Roman" pitchFamily="18" charset="0"/>
                <a:cs typeface="Times New Roman" pitchFamily="18" charset="0"/>
              </a:rPr>
              <a:t>Пилипа</a:t>
            </a:r>
            <a:r>
              <a:rPr lang="ru-RU" sz="4400" dirty="0" smtClean="0">
                <a:solidFill>
                  <a:schemeClr val="tx1"/>
                </a:solidFill>
                <a:latin typeface="Times New Roman" pitchFamily="18" charset="0"/>
                <a:cs typeface="Times New Roman" pitchFamily="18" charset="0"/>
              </a:rPr>
              <a:t> Орлика </a:t>
            </a:r>
            <a:r>
              <a:rPr lang="ru-RU" sz="4400" dirty="0">
                <a:solidFill>
                  <a:schemeClr val="tx1"/>
                </a:solidFill>
                <a:latin typeface="Times New Roman" pitchFamily="18" charset="0"/>
                <a:cs typeface="Times New Roman" pitchFamily="18" charset="0"/>
              </a:rPr>
              <a:t>та </a:t>
            </a:r>
            <a:r>
              <a:rPr lang="ru-RU" sz="4400" dirty="0" err="1">
                <a:solidFill>
                  <a:schemeClr val="tx1"/>
                </a:solidFill>
                <a:latin typeface="Times New Roman" pitchFamily="18" charset="0"/>
                <a:cs typeface="Times New Roman" pitchFamily="18" charset="0"/>
              </a:rPr>
              <a:t>його</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Конституцію</a:t>
            </a:r>
            <a:endParaRPr lang="ru-RU"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893529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85794"/>
            <a:ext cx="5000628" cy="6215106"/>
          </a:xfrm>
        </p:spPr>
        <p:txBody>
          <a:bodyPr>
            <a:normAutofit/>
          </a:bodyPr>
          <a:lstStyle/>
          <a:p>
            <a:r>
              <a:rPr lang="ru-RU" sz="3100" i="1" dirty="0" err="1" smtClean="0">
                <a:solidFill>
                  <a:schemeClr val="tx1"/>
                </a:solidFill>
                <a:latin typeface="Times New Roman" pitchFamily="18" charset="0"/>
                <a:cs typeface="Times New Roman" pitchFamily="18" charset="0"/>
              </a:rPr>
              <a:t>Він</a:t>
            </a:r>
            <a:r>
              <a:rPr lang="ru-RU" sz="3100" i="1" dirty="0" smtClean="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старався</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використати</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кожну</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нагоду</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кожен</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міжнародний</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конфлікт</a:t>
            </a:r>
            <a:r>
              <a:rPr lang="ru-RU" sz="3100" i="1" dirty="0">
                <a:solidFill>
                  <a:schemeClr val="tx1"/>
                </a:solidFill>
                <a:latin typeface="Times New Roman" pitchFamily="18" charset="0"/>
                <a:cs typeface="Times New Roman" pitchFamily="18" charset="0"/>
              </a:rPr>
              <a:t> на </a:t>
            </a:r>
            <a:r>
              <a:rPr lang="ru-RU" sz="3100" i="1" dirty="0" err="1">
                <a:solidFill>
                  <a:schemeClr val="tx1"/>
                </a:solidFill>
                <a:latin typeface="Times New Roman" pitchFamily="18" charset="0"/>
                <a:cs typeface="Times New Roman" pitchFamily="18" charset="0"/>
              </a:rPr>
              <a:t>сході</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Європи</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щоб</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тільки</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поставити</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українську</a:t>
            </a:r>
            <a:r>
              <a:rPr lang="ru-RU" sz="3100" i="1" dirty="0">
                <a:solidFill>
                  <a:schemeClr val="tx1"/>
                </a:solidFill>
                <a:latin typeface="Times New Roman" pitchFamily="18" charset="0"/>
                <a:cs typeface="Times New Roman" pitchFamily="18" charset="0"/>
              </a:rPr>
              <a:t> справу на порядок дня. Але </a:t>
            </a:r>
            <a:r>
              <a:rPr lang="ru-RU" sz="3100" i="1" dirty="0" err="1">
                <a:solidFill>
                  <a:schemeClr val="tx1"/>
                </a:solidFill>
                <a:latin typeface="Times New Roman" pitchFamily="18" charset="0"/>
                <a:cs typeface="Times New Roman" pitchFamily="18" charset="0"/>
              </a:rPr>
              <a:t>всі</a:t>
            </a:r>
            <a:r>
              <a:rPr lang="ru-RU" sz="3100" i="1" dirty="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старання</a:t>
            </a:r>
            <a:r>
              <a:rPr lang="ru-RU" sz="3100" i="1" dirty="0">
                <a:solidFill>
                  <a:schemeClr val="tx1"/>
                </a:solidFill>
                <a:latin typeface="Times New Roman" pitchFamily="18" charset="0"/>
                <a:cs typeface="Times New Roman" pitchFamily="18" charset="0"/>
              </a:rPr>
              <a:t> великого </a:t>
            </a:r>
            <a:r>
              <a:rPr lang="ru-RU" sz="3100" i="1" dirty="0" err="1" smtClean="0">
                <a:solidFill>
                  <a:schemeClr val="tx1"/>
                </a:solidFill>
                <a:latin typeface="Times New Roman" pitchFamily="18" charset="0"/>
                <a:cs typeface="Times New Roman" pitchFamily="18" charset="0"/>
              </a:rPr>
              <a:t>патріота</a:t>
            </a:r>
            <a:r>
              <a:rPr lang="ru-RU" sz="3100" i="1" dirty="0" smtClean="0">
                <a:solidFill>
                  <a:schemeClr val="tx1"/>
                </a:solidFill>
                <a:latin typeface="Times New Roman" pitchFamily="18" charset="0"/>
                <a:cs typeface="Times New Roman" pitchFamily="18" charset="0"/>
              </a:rPr>
              <a:t> </a:t>
            </a:r>
            <a:r>
              <a:rPr lang="ru-RU" sz="3100" i="1" dirty="0" err="1" smtClean="0">
                <a:solidFill>
                  <a:schemeClr val="tx1"/>
                </a:solidFill>
                <a:latin typeface="Times New Roman" pitchFamily="18" charset="0"/>
                <a:cs typeface="Times New Roman" pitchFamily="18" charset="0"/>
              </a:rPr>
              <a:t>були</a:t>
            </a:r>
            <a:r>
              <a:rPr lang="ru-RU" sz="3100" i="1" dirty="0" smtClean="0">
                <a:solidFill>
                  <a:schemeClr val="tx1"/>
                </a:solidFill>
                <a:latin typeface="Times New Roman" pitchFamily="18" charset="0"/>
                <a:cs typeface="Times New Roman" pitchFamily="18" charset="0"/>
              </a:rPr>
              <a:t> </a:t>
            </a:r>
            <a:r>
              <a:rPr lang="ru-RU" sz="3100" i="1" dirty="0" err="1">
                <a:solidFill>
                  <a:schemeClr val="tx1"/>
                </a:solidFill>
                <a:latin typeface="Times New Roman" pitchFamily="18" charset="0"/>
                <a:cs typeface="Times New Roman" pitchFamily="18" charset="0"/>
              </a:rPr>
              <a:t>даремні</a:t>
            </a:r>
            <a:r>
              <a:rPr lang="ru-RU" sz="3100" i="1" dirty="0" smtClean="0">
                <a:solidFill>
                  <a:schemeClr val="tx1"/>
                </a:solidFill>
                <a:latin typeface="Times New Roman" pitchFamily="18" charset="0"/>
                <a:cs typeface="Times New Roman" pitchFamily="18" charset="0"/>
              </a:rPr>
              <a:t>.</a:t>
            </a:r>
            <a:r>
              <a:rPr lang="ru-RU" sz="3100" dirty="0" smtClean="0">
                <a:solidFill>
                  <a:schemeClr val="tx1"/>
                </a:solidFill>
                <a:latin typeface="Times New Roman" pitchFamily="18" charset="0"/>
                <a:cs typeface="Times New Roman" pitchFamily="18" charset="0"/>
              </a:rPr>
              <a:t/>
            </a:r>
            <a:br>
              <a:rPr lang="ru-RU" sz="3100" dirty="0" smtClean="0">
                <a:solidFill>
                  <a:schemeClr val="tx1"/>
                </a:solidFill>
                <a:latin typeface="Times New Roman" pitchFamily="18" charset="0"/>
                <a:cs typeface="Times New Roman" pitchFamily="18" charset="0"/>
              </a:rPr>
            </a:br>
            <a:r>
              <a:rPr lang="ru-RU" sz="3100" dirty="0" smtClean="0">
                <a:solidFill>
                  <a:schemeClr val="tx1"/>
                </a:solidFill>
                <a:latin typeface="Times New Roman" pitchFamily="18" charset="0"/>
                <a:cs typeface="Times New Roman" pitchFamily="18" charset="0"/>
              </a:rPr>
              <a:t>                                                                                                   </a:t>
            </a:r>
            <a:r>
              <a:rPr lang="ru-RU" sz="3100" dirty="0">
                <a:solidFill>
                  <a:schemeClr val="tx1"/>
                </a:solidFill>
                <a:latin typeface="Times New Roman" pitchFamily="18" charset="0"/>
                <a:cs typeface="Times New Roman" pitchFamily="18" charset="0"/>
              </a:rPr>
              <a:t>Д. Дорошенко</a:t>
            </a:r>
            <a:br>
              <a:rPr lang="ru-RU" sz="3100" dirty="0">
                <a:solidFill>
                  <a:schemeClr val="tx1"/>
                </a:solidFill>
                <a:latin typeface="Times New Roman" pitchFamily="18" charset="0"/>
                <a:cs typeface="Times New Roman" pitchFamily="18" charset="0"/>
              </a:rPr>
            </a:br>
            <a:r>
              <a:rPr lang="ru-RU" sz="3100" dirty="0">
                <a:solidFill>
                  <a:schemeClr val="tx1"/>
                </a:solidFill>
                <a:latin typeface="Times New Roman" pitchFamily="18" charset="0"/>
                <a:cs typeface="Times New Roman" pitchFamily="18" charset="0"/>
              </a:rPr>
              <a:t> В </a:t>
            </a:r>
            <a:r>
              <a:rPr lang="ru-RU" sz="3100" dirty="0" err="1">
                <a:solidFill>
                  <a:schemeClr val="tx1"/>
                </a:solidFill>
                <a:latin typeface="Times New Roman" pitchFamily="18" charset="0"/>
                <a:cs typeface="Times New Roman" pitchFamily="18" charset="0"/>
              </a:rPr>
              <a:t>цьому</a:t>
            </a:r>
            <a:r>
              <a:rPr lang="ru-RU" sz="3100" dirty="0">
                <a:solidFill>
                  <a:schemeClr val="tx1"/>
                </a:solidFill>
                <a:latin typeface="Times New Roman" pitchFamily="18" charset="0"/>
                <a:cs typeface="Times New Roman" pitchFamily="18" charset="0"/>
              </a:rPr>
              <a:t> </a:t>
            </a:r>
            <a:r>
              <a:rPr lang="ru-RU" sz="3100" dirty="0" err="1">
                <a:solidFill>
                  <a:schemeClr val="tx1"/>
                </a:solidFill>
                <a:latin typeface="Times New Roman" pitchFamily="18" charset="0"/>
                <a:cs typeface="Times New Roman" pitchFamily="18" charset="0"/>
              </a:rPr>
              <a:t>полягала</a:t>
            </a:r>
            <a:r>
              <a:rPr lang="ru-RU" sz="3100" dirty="0">
                <a:solidFill>
                  <a:schemeClr val="tx1"/>
                </a:solidFill>
                <a:latin typeface="Times New Roman" pitchFamily="18" charset="0"/>
                <a:cs typeface="Times New Roman" pitchFamily="18" charset="0"/>
              </a:rPr>
              <a:t> </a:t>
            </a:r>
            <a:r>
              <a:rPr lang="ru-RU" sz="3100" dirty="0" err="1">
                <a:solidFill>
                  <a:schemeClr val="tx1"/>
                </a:solidFill>
                <a:latin typeface="Times New Roman" pitchFamily="18" charset="0"/>
                <a:cs typeface="Times New Roman" pitchFamily="18" charset="0"/>
              </a:rPr>
              <a:t>трагедія</a:t>
            </a:r>
            <a:r>
              <a:rPr lang="ru-RU" sz="3100" dirty="0">
                <a:solidFill>
                  <a:schemeClr val="tx1"/>
                </a:solidFill>
                <a:latin typeface="Times New Roman" pitchFamily="18" charset="0"/>
                <a:cs typeface="Times New Roman" pitchFamily="18" charset="0"/>
              </a:rPr>
              <a:t> </a:t>
            </a:r>
            <a:r>
              <a:rPr lang="ru-RU" sz="3100" dirty="0" err="1">
                <a:solidFill>
                  <a:schemeClr val="tx1"/>
                </a:solidFill>
                <a:latin typeface="Times New Roman" pitchFamily="18" charset="0"/>
                <a:cs typeface="Times New Roman" pitchFamily="18" charset="0"/>
              </a:rPr>
              <a:t>П.Орлика</a:t>
            </a:r>
            <a:r>
              <a:rPr lang="ru-RU" sz="3100" dirty="0">
                <a:solidFill>
                  <a:schemeClr val="tx1"/>
                </a:solidFill>
                <a:latin typeface="Times New Roman" pitchFamily="18" charset="0"/>
                <a:cs typeface="Times New Roman" pitchFamily="18" charset="0"/>
              </a:rPr>
              <a:t>.</a:t>
            </a:r>
            <a:r>
              <a:rPr lang="ru-RU" sz="1800" dirty="0"/>
              <a:t/>
            </a:r>
            <a:br>
              <a:rPr lang="ru-RU" sz="1800" dirty="0"/>
            </a:br>
            <a:endParaRPr lang="ru-RU"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556" y="1000108"/>
            <a:ext cx="4184444" cy="492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1873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52"/>
            <a:ext cx="5093664" cy="6669360"/>
          </a:xfrm>
        </p:spPr>
        <p:txBody>
          <a:bodyPr>
            <a:noAutofit/>
          </a:bodyPr>
          <a:lstStyle/>
          <a:p>
            <a:r>
              <a:rPr lang="ru-RU" sz="2800" b="1" dirty="0" err="1">
                <a:solidFill>
                  <a:schemeClr val="tx1"/>
                </a:solidFill>
                <a:latin typeface="Times New Roman" pitchFamily="18" charset="0"/>
                <a:cs typeface="Times New Roman" pitchFamily="18" charset="0"/>
              </a:rPr>
              <a:t>Історик</a:t>
            </a:r>
            <a:r>
              <a:rPr lang="ru-RU" sz="2800" b="1" dirty="0">
                <a:solidFill>
                  <a:schemeClr val="tx1"/>
                </a:solidFill>
                <a:latin typeface="Times New Roman" pitchFamily="18" charset="0"/>
                <a:cs typeface="Times New Roman" pitchFamily="18" charset="0"/>
              </a:rPr>
              <a:t> Наталя </a:t>
            </a:r>
            <a:r>
              <a:rPr lang="ru-RU" sz="2800" b="1" dirty="0" err="1" smtClean="0">
                <a:solidFill>
                  <a:schemeClr val="tx1"/>
                </a:solidFill>
                <a:latin typeface="Times New Roman" pitchFamily="18" charset="0"/>
                <a:cs typeface="Times New Roman" pitchFamily="18" charset="0"/>
              </a:rPr>
              <a:t>Полонська-Василенко</a:t>
            </a:r>
            <a:r>
              <a:rPr lang="ru-RU" sz="2000" b="1" dirty="0">
                <a:solidFill>
                  <a:schemeClr val="tx1"/>
                </a:solidFill>
                <a:latin typeface="Times New Roman" pitchFamily="18" charset="0"/>
                <a:cs typeface="Times New Roman" pitchFamily="18" charset="0"/>
              </a:rPr>
              <a:t>: </a:t>
            </a:r>
            <a:r>
              <a:rPr lang="ru-RU" sz="2000" b="1"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  </a:t>
            </a:r>
            <a:r>
              <a:rPr lang="ru-RU" sz="2000" dirty="0" err="1" smtClean="0">
                <a:solidFill>
                  <a:schemeClr val="tx1"/>
                </a:solidFill>
                <a:latin typeface="Times New Roman" pitchFamily="18" charset="0"/>
                <a:cs typeface="Times New Roman" pitchFamily="18" charset="0"/>
              </a:rPr>
              <a:t>Ця</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конституція</a:t>
            </a:r>
            <a:r>
              <a:rPr lang="ru-RU" sz="2000" dirty="0">
                <a:solidFill>
                  <a:schemeClr val="tx1"/>
                </a:solidFill>
                <a:latin typeface="Times New Roman" pitchFamily="18" charset="0"/>
                <a:cs typeface="Times New Roman" pitchFamily="18" charset="0"/>
              </a:rPr>
              <a:t>, в </a:t>
            </a:r>
            <a:r>
              <a:rPr lang="ru-RU" sz="2000" dirty="0" err="1">
                <a:solidFill>
                  <a:schemeClr val="tx1"/>
                </a:solidFill>
                <a:latin typeface="Times New Roman" pitchFamily="18" charset="0"/>
                <a:cs typeface="Times New Roman" pitchFamily="18" charset="0"/>
              </a:rPr>
              <a:t>якій</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гармонійно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поєднано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інтереси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гетьманату</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старшини</a:t>
            </a:r>
            <a:r>
              <a:rPr lang="ru-RU" sz="2000" dirty="0">
                <a:solidFill>
                  <a:schemeClr val="tx1"/>
                </a:solidFill>
                <a:latin typeface="Times New Roman" pitchFamily="18" charset="0"/>
                <a:cs typeface="Times New Roman" pitchFamily="18" charset="0"/>
              </a:rPr>
              <a:t> як </a:t>
            </a:r>
            <a:r>
              <a:rPr lang="ru-RU" sz="2000" dirty="0" err="1">
                <a:solidFill>
                  <a:schemeClr val="tx1"/>
                </a:solidFill>
                <a:latin typeface="Times New Roman" pitchFamily="18" charset="0"/>
                <a:cs typeface="Times New Roman" pitchFamily="18" charset="0"/>
              </a:rPr>
              <a:t>провідної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верстви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України</a:t>
            </a:r>
            <a:r>
              <a:rPr lang="ru-RU" sz="2000" dirty="0">
                <a:solidFill>
                  <a:schemeClr val="tx1"/>
                </a:solidFill>
                <a:latin typeface="Times New Roman" pitchFamily="18" charset="0"/>
                <a:cs typeface="Times New Roman" pitchFamily="18" charset="0"/>
              </a:rPr>
              <a:t>, та </a:t>
            </a:r>
            <a:r>
              <a:rPr lang="ru-RU" sz="2000" dirty="0" err="1">
                <a:solidFill>
                  <a:schemeClr val="tx1"/>
                </a:solidFill>
                <a:latin typeface="Times New Roman" pitchFamily="18" charset="0"/>
                <a:cs typeface="Times New Roman" pitchFamily="18" charset="0"/>
              </a:rPr>
              <a:t>Запоріжжя</a:t>
            </a:r>
            <a:r>
              <a:rPr lang="ru-RU" sz="2000" dirty="0">
                <a:solidFill>
                  <a:schemeClr val="tx1"/>
                </a:solidFill>
                <a:latin typeface="Times New Roman" pitchFamily="18" charset="0"/>
                <a:cs typeface="Times New Roman" pitchFamily="18" charset="0"/>
              </a:rPr>
              <a:t> як </a:t>
            </a:r>
            <a:r>
              <a:rPr lang="ru-RU" sz="2000" dirty="0" err="1">
                <a:solidFill>
                  <a:schemeClr val="tx1"/>
                </a:solidFill>
                <a:latin typeface="Times New Roman" pitchFamily="18" charset="0"/>
                <a:cs typeface="Times New Roman" pitchFamily="18" charset="0"/>
              </a:rPr>
              <a:t>її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військової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сили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була</a:t>
            </a:r>
            <a:r>
              <a:rPr lang="ru-RU" sz="2000" dirty="0">
                <a:solidFill>
                  <a:schemeClr val="tx1"/>
                </a:solidFill>
                <a:latin typeface="Times New Roman" pitchFamily="18" charset="0"/>
                <a:cs typeface="Times New Roman" pitchFamily="18" charset="0"/>
              </a:rPr>
              <a:t> в той же час </a:t>
            </a:r>
            <a:r>
              <a:rPr lang="ru-RU" sz="2000" dirty="0" err="1">
                <a:solidFill>
                  <a:schemeClr val="tx1"/>
                </a:solidFill>
                <a:latin typeface="Times New Roman" pitchFamily="18" charset="0"/>
                <a:cs typeface="Times New Roman" pitchFamily="18" charset="0"/>
              </a:rPr>
              <a:t>маніфестом</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державної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волі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української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нації</a:t>
            </a:r>
            <a:r>
              <a:rPr lang="ru-RU" sz="2000" dirty="0">
                <a:solidFill>
                  <a:schemeClr val="tx1"/>
                </a:solidFill>
                <a:latin typeface="Times New Roman" pitchFamily="18" charset="0"/>
                <a:cs typeface="Times New Roman" pitchFamily="18" charset="0"/>
              </a:rPr>
              <a:t> перед </a:t>
            </a:r>
            <a:r>
              <a:rPr lang="ru-RU" sz="2000" dirty="0" err="1">
                <a:solidFill>
                  <a:schemeClr val="tx1"/>
                </a:solidFill>
                <a:latin typeface="Times New Roman" pitchFamily="18" charset="0"/>
                <a:cs typeface="Times New Roman" pitchFamily="18" charset="0"/>
              </a:rPr>
              <a:t>цілим</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культурним</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світом</a:t>
            </a:r>
            <a:r>
              <a:rPr lang="ru-RU" sz="2000" dirty="0">
                <a:solidFill>
                  <a:schemeClr val="tx1"/>
                </a:solidFill>
                <a:latin typeface="Times New Roman" pitchFamily="18" charset="0"/>
                <a:cs typeface="Times New Roman" pitchFamily="18" charset="0"/>
              </a:rPr>
              <a:t>… До </a:t>
            </a:r>
            <a:r>
              <a:rPr lang="ru-RU" sz="2000" dirty="0" err="1">
                <a:solidFill>
                  <a:schemeClr val="tx1"/>
                </a:solidFill>
                <a:latin typeface="Times New Roman" pitchFamily="18" charset="0"/>
                <a:cs typeface="Times New Roman" pitchFamily="18" charset="0"/>
              </a:rPr>
              <a:t>цього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можна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додати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поява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її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негайно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після</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Полтавської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катастрофи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може</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значною</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мірою</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пояснити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чому</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саме</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плани</a:t>
            </a:r>
            <a:r>
              <a:rPr lang="ru-RU" sz="2000" dirty="0">
                <a:solidFill>
                  <a:schemeClr val="tx1"/>
                </a:solidFill>
                <a:latin typeface="Times New Roman" pitchFamily="18" charset="0"/>
                <a:cs typeface="Times New Roman" pitchFamily="18" charset="0"/>
              </a:rPr>
              <a:t> великого </a:t>
            </a:r>
            <a:r>
              <a:rPr lang="ru-RU" sz="2000" dirty="0" err="1">
                <a:solidFill>
                  <a:schemeClr val="tx1"/>
                </a:solidFill>
                <a:latin typeface="Times New Roman" pitchFamily="18" charset="0"/>
                <a:cs typeface="Times New Roman" pitchFamily="18" charset="0"/>
              </a:rPr>
              <a:t>гетьмана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зазнали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поразки</a:t>
            </a:r>
            <a:r>
              <a:rPr lang="ru-RU" sz="2000" dirty="0">
                <a:solidFill>
                  <a:schemeClr val="tx1"/>
                </a:solidFill>
                <a:latin typeface="Times New Roman" pitchFamily="18" charset="0"/>
                <a:cs typeface="Times New Roman" pitchFamily="18" charset="0"/>
              </a:rPr>
              <a:t>: вона </a:t>
            </a:r>
            <a:r>
              <a:rPr lang="ru-RU" sz="2000" dirty="0" err="1">
                <a:solidFill>
                  <a:schemeClr val="tx1"/>
                </a:solidFill>
                <a:latin typeface="Times New Roman" pitchFamily="18" charset="0"/>
                <a:cs typeface="Times New Roman" pitchFamily="18" charset="0"/>
              </a:rPr>
              <a:t>свідчить</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він</a:t>
            </a:r>
            <a:r>
              <a:rPr lang="ru-RU" sz="2000" dirty="0">
                <a:solidFill>
                  <a:schemeClr val="tx1"/>
                </a:solidFill>
                <a:latin typeface="Times New Roman" pitchFamily="18" charset="0"/>
                <a:cs typeface="Times New Roman" pitchFamily="18" charset="0"/>
              </a:rPr>
              <a:t> не </a:t>
            </a:r>
            <a:r>
              <a:rPr lang="ru-RU" sz="2000" dirty="0" err="1">
                <a:solidFill>
                  <a:schemeClr val="tx1"/>
                </a:solidFill>
                <a:latin typeface="Times New Roman" pitchFamily="18" charset="0"/>
                <a:cs typeface="Times New Roman" pitchFamily="18" charset="0"/>
              </a:rPr>
              <a:t>мав</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під</a:t>
            </a:r>
            <a:r>
              <a:rPr lang="ru-RU" sz="2000" dirty="0">
                <a:solidFill>
                  <a:schemeClr val="tx1"/>
                </a:solidFill>
                <a:latin typeface="Times New Roman" pitchFamily="18" charset="0"/>
                <a:cs typeface="Times New Roman" pitchFamily="18" charset="0"/>
              </a:rPr>
              <a:t> собою твердого </a:t>
            </a:r>
            <a:r>
              <a:rPr lang="ru-RU" sz="2000" dirty="0" err="1">
                <a:solidFill>
                  <a:schemeClr val="tx1"/>
                </a:solidFill>
                <a:latin typeface="Times New Roman" pitchFamily="18" charset="0"/>
                <a:cs typeface="Times New Roman" pitchFamily="18" charset="0"/>
              </a:rPr>
              <a:t>ґрунту</a:t>
            </a:r>
            <a:r>
              <a:rPr lang="ru-RU" sz="2000" dirty="0">
                <a:solidFill>
                  <a:schemeClr val="tx1"/>
                </a:solidFill>
                <a:latin typeface="Times New Roman" pitchFamily="18" charset="0"/>
                <a:cs typeface="Times New Roman" pitchFamily="18" charset="0"/>
              </a:rPr>
              <a:t>, не </a:t>
            </a:r>
            <a:r>
              <a:rPr lang="ru-RU" sz="2000" dirty="0" err="1">
                <a:solidFill>
                  <a:schemeClr val="tx1"/>
                </a:solidFill>
                <a:latin typeface="Times New Roman" pitchFamily="18" charset="0"/>
                <a:cs typeface="Times New Roman" pitchFamily="18" charset="0"/>
              </a:rPr>
              <a:t>мав</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середовища</a:t>
            </a:r>
            <a:r>
              <a:rPr lang="ru-RU" sz="2000" dirty="0">
                <a:solidFill>
                  <a:schemeClr val="tx1"/>
                </a:solidFill>
                <a:latin typeface="Times New Roman" pitchFamily="18" charset="0"/>
                <a:cs typeface="Times New Roman" pitchFamily="18" charset="0"/>
              </a:rPr>
              <a:t>, на яке </a:t>
            </a:r>
            <a:r>
              <a:rPr lang="ru-RU" sz="2000" dirty="0" err="1">
                <a:solidFill>
                  <a:schemeClr val="tx1"/>
                </a:solidFill>
                <a:latin typeface="Times New Roman" pitchFamily="18" charset="0"/>
                <a:cs typeface="Times New Roman" pitchFamily="18" charset="0"/>
              </a:rPr>
              <a:t>міг</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спиратися</a:t>
            </a:r>
            <a:r>
              <a:rPr lang="ru-RU" sz="2000" dirty="0">
                <a:solidFill>
                  <a:schemeClr val="tx1"/>
                </a:solidFill>
                <a:latin typeface="Times New Roman" pitchFamily="18" charset="0"/>
                <a:cs typeface="Times New Roman" pitchFamily="18" charset="0"/>
              </a:rPr>
              <a:t>, не </a:t>
            </a:r>
            <a:r>
              <a:rPr lang="ru-RU" sz="2000" dirty="0" err="1">
                <a:solidFill>
                  <a:schemeClr val="tx1"/>
                </a:solidFill>
                <a:latin typeface="Times New Roman" pitchFamily="18" charset="0"/>
                <a:cs typeface="Times New Roman" pitchFamily="18" charset="0"/>
              </a:rPr>
              <a:t>мав</a:t>
            </a:r>
            <a:r>
              <a:rPr lang="ru-RU" sz="2000" dirty="0">
                <a:solidFill>
                  <a:schemeClr val="tx1"/>
                </a:solidFill>
                <a:latin typeface="Times New Roman" pitchFamily="18" charset="0"/>
                <a:cs typeface="Times New Roman" pitchFamily="18" charset="0"/>
              </a:rPr>
              <a:t> і </a:t>
            </a:r>
            <a:r>
              <a:rPr lang="ru-RU" sz="2000" dirty="0" err="1">
                <a:solidFill>
                  <a:schemeClr val="tx1"/>
                </a:solidFill>
                <a:latin typeface="Times New Roman" pitchFamily="18" charset="0"/>
                <a:cs typeface="Times New Roman" pitchFamily="18" charset="0"/>
              </a:rPr>
              <a:t>тієї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сили</a:t>
            </a:r>
            <a:r>
              <a:rPr lang="ru-RU" sz="2000" dirty="0">
                <a:solidFill>
                  <a:schemeClr val="tx1"/>
                </a:solidFill>
                <a:latin typeface="Times New Roman" pitchFamily="18" charset="0"/>
                <a:cs typeface="Times New Roman" pitchFamily="18" charset="0"/>
              </a:rPr>
              <a:t>, яка могла б </a:t>
            </a:r>
            <a:r>
              <a:rPr lang="ru-RU" sz="2000" dirty="0" err="1">
                <a:solidFill>
                  <a:schemeClr val="tx1"/>
                </a:solidFill>
                <a:latin typeface="Times New Roman" pitchFamily="18" charset="0"/>
                <a:cs typeface="Times New Roman" pitchFamily="18" charset="0"/>
              </a:rPr>
              <a:t>примусити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всі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середовища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схилятися</a:t>
            </a:r>
            <a:r>
              <a:rPr lang="ru-RU" sz="2000" dirty="0">
                <a:solidFill>
                  <a:schemeClr val="tx1"/>
                </a:solidFill>
                <a:latin typeface="Times New Roman" pitchFamily="18" charset="0"/>
                <a:cs typeface="Times New Roman" pitchFamily="18" charset="0"/>
              </a:rPr>
              <a:t> перед нею…”.</a:t>
            </a:r>
          </a:p>
        </p:txBody>
      </p:sp>
      <p:sp>
        <p:nvSpPr>
          <p:cNvPr id="3" name="Объект 2"/>
          <p:cNvSpPr>
            <a:spLocks noGrp="1"/>
          </p:cNvSpPr>
          <p:nvPr>
            <p:ph sz="quarter" idx="1"/>
          </p:nvPr>
        </p:nvSpPr>
        <p:spPr>
          <a:xfrm>
            <a:off x="5429256" y="428604"/>
            <a:ext cx="3312368" cy="5709248"/>
          </a:xfrm>
        </p:spPr>
        <p:txBody>
          <a:bodyPr/>
          <a:lstStyle/>
          <a:p>
            <a:pPr>
              <a:buNone/>
            </a:pP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42" y="613256"/>
            <a:ext cx="3714776" cy="560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923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76" y="857232"/>
            <a:ext cx="4429124" cy="6000768"/>
          </a:xfrm>
        </p:spPr>
        <p:txBody>
          <a:bodyPr>
            <a:noAutofit/>
          </a:bodyPr>
          <a:lstStyle/>
          <a:p>
            <a:r>
              <a:rPr lang="ru-RU" sz="2350" dirty="0" smtClean="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Гетьманування</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Пилипа</a:t>
            </a:r>
            <a:r>
              <a:rPr lang="ru-RU" sz="2350" dirty="0">
                <a:solidFill>
                  <a:schemeClr val="tx1"/>
                </a:solidFill>
                <a:latin typeface="Times New Roman" pitchFamily="18" charset="0"/>
                <a:cs typeface="Times New Roman" pitchFamily="18" charset="0"/>
              </a:rPr>
              <a:t> Орлика </a:t>
            </a:r>
            <a:r>
              <a:rPr lang="ru-RU" sz="2350" dirty="0" err="1">
                <a:solidFill>
                  <a:schemeClr val="tx1"/>
                </a:solidFill>
                <a:latin typeface="Times New Roman" pitchFamily="18" charset="0"/>
                <a:cs typeface="Times New Roman" pitchFamily="18" charset="0"/>
              </a:rPr>
              <a:t>пройшло</a:t>
            </a:r>
            <a:r>
              <a:rPr lang="ru-RU" sz="2350" dirty="0">
                <a:solidFill>
                  <a:schemeClr val="tx1"/>
                </a:solidFill>
                <a:latin typeface="Times New Roman" pitchFamily="18" charset="0"/>
                <a:cs typeface="Times New Roman" pitchFamily="18" charset="0"/>
              </a:rPr>
              <a:t> поза </a:t>
            </a:r>
            <a:r>
              <a:rPr lang="ru-RU" sz="2350" dirty="0" err="1">
                <a:solidFill>
                  <a:schemeClr val="tx1"/>
                </a:solidFill>
                <a:latin typeface="Times New Roman" pitchFamily="18" charset="0"/>
                <a:cs typeface="Times New Roman" pitchFamily="18" charset="0"/>
              </a:rPr>
              <a:t>Україною</a:t>
            </a:r>
            <a:r>
              <a:rPr lang="ru-RU" sz="2350" dirty="0">
                <a:solidFill>
                  <a:schemeClr val="tx1"/>
                </a:solidFill>
                <a:latin typeface="Times New Roman" pitchFamily="18" charset="0"/>
                <a:cs typeface="Times New Roman" pitchFamily="18" charset="0"/>
              </a:rPr>
              <a:t>, але в </a:t>
            </a:r>
            <a:r>
              <a:rPr lang="ru-RU" sz="2350" dirty="0" err="1">
                <a:solidFill>
                  <a:schemeClr val="tx1"/>
                </a:solidFill>
                <a:latin typeface="Times New Roman" pitchFamily="18" charset="0"/>
                <a:cs typeface="Times New Roman" pitchFamily="18" charset="0"/>
              </a:rPr>
              <a:t>боротьбі</a:t>
            </a:r>
            <a:r>
              <a:rPr lang="ru-RU" sz="2350" dirty="0">
                <a:solidFill>
                  <a:schemeClr val="tx1"/>
                </a:solidFill>
                <a:latin typeface="Times New Roman" pitchFamily="18" charset="0"/>
                <a:cs typeface="Times New Roman" pitchFamily="18" charset="0"/>
              </a:rPr>
              <a:t> за </a:t>
            </a:r>
            <a:r>
              <a:rPr lang="ru-RU" sz="2350" dirty="0" err="1">
                <a:solidFill>
                  <a:schemeClr val="tx1"/>
                </a:solidFill>
                <a:latin typeface="Times New Roman" pitchFamily="18" charset="0"/>
                <a:cs typeface="Times New Roman" pitchFamily="18" charset="0"/>
              </a:rPr>
              <a:t>її</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незалежність</a:t>
            </a:r>
            <a:r>
              <a:rPr lang="ru-RU" sz="2350" dirty="0">
                <a:solidFill>
                  <a:schemeClr val="tx1"/>
                </a:solidFill>
                <a:latin typeface="Times New Roman" pitchFamily="18" charset="0"/>
                <a:cs typeface="Times New Roman" pitchFamily="18" charset="0"/>
              </a:rPr>
              <a:t>”. “При </a:t>
            </a:r>
            <a:r>
              <a:rPr lang="ru-RU" sz="2350" dirty="0" err="1">
                <a:solidFill>
                  <a:schemeClr val="tx1"/>
                </a:solidFill>
                <a:latin typeface="Times New Roman" pitchFamily="18" charset="0"/>
                <a:cs typeface="Times New Roman" pitchFamily="18" charset="0"/>
              </a:rPr>
              <a:t>тім</a:t>
            </a:r>
            <a:r>
              <a:rPr lang="ru-RU" sz="2350" dirty="0">
                <a:solidFill>
                  <a:schemeClr val="tx1"/>
                </a:solidFill>
                <a:latin typeface="Times New Roman" pitchFamily="18" charset="0"/>
                <a:cs typeface="Times New Roman" pitchFamily="18" charset="0"/>
              </a:rPr>
              <a:t> списано </a:t>
            </a:r>
            <a:r>
              <a:rPr lang="ru-RU" sz="2350" dirty="0" err="1">
                <a:solidFill>
                  <a:schemeClr val="tx1"/>
                </a:solidFill>
                <a:latin typeface="Times New Roman" pitchFamily="18" charset="0"/>
                <a:cs typeface="Times New Roman" pitchFamily="18" charset="0"/>
              </a:rPr>
              <a:t>інтересні</a:t>
            </a:r>
            <a:r>
              <a:rPr lang="ru-RU" sz="2350" dirty="0">
                <a:solidFill>
                  <a:schemeClr val="tx1"/>
                </a:solidFill>
                <a:latin typeface="Times New Roman" pitchFamily="18" charset="0"/>
                <a:cs typeface="Times New Roman" pitchFamily="18" charset="0"/>
              </a:rPr>
              <a:t> постанови, яке </a:t>
            </a:r>
            <a:r>
              <a:rPr lang="ru-RU" sz="2350" dirty="0" err="1">
                <a:solidFill>
                  <a:schemeClr val="tx1"/>
                </a:solidFill>
                <a:latin typeface="Times New Roman" pitchFamily="18" charset="0"/>
                <a:cs typeface="Times New Roman" pitchFamily="18" charset="0"/>
              </a:rPr>
              <a:t>має</a:t>
            </a:r>
            <a:r>
              <a:rPr lang="ru-RU" sz="2350" dirty="0">
                <a:solidFill>
                  <a:schemeClr val="tx1"/>
                </a:solidFill>
                <a:latin typeface="Times New Roman" pitchFamily="18" charset="0"/>
                <a:cs typeface="Times New Roman" pitchFamily="18" charset="0"/>
              </a:rPr>
              <a:t> бути </a:t>
            </a:r>
            <a:r>
              <a:rPr lang="ru-RU" sz="2350" dirty="0" err="1">
                <a:solidFill>
                  <a:schemeClr val="tx1"/>
                </a:solidFill>
                <a:latin typeface="Times New Roman" pitchFamily="18" charset="0"/>
                <a:cs typeface="Times New Roman" pitchFamily="18" charset="0"/>
              </a:rPr>
              <a:t>правління</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гетьманське</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хоч</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ці</a:t>
            </a:r>
            <a:r>
              <a:rPr lang="ru-RU" sz="2350" dirty="0">
                <a:solidFill>
                  <a:schemeClr val="tx1"/>
                </a:solidFill>
                <a:latin typeface="Times New Roman" pitchFamily="18" charset="0"/>
                <a:cs typeface="Times New Roman" pitchFamily="18" charset="0"/>
              </a:rPr>
              <a:t> постанови не </a:t>
            </a:r>
            <a:r>
              <a:rPr lang="ru-RU" sz="2350" dirty="0" err="1">
                <a:solidFill>
                  <a:schemeClr val="tx1"/>
                </a:solidFill>
                <a:latin typeface="Times New Roman" pitchFamily="18" charset="0"/>
                <a:cs typeface="Times New Roman" pitchFamily="18" charset="0"/>
              </a:rPr>
              <a:t>були</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здійснені</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бо</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взяти</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Україну</a:t>
            </a:r>
            <a:r>
              <a:rPr lang="ru-RU" sz="2350" dirty="0">
                <a:solidFill>
                  <a:schemeClr val="tx1"/>
                </a:solidFill>
                <a:latin typeface="Times New Roman" pitchFamily="18" charset="0"/>
                <a:cs typeface="Times New Roman" pitchFamily="18" charset="0"/>
              </a:rPr>
              <a:t> в </a:t>
            </a:r>
            <a:r>
              <a:rPr lang="ru-RU" sz="2350" dirty="0" err="1">
                <a:solidFill>
                  <a:schemeClr val="tx1"/>
                </a:solidFill>
                <a:latin typeface="Times New Roman" pitchFamily="18" charset="0"/>
                <a:cs typeface="Times New Roman" pitchFamily="18" charset="0"/>
              </a:rPr>
              <a:t>свої</a:t>
            </a:r>
            <a:r>
              <a:rPr lang="ru-RU" sz="2350" dirty="0">
                <a:solidFill>
                  <a:schemeClr val="tx1"/>
                </a:solidFill>
                <a:latin typeface="Times New Roman" pitchFamily="18" charset="0"/>
                <a:cs typeface="Times New Roman" pitchFamily="18" charset="0"/>
              </a:rPr>
              <a:t> руки </a:t>
            </a:r>
            <a:r>
              <a:rPr lang="ru-RU" sz="2350" dirty="0" err="1">
                <a:solidFill>
                  <a:schemeClr val="tx1"/>
                </a:solidFill>
                <a:latin typeface="Times New Roman" pitchFamily="18" charset="0"/>
                <a:cs typeface="Times New Roman" pitchFamily="18" charset="0"/>
              </a:rPr>
              <a:t>цим</a:t>
            </a:r>
            <a:r>
              <a:rPr lang="ru-RU" sz="2350" dirty="0">
                <a:solidFill>
                  <a:schemeClr val="tx1"/>
                </a:solidFill>
                <a:latin typeface="Times New Roman" pitchFamily="18" charset="0"/>
                <a:cs typeface="Times New Roman" pitchFamily="18" charset="0"/>
              </a:rPr>
              <a:t> людям не </a:t>
            </a:r>
            <a:r>
              <a:rPr lang="ru-RU" sz="2350" dirty="0" err="1">
                <a:solidFill>
                  <a:schemeClr val="tx1"/>
                </a:solidFill>
                <a:latin typeface="Times New Roman" pitchFamily="18" charset="0"/>
                <a:cs typeface="Times New Roman" pitchFamily="18" charset="0"/>
              </a:rPr>
              <a:t>вдалося</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ніколи</a:t>
            </a:r>
            <a:r>
              <a:rPr lang="ru-RU" sz="2350" dirty="0">
                <a:solidFill>
                  <a:schemeClr val="tx1"/>
                </a:solidFill>
                <a:latin typeface="Times New Roman" pitchFamily="18" charset="0"/>
                <a:cs typeface="Times New Roman" pitchFamily="18" charset="0"/>
              </a:rPr>
              <a:t>, – але вони </a:t>
            </a:r>
            <a:r>
              <a:rPr lang="ru-RU" sz="2350" dirty="0" err="1">
                <a:solidFill>
                  <a:schemeClr val="tx1"/>
                </a:solidFill>
                <a:latin typeface="Times New Roman" pitchFamily="18" charset="0"/>
                <a:cs typeface="Times New Roman" pitchFamily="18" charset="0"/>
              </a:rPr>
              <a:t>цікаві</a:t>
            </a:r>
            <a:r>
              <a:rPr lang="ru-RU" sz="2350" dirty="0">
                <a:solidFill>
                  <a:schemeClr val="tx1"/>
                </a:solidFill>
                <a:latin typeface="Times New Roman" pitchFamily="18" charset="0"/>
                <a:cs typeface="Times New Roman" pitchFamily="18" charset="0"/>
              </a:rPr>
              <a:t>, як </a:t>
            </a:r>
            <a:r>
              <a:rPr lang="ru-RU" sz="2350" dirty="0" err="1">
                <a:solidFill>
                  <a:schemeClr val="tx1"/>
                </a:solidFill>
                <a:latin typeface="Times New Roman" pitchFamily="18" charset="0"/>
                <a:cs typeface="Times New Roman" pitchFamily="18" charset="0"/>
              </a:rPr>
              <a:t>вираз</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поглядів</a:t>
            </a:r>
            <a:r>
              <a:rPr lang="ru-RU" sz="2350" dirty="0">
                <a:solidFill>
                  <a:schemeClr val="tx1"/>
                </a:solidFill>
                <a:latin typeface="Times New Roman" pitchFamily="18" charset="0"/>
                <a:cs typeface="Times New Roman" pitchFamily="18" charset="0"/>
              </a:rPr>
              <a:t> і </a:t>
            </a:r>
            <a:r>
              <a:rPr lang="ru-RU" sz="2350" dirty="0" err="1">
                <a:solidFill>
                  <a:schemeClr val="tx1"/>
                </a:solidFill>
                <a:latin typeface="Times New Roman" pitchFamily="18" charset="0"/>
                <a:cs typeface="Times New Roman" pitchFamily="18" charset="0"/>
              </a:rPr>
              <a:t>бажань</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цих</a:t>
            </a:r>
            <a:r>
              <a:rPr lang="ru-RU" sz="2350" dirty="0">
                <a:solidFill>
                  <a:schemeClr val="tx1"/>
                </a:solidFill>
                <a:latin typeface="Times New Roman" pitchFamily="18" charset="0"/>
                <a:cs typeface="Times New Roman" pitchFamily="18" charset="0"/>
              </a:rPr>
              <a:t> людей, </a:t>
            </a:r>
            <a:r>
              <a:rPr lang="ru-RU" sz="2350" dirty="0" err="1">
                <a:solidFill>
                  <a:schemeClr val="tx1"/>
                </a:solidFill>
                <a:latin typeface="Times New Roman" pitchFamily="18" charset="0"/>
                <a:cs typeface="Times New Roman" pitchFamily="18" charset="0"/>
              </a:rPr>
              <a:t>що</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зв’язали</a:t>
            </a:r>
            <a:r>
              <a:rPr lang="ru-RU" sz="2350" dirty="0">
                <a:solidFill>
                  <a:schemeClr val="tx1"/>
                </a:solidFill>
                <a:latin typeface="Times New Roman" pitchFamily="18" charset="0"/>
                <a:cs typeface="Times New Roman" pitchFamily="18" charset="0"/>
              </a:rPr>
              <a:t> свою долю з </a:t>
            </a:r>
            <a:r>
              <a:rPr lang="ru-RU" sz="2350" dirty="0" err="1">
                <a:solidFill>
                  <a:schemeClr val="tx1"/>
                </a:solidFill>
                <a:latin typeface="Times New Roman" pitchFamily="18" charset="0"/>
                <a:cs typeface="Times New Roman" pitchFamily="18" charset="0"/>
              </a:rPr>
              <a:t>визволенням</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України</a:t>
            </a:r>
            <a:r>
              <a:rPr lang="ru-RU" sz="2350" dirty="0">
                <a:solidFill>
                  <a:schemeClr val="tx1"/>
                </a:solidFill>
                <a:latin typeface="Times New Roman" pitchFamily="18" charset="0"/>
                <a:cs typeface="Times New Roman" pitchFamily="18" charset="0"/>
              </a:rPr>
              <a:t>. В постановах </a:t>
            </a:r>
            <a:r>
              <a:rPr lang="ru-RU" sz="2350" dirty="0" err="1">
                <a:solidFill>
                  <a:schemeClr val="tx1"/>
                </a:solidFill>
                <a:latin typeface="Times New Roman" pitchFamily="18" charset="0"/>
                <a:cs typeface="Times New Roman" pitchFamily="18" charset="0"/>
              </a:rPr>
              <a:t>цих</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багато</a:t>
            </a:r>
            <a:r>
              <a:rPr lang="ru-RU" sz="2350" dirty="0">
                <a:solidFill>
                  <a:schemeClr val="tx1"/>
                </a:solidFill>
                <a:latin typeface="Times New Roman" pitchFamily="18" charset="0"/>
                <a:cs typeface="Times New Roman" pitchFamily="18" charset="0"/>
              </a:rPr>
              <a:t> нового, </a:t>
            </a:r>
            <a:r>
              <a:rPr lang="ru-RU" sz="2350" dirty="0" err="1">
                <a:solidFill>
                  <a:schemeClr val="tx1"/>
                </a:solidFill>
                <a:latin typeface="Times New Roman" pitchFamily="18" charset="0"/>
                <a:cs typeface="Times New Roman" pitchFamily="18" charset="0"/>
              </a:rPr>
              <a:t>що</a:t>
            </a:r>
            <a:r>
              <a:rPr lang="ru-RU" sz="2350" dirty="0">
                <a:solidFill>
                  <a:schemeClr val="tx1"/>
                </a:solidFill>
                <a:latin typeface="Times New Roman" pitchFamily="18" charset="0"/>
                <a:cs typeface="Times New Roman" pitchFamily="18" charset="0"/>
              </a:rPr>
              <a:t> могло б бути </a:t>
            </a:r>
            <a:r>
              <a:rPr lang="ru-RU" sz="2350" dirty="0" err="1">
                <a:solidFill>
                  <a:schemeClr val="tx1"/>
                </a:solidFill>
                <a:latin typeface="Times New Roman" pitchFamily="18" charset="0"/>
                <a:cs typeface="Times New Roman" pitchFamily="18" charset="0"/>
              </a:rPr>
              <a:t>важливим</a:t>
            </a:r>
            <a:r>
              <a:rPr lang="ru-RU" sz="2350" dirty="0">
                <a:solidFill>
                  <a:schemeClr val="tx1"/>
                </a:solidFill>
                <a:latin typeface="Times New Roman" pitchFamily="18" charset="0"/>
                <a:cs typeface="Times New Roman" pitchFamily="18" charset="0"/>
              </a:rPr>
              <a:t> </a:t>
            </a:r>
            <a:r>
              <a:rPr lang="ru-RU" sz="2350" dirty="0" err="1">
                <a:solidFill>
                  <a:schemeClr val="tx1"/>
                </a:solidFill>
                <a:latin typeface="Times New Roman" pitchFamily="18" charset="0"/>
                <a:cs typeface="Times New Roman" pitchFamily="18" charset="0"/>
              </a:rPr>
              <a:t>кроком</a:t>
            </a:r>
            <a:r>
              <a:rPr lang="ru-RU" sz="2350" dirty="0">
                <a:solidFill>
                  <a:schemeClr val="tx1"/>
                </a:solidFill>
                <a:latin typeface="Times New Roman" pitchFamily="18" charset="0"/>
                <a:cs typeface="Times New Roman" pitchFamily="18" charset="0"/>
              </a:rPr>
              <a:t> вперед”, – </a:t>
            </a:r>
            <a:r>
              <a:rPr lang="ru-RU" sz="2350" dirty="0" err="1">
                <a:solidFill>
                  <a:schemeClr val="tx1"/>
                </a:solidFill>
                <a:latin typeface="Times New Roman" pitchFamily="18" charset="0"/>
                <a:cs typeface="Times New Roman" pitchFamily="18" charset="0"/>
              </a:rPr>
              <a:t>зауважує</a:t>
            </a:r>
            <a:r>
              <a:rPr lang="ru-RU" sz="2350" dirty="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b="1" dirty="0" smtClean="0">
                <a:solidFill>
                  <a:schemeClr val="tx1"/>
                </a:solidFill>
                <a:latin typeface="Times New Roman" pitchFamily="18" charset="0"/>
                <a:cs typeface="Times New Roman" pitchFamily="18" charset="0"/>
              </a:rPr>
              <a:t>М</a:t>
            </a:r>
            <a:r>
              <a:rPr lang="ru-RU" sz="2000" b="1" dirty="0">
                <a:solidFill>
                  <a:schemeClr val="tx1"/>
                </a:solidFill>
                <a:latin typeface="Times New Roman" pitchFamily="18" charset="0"/>
                <a:cs typeface="Times New Roman" pitchFamily="18" charset="0"/>
              </a:rPr>
              <a:t>. С. </a:t>
            </a:r>
            <a:r>
              <a:rPr lang="ru-RU" sz="2000" b="1" dirty="0" err="1">
                <a:solidFill>
                  <a:schemeClr val="tx1"/>
                </a:solidFill>
                <a:latin typeface="Times New Roman" pitchFamily="18" charset="0"/>
                <a:cs typeface="Times New Roman" pitchFamily="18" charset="0"/>
              </a:rPr>
              <a:t>Грушевський</a:t>
            </a:r>
            <a:r>
              <a:rPr lang="ru-RU" sz="2000" b="1" dirty="0">
                <a:solidFill>
                  <a:schemeClr val="tx1"/>
                </a:solidFill>
                <a:latin typeface="Times New Roman" pitchFamily="18" charset="0"/>
                <a:cs typeface="Times New Roman" pitchFamily="18" charset="0"/>
              </a:rPr>
              <a:t> .</a:t>
            </a:r>
          </a:p>
        </p:txBody>
      </p:sp>
      <p:sp>
        <p:nvSpPr>
          <p:cNvPr id="3" name="Объект 2"/>
          <p:cNvSpPr>
            <a:spLocks noGrp="1"/>
          </p:cNvSpPr>
          <p:nvPr>
            <p:ph sz="quarter" idx="1"/>
          </p:nvPr>
        </p:nvSpPr>
        <p:spPr>
          <a:xfrm>
            <a:off x="1763688" y="2564904"/>
            <a:ext cx="4536504" cy="3909048"/>
          </a:xfrm>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43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209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989034"/>
          </a:xfrm>
        </p:spPr>
        <p:txBody>
          <a:bodyPr/>
          <a:lstStyle/>
          <a:p>
            <a:r>
              <a:rPr lang="uk-UA" dirty="0" smtClean="0"/>
              <a:t/>
            </a:r>
            <a:br>
              <a:rPr lang="uk-UA" dirty="0" smtClean="0"/>
            </a:br>
            <a:r>
              <a:rPr lang="uk-UA" b="1" dirty="0" smtClean="0">
                <a:latin typeface="Times New Roman" pitchFamily="18" charset="0"/>
                <a:cs typeface="Times New Roman" pitchFamily="18" charset="0"/>
              </a:rPr>
              <a:t>Мета уроку:</a:t>
            </a:r>
            <a:r>
              <a:rPr lang="ru-RU" dirty="0" smtClean="0"/>
              <a:t/>
            </a:r>
            <a:br>
              <a:rPr lang="ru-RU" dirty="0" smtClean="0"/>
            </a:br>
            <a:endParaRPr lang="ru-RU" dirty="0"/>
          </a:p>
        </p:txBody>
      </p:sp>
      <p:sp>
        <p:nvSpPr>
          <p:cNvPr id="3" name="Содержимое 2"/>
          <p:cNvSpPr>
            <a:spLocks noGrp="1"/>
          </p:cNvSpPr>
          <p:nvPr>
            <p:ph idx="1"/>
          </p:nvPr>
        </p:nvSpPr>
        <p:spPr>
          <a:xfrm>
            <a:off x="500034" y="1357298"/>
            <a:ext cx="8229600" cy="4714908"/>
          </a:xfrm>
        </p:spPr>
        <p:txBody>
          <a:bodyPr/>
          <a:lstStyle/>
          <a:p>
            <a:pPr lvl="0"/>
            <a:r>
              <a:rPr lang="uk-UA" sz="2400" dirty="0" smtClean="0">
                <a:latin typeface="Times New Roman" pitchFamily="18" charset="0"/>
                <a:cs typeface="Times New Roman" pitchFamily="18" charset="0"/>
              </a:rPr>
              <a:t>Ознайомитися  з  діяльністю першого гетьмана-емігранта, визначити роль П. Орлика у спробі відновлення незалежності Гетьманщини;  проаналізувати сутність видатної пам’ятки української правничої та європейської суспільно-політичної думки - Конституції гетьмана; провести історичні паралелі із сучасним Основним Законом України;</a:t>
            </a:r>
            <a:endParaRPr lang="ru-RU" sz="2400" dirty="0" smtClean="0">
              <a:latin typeface="Times New Roman" pitchFamily="18" charset="0"/>
              <a:cs typeface="Times New Roman" pitchFamily="18" charset="0"/>
            </a:endParaRPr>
          </a:p>
          <a:p>
            <a:pPr lvl="0"/>
            <a:r>
              <a:rPr lang="uk-UA" sz="2400" dirty="0" smtClean="0">
                <a:latin typeface="Times New Roman" pitchFamily="18" charset="0"/>
                <a:cs typeface="Times New Roman" pitchFamily="18" charset="0"/>
              </a:rPr>
              <a:t>     Розвивати вміння учнів працювати з документами та робити узагальнюючі висновки, заповнювати текстову таблицю; формувати вміння давати оцінку діяльності історичної особи, аргументувати різні точки зору;</a:t>
            </a:r>
            <a:endParaRPr lang="ru-RU" sz="2400" dirty="0" smtClean="0">
              <a:latin typeface="Times New Roman" pitchFamily="18" charset="0"/>
              <a:cs typeface="Times New Roman" pitchFamily="18" charset="0"/>
            </a:endParaRPr>
          </a:p>
          <a:p>
            <a:pPr lvl="0"/>
            <a:r>
              <a:rPr lang="uk-UA" sz="2400" dirty="0" smtClean="0">
                <a:latin typeface="Times New Roman" pitchFamily="18" charset="0"/>
                <a:cs typeface="Times New Roman" pitchFamily="18" charset="0"/>
              </a:rPr>
              <a:t>   Виховувати патріотичні почуття учнів.  </a:t>
            </a:r>
            <a:r>
              <a:rPr lang="uk-UA" dirty="0" smtClean="0"/>
              <a:t> </a:t>
            </a:r>
            <a:endParaRPr lang="ru-RU" dirty="0" smtClean="0"/>
          </a:p>
          <a:p>
            <a:pPr>
              <a:buNone/>
            </a:pP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365104"/>
            <a:ext cx="7467600" cy="2492896"/>
          </a:xfrm>
        </p:spPr>
        <p:txBody>
          <a:bodyPr>
            <a:normAutofit fontScale="90000"/>
          </a:bodyPr>
          <a:lstStyle/>
          <a:p>
            <a:r>
              <a:rPr lang="ru-RU" sz="3600" b="1" dirty="0" smtClean="0">
                <a:solidFill>
                  <a:schemeClr val="tx1"/>
                </a:solidFill>
                <a:latin typeface="Times New Roman" pitchFamily="18" charset="0"/>
                <a:cs typeface="Times New Roman" pitchFamily="18" charset="0"/>
              </a:rPr>
              <a:t>                   </a:t>
            </a:r>
            <a:r>
              <a:rPr lang="ru-RU" sz="3600" b="1" dirty="0" err="1" smtClean="0">
                <a:solidFill>
                  <a:schemeClr val="tx1"/>
                </a:solidFill>
                <a:latin typeface="Times New Roman" pitchFamily="18" charset="0"/>
                <a:cs typeface="Times New Roman" pitchFamily="18" charset="0"/>
              </a:rPr>
              <a:t>Українські</a:t>
            </a:r>
            <a:r>
              <a:rPr lang="ru-RU" sz="3600" b="1" dirty="0" smtClean="0">
                <a:solidFill>
                  <a:schemeClr val="tx1"/>
                </a:solidFill>
                <a:latin typeface="Times New Roman" pitchFamily="18" charset="0"/>
                <a:cs typeface="Times New Roman" pitchFamily="18" charset="0"/>
              </a:rPr>
              <a:t> </a:t>
            </a:r>
            <a:r>
              <a:rPr lang="ru-RU" sz="3600" b="1" dirty="0" err="1">
                <a:solidFill>
                  <a:schemeClr val="tx1"/>
                </a:solidFill>
                <a:latin typeface="Times New Roman" pitchFamily="18" charset="0"/>
                <a:cs typeface="Times New Roman" pitchFamily="18" charset="0"/>
              </a:rPr>
              <a:t>вчені</a:t>
            </a:r>
            <a:r>
              <a:rPr lang="ru-RU" sz="3600" b="1" dirty="0">
                <a:solidFill>
                  <a:schemeClr val="tx1"/>
                </a:solidFill>
                <a:latin typeface="Times New Roman" pitchFamily="18" charset="0"/>
                <a:cs typeface="Times New Roman" pitchFamily="18" charset="0"/>
              </a:rPr>
              <a:t> </a:t>
            </a:r>
            <a:r>
              <a:rPr lang="ru-RU" sz="3600" b="1" dirty="0" smtClean="0">
                <a:solidFill>
                  <a:schemeClr val="tx1"/>
                </a:solidFill>
                <a:latin typeface="Times New Roman" pitchFamily="18" charset="0"/>
                <a:cs typeface="Times New Roman" pitchFamily="18" charset="0"/>
              </a:rPr>
              <a:t/>
            </a:r>
            <a:br>
              <a:rPr lang="ru-RU" sz="3600" b="1" dirty="0" smtClean="0">
                <a:solidFill>
                  <a:schemeClr val="tx1"/>
                </a:solidFill>
                <a:latin typeface="Times New Roman" pitchFamily="18" charset="0"/>
                <a:cs typeface="Times New Roman" pitchFamily="18" charset="0"/>
              </a:rPr>
            </a:br>
            <a:r>
              <a:rPr lang="ru-RU" sz="3600" b="1" dirty="0" smtClean="0">
                <a:solidFill>
                  <a:schemeClr val="tx1"/>
                </a:solidFill>
                <a:latin typeface="Times New Roman" pitchFamily="18" charset="0"/>
                <a:cs typeface="Times New Roman" pitchFamily="18" charset="0"/>
              </a:rPr>
              <a:t>       А</a:t>
            </a:r>
            <a:r>
              <a:rPr lang="ru-RU" sz="3600" b="1" dirty="0">
                <a:solidFill>
                  <a:schemeClr val="tx1"/>
                </a:solidFill>
                <a:latin typeface="Times New Roman" pitchFamily="18" charset="0"/>
                <a:cs typeface="Times New Roman" pitchFamily="18" charset="0"/>
              </a:rPr>
              <a:t>. Слюсаренко і М. </a:t>
            </a:r>
            <a:r>
              <a:rPr lang="ru-RU" sz="3600" b="1" dirty="0" err="1">
                <a:solidFill>
                  <a:schemeClr val="tx1"/>
                </a:solidFill>
                <a:latin typeface="Times New Roman" pitchFamily="18" charset="0"/>
                <a:cs typeface="Times New Roman" pitchFamily="18" charset="0"/>
              </a:rPr>
              <a:t>Томенко</a:t>
            </a:r>
            <a:r>
              <a:rPr lang="ru-RU" sz="3600" b="1" dirty="0">
                <a:solidFill>
                  <a:schemeClr val="tx1"/>
                </a:solidFill>
                <a:latin typeface="Times New Roman" pitchFamily="18" charset="0"/>
                <a:cs typeface="Times New Roman" pitchFamily="18" charset="0"/>
              </a:rPr>
              <a:t> </a:t>
            </a:r>
            <a:r>
              <a:rPr lang="ru-RU" sz="3600" b="1" dirty="0" smtClean="0">
                <a:solidFill>
                  <a:schemeClr val="tx1"/>
                </a:solidFill>
                <a:latin typeface="Times New Roman" pitchFamily="18" charset="0"/>
                <a:cs typeface="Times New Roman" pitchFamily="18" charset="0"/>
              </a:rPr>
              <a:t/>
            </a:r>
            <a:br>
              <a:rPr lang="ru-RU" sz="3600" b="1"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без</a:t>
            </a:r>
            <a:r>
              <a:rPr lang="ru-RU" sz="3600" b="1" dirty="0" smtClean="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жодних</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вагань</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заявляють</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що</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Пакти</a:t>
            </a:r>
            <a:r>
              <a:rPr lang="ru-RU" sz="3600" dirty="0">
                <a:solidFill>
                  <a:schemeClr val="tx1"/>
                </a:solidFill>
                <a:latin typeface="Times New Roman" pitchFamily="18" charset="0"/>
                <a:cs typeface="Times New Roman" pitchFamily="18" charset="0"/>
              </a:rPr>
              <a:t> й </a:t>
            </a:r>
            <a:r>
              <a:rPr lang="ru-RU" sz="3600" dirty="0" err="1">
                <a:solidFill>
                  <a:schemeClr val="tx1"/>
                </a:solidFill>
                <a:latin typeface="Times New Roman" pitchFamily="18" charset="0"/>
                <a:cs typeface="Times New Roman" pitchFamily="18" charset="0"/>
              </a:rPr>
              <a:t>Конституція</a:t>
            </a:r>
            <a:r>
              <a:rPr lang="ru-RU" sz="3600" dirty="0">
                <a:solidFill>
                  <a:schemeClr val="tx1"/>
                </a:solidFill>
                <a:latin typeface="Times New Roman" pitchFamily="18" charset="0"/>
                <a:cs typeface="Times New Roman" pitchFamily="18" charset="0"/>
              </a:rPr>
              <a:t>”… є </a:t>
            </a:r>
            <a:r>
              <a:rPr lang="ru-RU" sz="3600" dirty="0" err="1">
                <a:solidFill>
                  <a:schemeClr val="tx1"/>
                </a:solidFill>
                <a:latin typeface="Times New Roman" pitchFamily="18" charset="0"/>
                <a:cs typeface="Times New Roman" pitchFamily="18" charset="0"/>
              </a:rPr>
              <a:t>першою</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європейською</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конституцією</a:t>
            </a:r>
            <a:r>
              <a:rPr lang="ru-RU" sz="3600" dirty="0">
                <a:solidFill>
                  <a:schemeClr val="tx1"/>
                </a:solidFill>
                <a:latin typeface="Times New Roman" pitchFamily="18" charset="0"/>
                <a:cs typeface="Times New Roman" pitchFamily="18" charset="0"/>
              </a:rPr>
              <a:t> в </a:t>
            </a:r>
            <a:r>
              <a:rPr lang="ru-RU" sz="3600" dirty="0" err="1">
                <a:solidFill>
                  <a:schemeClr val="tx1"/>
                </a:solidFill>
                <a:latin typeface="Times New Roman" pitchFamily="18" charset="0"/>
                <a:cs typeface="Times New Roman" pitchFamily="18" charset="0"/>
              </a:rPr>
              <a:t>сучасному</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її</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розумінні</a:t>
            </a:r>
            <a:r>
              <a:rPr lang="ru-RU" sz="3600" dirty="0">
                <a:solidFill>
                  <a:schemeClr val="tx1"/>
                </a:solidFill>
                <a:latin typeface="Times New Roman" pitchFamily="18" charset="0"/>
                <a:cs typeface="Times New Roman" pitchFamily="18" charset="0"/>
              </a:rPr>
              <a:t>…, яка </a:t>
            </a:r>
            <a:r>
              <a:rPr lang="ru-RU" sz="3600" dirty="0" err="1">
                <a:solidFill>
                  <a:schemeClr val="tx1"/>
                </a:solidFill>
                <a:latin typeface="Times New Roman" pitchFamily="18" charset="0"/>
                <a:cs typeface="Times New Roman" pitchFamily="18" charset="0"/>
              </a:rPr>
              <a:t>діяла</a:t>
            </a:r>
            <a:r>
              <a:rPr lang="ru-RU" sz="3600" dirty="0">
                <a:solidFill>
                  <a:schemeClr val="tx1"/>
                </a:solidFill>
                <a:latin typeface="Times New Roman" pitchFamily="18" charset="0"/>
                <a:cs typeface="Times New Roman" pitchFamily="18" charset="0"/>
              </a:rPr>
              <a:t> на </a:t>
            </a:r>
            <a:r>
              <a:rPr lang="ru-RU" sz="3600" dirty="0" err="1">
                <a:solidFill>
                  <a:schemeClr val="tx1"/>
                </a:solidFill>
                <a:latin typeface="Times New Roman" pitchFamily="18" charset="0"/>
                <a:cs typeface="Times New Roman" pitchFamily="18" charset="0"/>
              </a:rPr>
              <a:t>Правобережній</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Україні</a:t>
            </a:r>
            <a:r>
              <a:rPr lang="ru-RU" sz="3600" dirty="0">
                <a:solidFill>
                  <a:schemeClr val="tx1"/>
                </a:solidFill>
                <a:latin typeface="Times New Roman" pitchFamily="18" charset="0"/>
                <a:cs typeface="Times New Roman" pitchFamily="18" charset="0"/>
              </a:rPr>
              <a:t> до 1714 р.” </a:t>
            </a:r>
            <a:br>
              <a:rPr lang="ru-RU" sz="3600" dirty="0">
                <a:solidFill>
                  <a:schemeClr val="tx1"/>
                </a:solidFill>
                <a:latin typeface="Times New Roman" pitchFamily="18" charset="0"/>
                <a:cs typeface="Times New Roman" pitchFamily="18" charset="0"/>
              </a:rPr>
            </a:br>
            <a:r>
              <a:rPr lang="ru-RU" sz="3600" dirty="0" err="1">
                <a:solidFill>
                  <a:schemeClr val="tx1"/>
                </a:solidFill>
                <a:latin typeface="Times New Roman" pitchFamily="18" charset="0"/>
                <a:cs typeface="Times New Roman" pitchFamily="18" charset="0"/>
              </a:rPr>
              <a:t>Отже</a:t>
            </a:r>
            <a:r>
              <a:rPr lang="ru-RU" sz="3600" dirty="0">
                <a:solidFill>
                  <a:schemeClr val="tx1"/>
                </a:solidFill>
                <a:latin typeface="Times New Roman" pitchFamily="18" charset="0"/>
                <a:cs typeface="Times New Roman" pitchFamily="18" charset="0"/>
              </a:rPr>
              <a:t>, на </a:t>
            </a:r>
            <a:r>
              <a:rPr lang="ru-RU" sz="3600" dirty="0" err="1">
                <a:solidFill>
                  <a:schemeClr val="tx1"/>
                </a:solidFill>
                <a:latin typeface="Times New Roman" pitchFamily="18" charset="0"/>
                <a:cs typeface="Times New Roman" pitchFamily="18" charset="0"/>
              </a:rPr>
              <a:t>відміну</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від</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попередників</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сучасна</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історична</a:t>
            </a:r>
            <a:r>
              <a:rPr lang="ru-RU" sz="3600" dirty="0">
                <a:solidFill>
                  <a:schemeClr val="tx1"/>
                </a:solidFill>
                <a:latin typeface="Times New Roman" pitchFamily="18" charset="0"/>
                <a:cs typeface="Times New Roman" pitchFamily="18" charset="0"/>
              </a:rPr>
              <a:t> наука </a:t>
            </a:r>
            <a:r>
              <a:rPr lang="ru-RU" sz="3600" dirty="0" err="1">
                <a:solidFill>
                  <a:schemeClr val="tx1"/>
                </a:solidFill>
                <a:latin typeface="Times New Roman" pitchFamily="18" charset="0"/>
                <a:cs typeface="Times New Roman" pitchFamily="18" charset="0"/>
              </a:rPr>
              <a:t>України</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намагається</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розглядати</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твір</a:t>
            </a:r>
            <a:r>
              <a:rPr lang="ru-RU" sz="3600" dirty="0">
                <a:solidFill>
                  <a:schemeClr val="tx1"/>
                </a:solidFill>
                <a:latin typeface="Times New Roman" pitchFamily="18" charset="0"/>
                <a:cs typeface="Times New Roman" pitchFamily="18" charset="0"/>
              </a:rPr>
              <a:t> П. Орлика як першу </a:t>
            </a:r>
            <a:r>
              <a:rPr lang="ru-RU" sz="3600" dirty="0" err="1">
                <a:solidFill>
                  <a:schemeClr val="tx1"/>
                </a:solidFill>
                <a:latin typeface="Times New Roman" pitchFamily="18" charset="0"/>
                <a:cs typeface="Times New Roman" pitchFamily="18" charset="0"/>
              </a:rPr>
              <a:t>конституцію</a:t>
            </a:r>
            <a:r>
              <a:rPr lang="ru-RU" sz="3600" dirty="0">
                <a:solidFill>
                  <a:schemeClr val="tx1"/>
                </a:solidFill>
                <a:latin typeface="Times New Roman" pitchFamily="18" charset="0"/>
                <a:cs typeface="Times New Roman" pitchFamily="18" charset="0"/>
              </a:rPr>
              <a:t> в </a:t>
            </a:r>
            <a:r>
              <a:rPr lang="ru-RU" sz="3600" dirty="0" err="1">
                <a:solidFill>
                  <a:schemeClr val="tx1"/>
                </a:solidFill>
                <a:latin typeface="Times New Roman" pitchFamily="18" charset="0"/>
                <a:cs typeface="Times New Roman" pitchFamily="18" charset="0"/>
              </a:rPr>
              <a:t>світовій</a:t>
            </a:r>
            <a:r>
              <a:rPr lang="ru-RU" sz="3600" dirty="0">
                <a:solidFill>
                  <a:schemeClr val="tx1"/>
                </a:solidFill>
                <a:latin typeface="Times New Roman" pitchFamily="18" charset="0"/>
                <a:cs typeface="Times New Roman" pitchFamily="18" charset="0"/>
              </a:rPr>
              <a:t> </a:t>
            </a:r>
            <a:r>
              <a:rPr lang="ru-RU" sz="3600" dirty="0" err="1">
                <a:solidFill>
                  <a:schemeClr val="tx1"/>
                </a:solidFill>
                <a:latin typeface="Times New Roman" pitchFamily="18" charset="0"/>
                <a:cs typeface="Times New Roman" pitchFamily="18" charset="0"/>
              </a:rPr>
              <a:t>історії</a:t>
            </a:r>
            <a:r>
              <a:rPr lang="ru-RU" sz="3600" dirty="0">
                <a:solidFill>
                  <a:schemeClr val="tx1"/>
                </a:solidFill>
                <a:latin typeface="Times New Roman" pitchFamily="18" charset="0"/>
                <a:cs typeface="Times New Roman" pitchFamily="18" charset="0"/>
              </a:rPr>
              <a:t>.</a:t>
            </a:r>
            <a:r>
              <a:rPr lang="ru-RU" dirty="0"/>
              <a:t/>
            </a:r>
            <a:br>
              <a:rPr lang="ru-RU" dirty="0"/>
            </a:br>
            <a:endParaRPr lang="ru-RU" dirty="0"/>
          </a:p>
        </p:txBody>
      </p:sp>
    </p:spTree>
    <p:extLst>
      <p:ext uri="{BB962C8B-B14F-4D97-AF65-F5344CB8AC3E}">
        <p14:creationId xmlns:p14="http://schemas.microsoft.com/office/powerpoint/2010/main" val="1691910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72816"/>
            <a:ext cx="7467600" cy="1143000"/>
          </a:xfrm>
        </p:spPr>
        <p:txBody>
          <a:bodyPr>
            <a:noAutofit/>
          </a:bodyPr>
          <a:lstStyle/>
          <a:p>
            <a:r>
              <a:rPr lang="ru-RU" sz="2000" dirty="0" smtClean="0"/>
              <a:t>     </a:t>
            </a:r>
            <a:r>
              <a:rPr lang="ru-RU" sz="2000" dirty="0" err="1" smtClean="0">
                <a:solidFill>
                  <a:schemeClr val="tx1"/>
                </a:solidFill>
                <a:latin typeface="Times New Roman" pitchFamily="18" charset="0"/>
                <a:cs typeface="Times New Roman" pitchFamily="18" charset="0"/>
              </a:rPr>
              <a:t>Сучасний</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дослідник</a:t>
            </a: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Бойко О.Д. </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err="1" smtClean="0">
                <a:solidFill>
                  <a:schemeClr val="tx1"/>
                </a:solidFill>
                <a:latin typeface="Times New Roman" pitchFamily="18" charset="0"/>
                <a:cs typeface="Times New Roman" pitchFamily="18" charset="0"/>
              </a:rPr>
              <a:t>вказує</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Бендерська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конституція</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випереджала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свій</a:t>
            </a:r>
            <a:r>
              <a:rPr lang="ru-RU" sz="2000" dirty="0">
                <a:solidFill>
                  <a:schemeClr val="tx1"/>
                </a:solidFill>
                <a:latin typeface="Times New Roman" pitchFamily="18" charset="0"/>
                <a:cs typeface="Times New Roman" pitchFamily="18" charset="0"/>
              </a:rPr>
              <a:t> час», </a:t>
            </a:r>
            <a:r>
              <a:rPr lang="ru-RU" sz="2000" dirty="0" err="1">
                <a:solidFill>
                  <a:schemeClr val="tx1"/>
                </a:solidFill>
                <a:latin typeface="Times New Roman" pitchFamily="18" charset="0"/>
                <a:cs typeface="Times New Roman" pitchFamily="18" charset="0"/>
              </a:rPr>
              <a:t>історик</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небезпідставно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акцентує</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навіть</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французькі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просвітителі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ще</a:t>
            </a:r>
            <a:r>
              <a:rPr lang="ru-RU" sz="2000" dirty="0">
                <a:solidFill>
                  <a:schemeClr val="tx1"/>
                </a:solidFill>
                <a:latin typeface="Times New Roman" pitchFamily="18" charset="0"/>
                <a:cs typeface="Times New Roman" pitchFamily="18" charset="0"/>
              </a:rPr>
              <a:t> не </a:t>
            </a:r>
            <a:r>
              <a:rPr lang="ru-RU" sz="2000" dirty="0" err="1">
                <a:solidFill>
                  <a:schemeClr val="tx1"/>
                </a:solidFill>
                <a:latin typeface="Times New Roman" pitchFamily="18" charset="0"/>
                <a:cs typeface="Times New Roman" pitchFamily="18" charset="0"/>
              </a:rPr>
              <a:t>наважувалися</a:t>
            </a:r>
            <a:r>
              <a:rPr lang="ru-RU" sz="2000" dirty="0">
                <a:solidFill>
                  <a:schemeClr val="tx1"/>
                </a:solidFill>
                <a:latin typeface="Times New Roman" pitchFamily="18" charset="0"/>
                <a:cs typeface="Times New Roman" pitchFamily="18" charset="0"/>
              </a:rPr>
              <a:t> на </a:t>
            </a:r>
            <a:r>
              <a:rPr lang="ru-RU" sz="2000" dirty="0" err="1">
                <a:solidFill>
                  <a:schemeClr val="tx1"/>
                </a:solidFill>
                <a:latin typeface="Times New Roman" pitchFamily="18" charset="0"/>
                <a:cs typeface="Times New Roman" pitchFamily="18" charset="0"/>
              </a:rPr>
              <a:t>розробку</a:t>
            </a:r>
            <a:r>
              <a:rPr lang="ru-RU" sz="2000" dirty="0">
                <a:solidFill>
                  <a:schemeClr val="tx1"/>
                </a:solidFill>
                <a:latin typeface="Times New Roman" pitchFamily="18" charset="0"/>
                <a:cs typeface="Times New Roman" pitchFamily="18" charset="0"/>
              </a:rPr>
              <a:t> тих </a:t>
            </a:r>
            <a:r>
              <a:rPr lang="ru-RU" sz="2000" dirty="0" err="1">
                <a:solidFill>
                  <a:schemeClr val="tx1"/>
                </a:solidFill>
                <a:latin typeface="Times New Roman" pitchFamily="18" charset="0"/>
                <a:cs typeface="Times New Roman" pitchFamily="18" charset="0"/>
              </a:rPr>
              <a:t>громадянських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ідей</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які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було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закладено</a:t>
            </a:r>
            <a:r>
              <a:rPr lang="ru-RU" sz="2000" dirty="0">
                <a:solidFill>
                  <a:schemeClr val="tx1"/>
                </a:solidFill>
                <a:latin typeface="Times New Roman" pitchFamily="18" charset="0"/>
                <a:cs typeface="Times New Roman" pitchFamily="18" charset="0"/>
              </a:rPr>
              <a:t> в </a:t>
            </a:r>
            <a:r>
              <a:rPr lang="ru-RU" sz="2000" dirty="0" err="1">
                <a:solidFill>
                  <a:schemeClr val="tx1"/>
                </a:solidFill>
                <a:latin typeface="Times New Roman" pitchFamily="18" charset="0"/>
                <a:cs typeface="Times New Roman" pitchFamily="18" charset="0"/>
              </a:rPr>
              <a:t>ній</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Уперше</a:t>
            </a:r>
            <a:r>
              <a:rPr lang="ru-RU" sz="2000" dirty="0">
                <a:solidFill>
                  <a:schemeClr val="tx1"/>
                </a:solidFill>
                <a:latin typeface="Times New Roman" pitchFamily="18" charset="0"/>
                <a:cs typeface="Times New Roman" pitchFamily="18" charset="0"/>
              </a:rPr>
              <a:t> в </a:t>
            </a:r>
            <a:r>
              <a:rPr lang="ru-RU" sz="2000" dirty="0" err="1">
                <a:solidFill>
                  <a:schemeClr val="tx1"/>
                </a:solidFill>
                <a:latin typeface="Times New Roman" pitchFamily="18" charset="0"/>
                <a:cs typeface="Times New Roman" pitchFamily="18" charset="0"/>
              </a:rPr>
              <a:t>Європі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було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вироблено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реальну</a:t>
            </a:r>
            <a:r>
              <a:rPr lang="ru-RU" sz="2000" dirty="0">
                <a:solidFill>
                  <a:schemeClr val="tx1"/>
                </a:solidFill>
                <a:latin typeface="Times New Roman" pitchFamily="18" charset="0"/>
                <a:cs typeface="Times New Roman" pitchFamily="18" charset="0"/>
              </a:rPr>
              <a:t> модель </a:t>
            </a:r>
            <a:r>
              <a:rPr lang="ru-RU" sz="2000" dirty="0" err="1">
                <a:solidFill>
                  <a:schemeClr val="tx1"/>
                </a:solidFill>
                <a:latin typeface="Times New Roman" pitchFamily="18" charset="0"/>
                <a:cs typeface="Times New Roman" pitchFamily="18" charset="0"/>
              </a:rPr>
              <a:t>вільної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незалежної</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держави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заснованої</a:t>
            </a:r>
            <a:r>
              <a:rPr lang="ru-RU" sz="2000" dirty="0">
                <a:solidFill>
                  <a:schemeClr val="tx1"/>
                </a:solidFill>
                <a:latin typeface="Times New Roman" pitchFamily="18" charset="0"/>
                <a:cs typeface="Times New Roman" pitchFamily="18" charset="0"/>
              </a:rPr>
              <a:t> на природному </a:t>
            </a:r>
            <a:r>
              <a:rPr lang="ru-RU" sz="2000" dirty="0" err="1">
                <a:solidFill>
                  <a:schemeClr val="tx1"/>
                </a:solidFill>
                <a:latin typeface="Times New Roman" pitchFamily="18" charset="0"/>
                <a:cs typeface="Times New Roman" pitchFamily="18" charset="0"/>
              </a:rPr>
              <a:t>праві</a:t>
            </a:r>
            <a:r>
              <a:rPr lang="ru-RU" sz="2000" dirty="0">
                <a:solidFill>
                  <a:schemeClr val="tx1"/>
                </a:solidFill>
                <a:latin typeface="Times New Roman" pitchFamily="18" charset="0"/>
                <a:cs typeface="Times New Roman" pitchFamily="18" charset="0"/>
              </a:rPr>
              <a:t> народу на свободу й </a:t>
            </a:r>
            <a:r>
              <a:rPr lang="ru-RU" sz="2000" dirty="0" err="1">
                <a:solidFill>
                  <a:schemeClr val="tx1"/>
                </a:solidFill>
                <a:latin typeface="Times New Roman" pitchFamily="18" charset="0"/>
                <a:cs typeface="Times New Roman" pitchFamily="18" charset="0"/>
              </a:rPr>
              <a:t>самовизначення</a:t>
            </a:r>
            <a:r>
              <a:rPr lang="ru-RU" sz="2000" dirty="0">
                <a:solidFill>
                  <a:schemeClr val="tx1"/>
                </a:solidFill>
                <a:latin typeface="Times New Roman" pitchFamily="18" charset="0"/>
                <a:cs typeface="Times New Roman" pitchFamily="18" charset="0"/>
              </a:rPr>
              <a:t>, модель, </a:t>
            </a:r>
            <a:r>
              <a:rPr lang="ru-RU" sz="2000" dirty="0" err="1">
                <a:solidFill>
                  <a:schemeClr val="tx1"/>
                </a:solidFill>
                <a:latin typeface="Times New Roman" pitchFamily="18" charset="0"/>
                <a:cs typeface="Times New Roman" pitchFamily="18" charset="0"/>
              </a:rPr>
              <a:t>що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базувалася</a:t>
            </a:r>
            <a:r>
              <a:rPr lang="ru-RU" sz="2000" dirty="0">
                <a:solidFill>
                  <a:schemeClr val="tx1"/>
                </a:solidFill>
                <a:latin typeface="Times New Roman" pitchFamily="18" charset="0"/>
                <a:cs typeface="Times New Roman" pitchFamily="18" charset="0"/>
              </a:rPr>
              <a:t> на </a:t>
            </a:r>
            <a:r>
              <a:rPr lang="ru-RU" sz="2000" dirty="0" err="1">
                <a:solidFill>
                  <a:schemeClr val="tx1"/>
                </a:solidFill>
                <a:latin typeface="Times New Roman" pitchFamily="18" charset="0"/>
                <a:cs typeface="Times New Roman" pitchFamily="18" charset="0"/>
              </a:rPr>
              <a:t>незнаних</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досі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демократичних</a:t>
            </a:r>
            <a:r>
              <a:rPr lang="ru-RU" sz="2000" dirty="0">
                <a:solidFill>
                  <a:schemeClr val="tx1"/>
                </a:solidFill>
                <a:latin typeface="Times New Roman" pitchFamily="18" charset="0"/>
                <a:cs typeface="Times New Roman" pitchFamily="18" charset="0"/>
              </a:rPr>
              <a:t> засадах </a:t>
            </a:r>
            <a:r>
              <a:rPr lang="ru-RU" sz="2000" dirty="0" err="1">
                <a:solidFill>
                  <a:schemeClr val="tx1"/>
                </a:solidFill>
                <a:latin typeface="Times New Roman" pitchFamily="18" charset="0"/>
                <a:cs typeface="Times New Roman" pitchFamily="18" charset="0"/>
              </a:rPr>
              <a:t>суспільного</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життя</a:t>
            </a:r>
            <a:r>
              <a:rPr lang="ru-RU" sz="2000" dirty="0">
                <a:solidFill>
                  <a:schemeClr val="tx1"/>
                </a:solidFill>
                <a:latin typeface="Times New Roman" pitchFamily="18" charset="0"/>
                <a:cs typeface="Times New Roman" pitchFamily="18" charset="0"/>
              </a:rPr>
              <a:t>».</a:t>
            </a:r>
          </a:p>
        </p:txBody>
      </p:sp>
      <p:sp>
        <p:nvSpPr>
          <p:cNvPr id="3" name="Объект 2"/>
          <p:cNvSpPr>
            <a:spLocks noGrp="1"/>
          </p:cNvSpPr>
          <p:nvPr>
            <p:ph sz="quarter" idx="1"/>
          </p:nvPr>
        </p:nvSpPr>
        <p:spPr>
          <a:xfrm>
            <a:off x="2267744" y="3717032"/>
            <a:ext cx="3960440" cy="2756920"/>
          </a:xfrm>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3071810"/>
            <a:ext cx="4357686" cy="378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7968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Тести</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500034" y="1071546"/>
            <a:ext cx="8229600" cy="5143536"/>
          </a:xfrm>
        </p:spPr>
        <p:txBody>
          <a:bodyPr/>
          <a:lstStyle/>
          <a:p>
            <a:pPr lvl="0">
              <a:buNone/>
            </a:pPr>
            <a:r>
              <a:rPr lang="ru-RU" sz="1800" b="1" dirty="0" smtClean="0">
                <a:latin typeface="Times New Roman" pitchFamily="18" charset="0"/>
                <a:cs typeface="Times New Roman" pitchFamily="18" charset="0"/>
              </a:rPr>
              <a:t>     Коли П. Орлика </a:t>
            </a:r>
            <a:r>
              <a:rPr lang="ru-RU" sz="1800" b="1" dirty="0" err="1" smtClean="0">
                <a:latin typeface="Times New Roman" pitchFamily="18" charset="0"/>
                <a:cs typeface="Times New Roman" pitchFamily="18" charset="0"/>
              </a:rPr>
              <a:t>було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обрано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гетьманом</a:t>
            </a:r>
            <a:r>
              <a:rPr lang="ru-RU" sz="1800" b="1" dirty="0" smtClean="0">
                <a:latin typeface="Times New Roman" pitchFamily="18" charset="0"/>
                <a:cs typeface="Times New Roman" pitchFamily="18" charset="0"/>
              </a:rPr>
              <a:t>?</a:t>
            </a:r>
          </a:p>
          <a:p>
            <a:r>
              <a:rPr lang="ru-RU" sz="1800" dirty="0" smtClean="0">
                <a:latin typeface="Times New Roman" pitchFamily="18" charset="0"/>
                <a:cs typeface="Times New Roman" pitchFamily="18" charset="0"/>
              </a:rPr>
              <a:t>А)  16 </a:t>
            </a:r>
            <a:r>
              <a:rPr lang="ru-RU" sz="1800" dirty="0" err="1" smtClean="0">
                <a:latin typeface="Times New Roman" pitchFamily="18" charset="0"/>
                <a:cs typeface="Times New Roman" pitchFamily="18" charset="0"/>
              </a:rPr>
              <a:t>квітня</a:t>
            </a:r>
            <a:r>
              <a:rPr lang="ru-RU" sz="1800" dirty="0" smtClean="0">
                <a:latin typeface="Times New Roman" pitchFamily="18" charset="0"/>
                <a:cs typeface="Times New Roman" pitchFamily="18" charset="0"/>
              </a:rPr>
              <a:t> 1710 року</a:t>
            </a:r>
          </a:p>
          <a:p>
            <a:r>
              <a:rPr lang="ru-RU" sz="1800" dirty="0" smtClean="0">
                <a:latin typeface="Times New Roman" pitchFamily="18" charset="0"/>
                <a:cs typeface="Times New Roman" pitchFamily="18" charset="0"/>
              </a:rPr>
              <a:t>Б) 27 </a:t>
            </a:r>
            <a:r>
              <a:rPr lang="ru-RU" sz="1800" dirty="0" err="1" smtClean="0">
                <a:latin typeface="Times New Roman" pitchFamily="18" charset="0"/>
                <a:cs typeface="Times New Roman" pitchFamily="18" charset="0"/>
              </a:rPr>
              <a:t>червня</a:t>
            </a:r>
            <a:r>
              <a:rPr lang="ru-RU" sz="1800" dirty="0" smtClean="0">
                <a:latin typeface="Times New Roman" pitchFamily="18" charset="0"/>
                <a:cs typeface="Times New Roman" pitchFamily="18" charset="0"/>
              </a:rPr>
              <a:t> 1709 року</a:t>
            </a:r>
          </a:p>
          <a:p>
            <a:r>
              <a:rPr lang="ru-RU" sz="1800" dirty="0" smtClean="0">
                <a:latin typeface="Times New Roman" pitchFamily="18" charset="0"/>
                <a:cs typeface="Times New Roman" pitchFamily="18" charset="0"/>
              </a:rPr>
              <a:t>В) 22 </a:t>
            </a:r>
            <a:r>
              <a:rPr lang="ru-RU" sz="1800" dirty="0" err="1" smtClean="0">
                <a:latin typeface="Times New Roman" pitchFamily="18" charset="0"/>
                <a:cs typeface="Times New Roman" pitchFamily="18" charset="0"/>
              </a:rPr>
              <a:t>вересня</a:t>
            </a:r>
            <a:r>
              <a:rPr lang="ru-RU" sz="1800" dirty="0" smtClean="0">
                <a:latin typeface="Times New Roman" pitchFamily="18" charset="0"/>
                <a:cs typeface="Times New Roman" pitchFamily="18" charset="0"/>
              </a:rPr>
              <a:t> 1709 року</a:t>
            </a:r>
          </a:p>
          <a:p>
            <a:r>
              <a:rPr lang="ru-RU" sz="1800" dirty="0" smtClean="0">
                <a:latin typeface="Times New Roman" pitchFamily="18" charset="0"/>
                <a:cs typeface="Times New Roman" pitchFamily="18" charset="0"/>
              </a:rPr>
              <a:t>Г) </a:t>
            </a:r>
            <a:r>
              <a:rPr lang="ru-RU" sz="1800" dirty="0" err="1" smtClean="0">
                <a:latin typeface="Times New Roman" pitchFamily="18" charset="0"/>
                <a:cs typeface="Times New Roman" pitchFamily="18" charset="0"/>
              </a:rPr>
              <a:t>навесні</a:t>
            </a:r>
            <a:r>
              <a:rPr lang="ru-RU" sz="1800" dirty="0" smtClean="0">
                <a:latin typeface="Times New Roman" pitchFamily="18" charset="0"/>
                <a:cs typeface="Times New Roman" pitchFamily="18" charset="0"/>
              </a:rPr>
              <a:t> 1711 року</a:t>
            </a:r>
          </a:p>
          <a:p>
            <a:pPr>
              <a:buNone/>
            </a:pPr>
            <a:r>
              <a:rPr lang="ru-RU" sz="1800"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Конституція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Пилипа</a:t>
            </a:r>
            <a:r>
              <a:rPr lang="ru-RU" sz="1800" b="1" dirty="0" smtClean="0">
                <a:latin typeface="Times New Roman" pitchFamily="18" charset="0"/>
                <a:cs typeface="Times New Roman" pitchFamily="18" charset="0"/>
              </a:rPr>
              <a:t> Орлика </a:t>
            </a:r>
            <a:r>
              <a:rPr lang="ru-RU" sz="1800" b="1" dirty="0" err="1" smtClean="0">
                <a:latin typeface="Times New Roman" pitchFamily="18" charset="0"/>
                <a:cs typeface="Times New Roman" pitchFamily="18" charset="0"/>
              </a:rPr>
              <a:t>складалася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із</a:t>
            </a:r>
            <a:endParaRPr lang="ru-RU" sz="1800" b="1"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А)  </a:t>
            </a:r>
            <a:r>
              <a:rPr lang="ru-RU" sz="1800" dirty="0" err="1" smtClean="0">
                <a:latin typeface="Times New Roman" pitchFamily="18" charset="0"/>
                <a:cs typeface="Times New Roman" pitchFamily="18" charset="0"/>
              </a:rPr>
              <a:t>вступу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і</a:t>
            </a:r>
            <a:r>
              <a:rPr lang="ru-RU" sz="1800" dirty="0" smtClean="0">
                <a:latin typeface="Times New Roman" pitchFamily="18" charset="0"/>
                <a:cs typeface="Times New Roman" pitchFamily="18" charset="0"/>
              </a:rPr>
              <a:t> 15 статей</a:t>
            </a:r>
          </a:p>
          <a:p>
            <a:r>
              <a:rPr lang="ru-RU" sz="1800" dirty="0" smtClean="0">
                <a:latin typeface="Times New Roman" pitchFamily="18" charset="0"/>
                <a:cs typeface="Times New Roman" pitchFamily="18" charset="0"/>
              </a:rPr>
              <a:t>Б)   </a:t>
            </a:r>
            <a:r>
              <a:rPr lang="ru-RU" sz="1800" dirty="0" err="1" smtClean="0">
                <a:latin typeface="Times New Roman" pitchFamily="18" charset="0"/>
                <a:cs typeface="Times New Roman" pitchFamily="18" charset="0"/>
              </a:rPr>
              <a:t>вступу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і</a:t>
            </a:r>
            <a:r>
              <a:rPr lang="ru-RU" sz="1800" dirty="0" smtClean="0">
                <a:latin typeface="Times New Roman" pitchFamily="18" charset="0"/>
                <a:cs typeface="Times New Roman" pitchFamily="18" charset="0"/>
              </a:rPr>
              <a:t> 16 статей</a:t>
            </a:r>
          </a:p>
          <a:p>
            <a:r>
              <a:rPr lang="ru-RU" sz="1800" dirty="0" smtClean="0">
                <a:latin typeface="Times New Roman" pitchFamily="18" charset="0"/>
                <a:cs typeface="Times New Roman" pitchFamily="18" charset="0"/>
              </a:rPr>
              <a:t>В)   </a:t>
            </a:r>
            <a:r>
              <a:rPr lang="ru-RU" sz="1800" dirty="0" err="1" smtClean="0">
                <a:latin typeface="Times New Roman" pitchFamily="18" charset="0"/>
                <a:cs typeface="Times New Roman" pitchFamily="18" charset="0"/>
              </a:rPr>
              <a:t>вступу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і</a:t>
            </a:r>
            <a:r>
              <a:rPr lang="ru-RU" sz="1800" dirty="0" smtClean="0">
                <a:latin typeface="Times New Roman" pitchFamily="18" charset="0"/>
                <a:cs typeface="Times New Roman" pitchFamily="18" charset="0"/>
              </a:rPr>
              <a:t> 20 статей</a:t>
            </a:r>
          </a:p>
          <a:p>
            <a:r>
              <a:rPr lang="ru-RU" sz="1800" dirty="0" smtClean="0">
                <a:latin typeface="Times New Roman" pitchFamily="18" charset="0"/>
                <a:cs typeface="Times New Roman" pitchFamily="18" charset="0"/>
              </a:rPr>
              <a:t>Г)    </a:t>
            </a:r>
            <a:r>
              <a:rPr lang="ru-RU" sz="1800" dirty="0" err="1" smtClean="0">
                <a:latin typeface="Times New Roman" pitchFamily="18" charset="0"/>
                <a:cs typeface="Times New Roman" pitchFamily="18" charset="0"/>
              </a:rPr>
              <a:t>вступу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і</a:t>
            </a:r>
            <a:r>
              <a:rPr lang="ru-RU" sz="1800" dirty="0" smtClean="0">
                <a:latin typeface="Times New Roman" pitchFamily="18" charset="0"/>
                <a:cs typeface="Times New Roman" pitchFamily="18" charset="0"/>
              </a:rPr>
              <a:t> 24 статей</a:t>
            </a:r>
          </a:p>
          <a:p>
            <a:pPr algn="ctr">
              <a:buNone/>
            </a:pPr>
            <a:r>
              <a:rPr lang="ru-RU" sz="1800" b="1" dirty="0" smtClean="0">
                <a:latin typeface="Times New Roman" pitchFamily="18" charset="0"/>
                <a:cs typeface="Times New Roman" pitchFamily="18" charset="0"/>
              </a:rPr>
              <a:t> За </a:t>
            </a:r>
            <a:r>
              <a:rPr lang="ru-RU" sz="1800" b="1" dirty="0" err="1" smtClean="0">
                <a:latin typeface="Times New Roman" pitchFamily="18" charset="0"/>
                <a:cs typeface="Times New Roman" pitchFamily="18" charset="0"/>
              </a:rPr>
              <a:t>конституцією</a:t>
            </a:r>
            <a:r>
              <a:rPr lang="ru-RU" sz="1800" b="1" dirty="0" smtClean="0">
                <a:latin typeface="Times New Roman" pitchFamily="18" charset="0"/>
                <a:cs typeface="Times New Roman" pitchFamily="18" charset="0"/>
              </a:rPr>
              <a:t>  Орлика  </a:t>
            </a:r>
            <a:r>
              <a:rPr lang="ru-RU" sz="1800" b="1" dirty="0" err="1" smtClean="0">
                <a:latin typeface="Times New Roman" pitchFamily="18" charset="0"/>
                <a:cs typeface="Times New Roman" pitchFamily="18" charset="0"/>
              </a:rPr>
              <a:t>законодавча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влада</a:t>
            </a:r>
            <a:r>
              <a:rPr lang="ru-RU" sz="1800" b="1" dirty="0" smtClean="0">
                <a:latin typeface="Times New Roman" pitchFamily="18" charset="0"/>
                <a:cs typeface="Times New Roman" pitchFamily="18" charset="0"/>
              </a:rPr>
              <a:t> в  </a:t>
            </a:r>
            <a:r>
              <a:rPr lang="ru-RU" sz="1800" b="1" dirty="0" err="1" smtClean="0">
                <a:latin typeface="Times New Roman" pitchFamily="18" charset="0"/>
                <a:cs typeface="Times New Roman" pitchFamily="18" charset="0"/>
              </a:rPr>
              <a:t>Гетьманщині</a:t>
            </a:r>
            <a:r>
              <a:rPr lang="ru-RU" sz="1800" b="1" dirty="0" smtClean="0">
                <a:latin typeface="Times New Roman" pitchFamily="18" charset="0"/>
                <a:cs typeface="Times New Roman" pitchFamily="18" charset="0"/>
              </a:rPr>
              <a:t> повинна </a:t>
            </a:r>
            <a:r>
              <a:rPr lang="ru-RU" sz="1800" b="1" dirty="0" err="1" smtClean="0">
                <a:latin typeface="Times New Roman" pitchFamily="18" charset="0"/>
                <a:cs typeface="Times New Roman" pitchFamily="18" charset="0"/>
              </a:rPr>
              <a:t>належати</a:t>
            </a:r>
            <a:r>
              <a:rPr lang="ru-RU" sz="1800" b="1"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А)   Генеральному суду</a:t>
            </a:r>
          </a:p>
          <a:p>
            <a:r>
              <a:rPr lang="ru-RU" sz="1800" dirty="0" smtClean="0">
                <a:latin typeface="Times New Roman" pitchFamily="18" charset="0"/>
                <a:cs typeface="Times New Roman" pitchFamily="18" charset="0"/>
              </a:rPr>
              <a:t>Б)   </a:t>
            </a:r>
            <a:r>
              <a:rPr lang="ru-RU" sz="1800" dirty="0" err="1" smtClean="0">
                <a:latin typeface="Times New Roman" pitchFamily="18" charset="0"/>
                <a:cs typeface="Times New Roman" pitchFamily="18" charset="0"/>
              </a:rPr>
              <a:t>козацькій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старшині</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В)   ясновельможному </a:t>
            </a:r>
            <a:r>
              <a:rPr lang="ru-RU" sz="1800" dirty="0" err="1" smtClean="0">
                <a:latin typeface="Times New Roman" pitchFamily="18" charset="0"/>
                <a:cs typeface="Times New Roman" pitchFamily="18" charset="0"/>
              </a:rPr>
              <a:t>гетьману</a:t>
            </a:r>
            <a:endParaRPr lang="ru-RU" sz="1800" dirty="0" smtClean="0">
              <a:latin typeface="Times New Roman" pitchFamily="18" charset="0"/>
              <a:cs typeface="Times New Roman" pitchFamily="18" charset="0"/>
            </a:endParaRPr>
          </a:p>
          <a:p>
            <a:r>
              <a:rPr lang="ru-RU" sz="1800" u="sng" dirty="0" smtClean="0">
                <a:latin typeface="Times New Roman" pitchFamily="18" charset="0"/>
                <a:cs typeface="Times New Roman" pitchFamily="18" charset="0"/>
              </a:rPr>
              <a:t>Г</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Генеральній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раді</a:t>
            </a:r>
            <a:endParaRPr lang="ru-RU" sz="1800" dirty="0" smtClean="0">
              <a:latin typeface="Times New Roman" pitchFamily="18" charset="0"/>
              <a:cs typeface="Times New Roman" pitchFamily="18" charset="0"/>
            </a:endParaRPr>
          </a:p>
          <a:p>
            <a:endParaRPr lang="ru-RU" dirty="0"/>
          </a:p>
        </p:txBody>
      </p:sp>
      <p:pic>
        <p:nvPicPr>
          <p:cNvPr id="6146" name="Picture 2" descr="D:\Users\user\Documents\2804b17--s158.jpg"/>
          <p:cNvPicPr>
            <a:picLocks noChangeAspect="1" noChangeArrowheads="1"/>
          </p:cNvPicPr>
          <p:nvPr/>
        </p:nvPicPr>
        <p:blipFill>
          <a:blip r:embed="rId2"/>
          <a:srcRect/>
          <a:stretch>
            <a:fillRect/>
          </a:stretch>
        </p:blipFill>
        <p:spPr bwMode="auto">
          <a:xfrm>
            <a:off x="5643570" y="571480"/>
            <a:ext cx="3214710" cy="3786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7" end="7"/>
                                            </p:txEl>
                                          </p:spTgt>
                                        </p:tgtEl>
                                        <p:attrNameLst>
                                          <p:attrName>style.color</p:attrName>
                                        </p:attrNameLst>
                                      </p:cBhvr>
                                      <p:to>
                                        <p:clrVal>
                                          <a:schemeClr val="accent2"/>
                                        </p:clrVal>
                                      </p:to>
                                    </p:set>
                                    <p:set>
                                      <p:cBhvr>
                                        <p:cTn id="11" dur="500" fill="hold"/>
                                        <p:tgtEl>
                                          <p:spTgt spid="3">
                                            <p:txEl>
                                              <p:pRg st="7" end="7"/>
                                            </p:txEl>
                                          </p:spTgt>
                                        </p:tgtEl>
                                        <p:attrNameLst>
                                          <p:attrName>fillcolor</p:attrName>
                                        </p:attrNameLst>
                                      </p:cBhvr>
                                      <p:to>
                                        <p:clrVal>
                                          <a:schemeClr val="accent2"/>
                                        </p:clrVal>
                                      </p:to>
                                    </p:set>
                                    <p:set>
                                      <p:cBhvr>
                                        <p:cTn id="12" dur="500" fill="hold"/>
                                        <p:tgtEl>
                                          <p:spTgt spid="3">
                                            <p:txEl>
                                              <p:pRg st="7" end="7"/>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3">
                                            <p:txEl>
                                              <p:pRg st="14" end="14"/>
                                            </p:txEl>
                                          </p:spTgt>
                                        </p:tgtEl>
                                        <p:attrNameLst>
                                          <p:attrName>style.color</p:attrName>
                                        </p:attrNameLst>
                                      </p:cBhvr>
                                      <p:to>
                                        <p:clrVal>
                                          <a:schemeClr val="accent2"/>
                                        </p:clrVal>
                                      </p:to>
                                    </p:set>
                                    <p:set>
                                      <p:cBhvr>
                                        <p:cTn id="17" dur="500" fill="hold"/>
                                        <p:tgtEl>
                                          <p:spTgt spid="3">
                                            <p:txEl>
                                              <p:pRg st="14" end="14"/>
                                            </p:txEl>
                                          </p:spTgt>
                                        </p:tgtEl>
                                        <p:attrNameLst>
                                          <p:attrName>fillcolor</p:attrName>
                                        </p:attrNameLst>
                                      </p:cBhvr>
                                      <p:to>
                                        <p:clrVal>
                                          <a:schemeClr val="accent2"/>
                                        </p:clrVal>
                                      </p:to>
                                    </p:set>
                                    <p:set>
                                      <p:cBhvr>
                                        <p:cTn id="18" dur="500" fill="hold"/>
                                        <p:tgtEl>
                                          <p:spTgt spid="3">
                                            <p:txEl>
                                              <p:pRg st="14" end="1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857224" y="714357"/>
            <a:ext cx="7800972" cy="5429288"/>
          </a:xfrm>
        </p:spPr>
        <p:txBody>
          <a:bodyPr/>
          <a:lstStyle/>
          <a:p>
            <a:pPr>
              <a:buNone/>
            </a:pPr>
            <a:r>
              <a:rPr lang="ru-RU" sz="1800" b="1" dirty="0" smtClean="0">
                <a:latin typeface="Times New Roman" pitchFamily="18" charset="0"/>
                <a:cs typeface="Times New Roman" pitchFamily="18" charset="0"/>
              </a:rPr>
              <a:t>        Коли у </a:t>
            </a:r>
            <a:r>
              <a:rPr lang="ru-RU" sz="1800" b="1" dirty="0" err="1" smtClean="0">
                <a:latin typeface="Times New Roman" pitchFamily="18" charset="0"/>
                <a:cs typeface="Times New Roman" pitchFamily="18" charset="0"/>
              </a:rPr>
              <a:t>гетьманській</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резиденції</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збиратиметься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Генеральна</a:t>
            </a:r>
            <a:r>
              <a:rPr lang="ru-RU" sz="1800" b="1" dirty="0" smtClean="0">
                <a:latin typeface="Times New Roman" pitchFamily="18" charset="0"/>
                <a:cs typeface="Times New Roman" pitchFamily="18" charset="0"/>
              </a:rPr>
              <a:t> рада :</a:t>
            </a:r>
          </a:p>
          <a:p>
            <a:r>
              <a:rPr lang="ru-RU" sz="1800" dirty="0" smtClean="0">
                <a:latin typeface="Times New Roman" pitchFamily="18" charset="0"/>
                <a:cs typeface="Times New Roman" pitchFamily="18" charset="0"/>
              </a:rPr>
              <a:t>А)  на свято </a:t>
            </a:r>
            <a:r>
              <a:rPr lang="ru-RU" sz="1800" dirty="0" err="1" smtClean="0">
                <a:latin typeface="Times New Roman" pitchFamily="18" charset="0"/>
                <a:cs typeface="Times New Roman" pitchFamily="18" charset="0"/>
              </a:rPr>
              <a:t>Різдва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Христового</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Б)   на свято </a:t>
            </a:r>
            <a:r>
              <a:rPr lang="ru-RU" sz="1800" dirty="0" err="1" smtClean="0">
                <a:latin typeface="Times New Roman" pitchFamily="18" charset="0"/>
                <a:cs typeface="Times New Roman" pitchFamily="18" charset="0"/>
              </a:rPr>
              <a:t>Великодня</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В)   на Покрову </a:t>
            </a:r>
            <a:r>
              <a:rPr lang="ru-RU" sz="1800" dirty="0" err="1" smtClean="0">
                <a:latin typeface="Times New Roman" pitchFamily="18" charset="0"/>
                <a:cs typeface="Times New Roman" pitchFamily="18" charset="0"/>
              </a:rPr>
              <a:t>Богородиці</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Г)   </a:t>
            </a:r>
            <a:r>
              <a:rPr lang="ru-RU" sz="1800" dirty="0" err="1" smtClean="0">
                <a:latin typeface="Times New Roman" pitchFamily="18" charset="0"/>
                <a:cs typeface="Times New Roman" pitchFamily="18" charset="0"/>
              </a:rPr>
              <a:t>всі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варіанти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правильні</a:t>
            </a:r>
            <a:r>
              <a:rPr lang="ru-RU" sz="1800" dirty="0" smtClean="0">
                <a:latin typeface="Times New Roman" pitchFamily="18" charset="0"/>
                <a:cs typeface="Times New Roman" pitchFamily="18" charset="0"/>
              </a:rPr>
              <a:t>   </a:t>
            </a:r>
          </a:p>
          <a:p>
            <a:pPr>
              <a:buNone/>
            </a:pPr>
            <a:r>
              <a:rPr lang="ru-RU" sz="1800"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Коли </a:t>
            </a:r>
            <a:r>
              <a:rPr lang="ru-RU" sz="1800" b="1" dirty="0" err="1" smtClean="0">
                <a:latin typeface="Times New Roman" pitchFamily="18" charset="0"/>
                <a:cs typeface="Times New Roman" pitchFamily="18" charset="0"/>
              </a:rPr>
              <a:t>було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ухвалено</a:t>
            </a:r>
            <a:r>
              <a:rPr lang="ru-RU" sz="1800" b="1" dirty="0" smtClean="0">
                <a:latin typeface="Times New Roman" pitchFamily="18" charset="0"/>
                <a:cs typeface="Times New Roman" pitchFamily="18" charset="0"/>
              </a:rPr>
              <a:t> документ </a:t>
            </a:r>
          </a:p>
          <a:p>
            <a:pPr>
              <a:buNone/>
            </a:pPr>
            <a:r>
              <a:rPr lang="ru-RU" sz="1800" b="1" dirty="0" smtClean="0">
                <a:latin typeface="Times New Roman" pitchFamily="18" charset="0"/>
                <a:cs typeface="Times New Roman" pitchFamily="18" charset="0"/>
              </a:rPr>
              <a:t>«</a:t>
            </a:r>
            <a:r>
              <a:rPr lang="ru-RU" sz="1800" b="1" dirty="0" err="1" smtClean="0">
                <a:latin typeface="Times New Roman" pitchFamily="18" charset="0"/>
                <a:cs typeface="Times New Roman" pitchFamily="18" charset="0"/>
              </a:rPr>
              <a:t>Пакти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й</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конституції</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законів</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endParaRPr lang="ru-RU" sz="1800" b="1" dirty="0" smtClean="0">
              <a:latin typeface="Times New Roman" pitchFamily="18" charset="0"/>
              <a:cs typeface="Times New Roman" pitchFamily="18" charset="0"/>
            </a:endParaRPr>
          </a:p>
          <a:p>
            <a:pPr>
              <a:buNone/>
            </a:pPr>
            <a:r>
              <a:rPr lang="ru-RU" sz="1800" b="1" dirty="0" smtClean="0">
                <a:latin typeface="Times New Roman" pitchFamily="18" charset="0"/>
                <a:cs typeface="Times New Roman" pitchFamily="18" charset="0"/>
              </a:rPr>
              <a:t> вольностей </a:t>
            </a:r>
            <a:r>
              <a:rPr lang="ru-RU" sz="1800" b="1" dirty="0" err="1" smtClean="0">
                <a:latin typeface="Times New Roman" pitchFamily="18" charset="0"/>
                <a:cs typeface="Times New Roman" pitchFamily="18" charset="0"/>
              </a:rPr>
              <a:t>Війська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Запорізького</a:t>
            </a:r>
            <a:r>
              <a:rPr lang="ru-RU" sz="1800" b="1"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А)  5 </a:t>
            </a:r>
            <a:r>
              <a:rPr lang="ru-RU" sz="1800" dirty="0" err="1" smtClean="0">
                <a:latin typeface="Times New Roman" pitchFamily="18" charset="0"/>
                <a:cs typeface="Times New Roman" pitchFamily="18" charset="0"/>
              </a:rPr>
              <a:t>квітня</a:t>
            </a:r>
            <a:r>
              <a:rPr lang="ru-RU" sz="1800" dirty="0" smtClean="0">
                <a:latin typeface="Times New Roman" pitchFamily="18" charset="0"/>
                <a:cs typeface="Times New Roman" pitchFamily="18" charset="0"/>
              </a:rPr>
              <a:t> 1710 року</a:t>
            </a:r>
          </a:p>
          <a:p>
            <a:r>
              <a:rPr lang="ru-RU" sz="1800" dirty="0" smtClean="0">
                <a:latin typeface="Times New Roman" pitchFamily="18" charset="0"/>
                <a:cs typeface="Times New Roman" pitchFamily="18" charset="0"/>
              </a:rPr>
              <a:t>Б)  27 </a:t>
            </a:r>
            <a:r>
              <a:rPr lang="ru-RU" sz="1800" dirty="0" err="1" smtClean="0">
                <a:latin typeface="Times New Roman" pitchFamily="18" charset="0"/>
                <a:cs typeface="Times New Roman" pitchFamily="18" charset="0"/>
              </a:rPr>
              <a:t>червня</a:t>
            </a:r>
            <a:r>
              <a:rPr lang="ru-RU" sz="1800" dirty="0" smtClean="0">
                <a:latin typeface="Times New Roman" pitchFamily="18" charset="0"/>
                <a:cs typeface="Times New Roman" pitchFamily="18" charset="0"/>
              </a:rPr>
              <a:t> 1709 року</a:t>
            </a:r>
          </a:p>
          <a:p>
            <a:r>
              <a:rPr lang="ru-RU" sz="1800" dirty="0" smtClean="0">
                <a:latin typeface="Times New Roman" pitchFamily="18" charset="0"/>
                <a:cs typeface="Times New Roman" pitchFamily="18" charset="0"/>
              </a:rPr>
              <a:t>В)  22 </a:t>
            </a:r>
            <a:r>
              <a:rPr lang="ru-RU" sz="1800" dirty="0" err="1" smtClean="0">
                <a:latin typeface="Times New Roman" pitchFamily="18" charset="0"/>
                <a:cs typeface="Times New Roman" pitchFamily="18" charset="0"/>
              </a:rPr>
              <a:t>вересня</a:t>
            </a:r>
            <a:r>
              <a:rPr lang="ru-RU" sz="1800" dirty="0" smtClean="0">
                <a:latin typeface="Times New Roman" pitchFamily="18" charset="0"/>
                <a:cs typeface="Times New Roman" pitchFamily="18" charset="0"/>
              </a:rPr>
              <a:t> 1709 року</a:t>
            </a:r>
          </a:p>
          <a:p>
            <a:r>
              <a:rPr lang="ru-RU" sz="1800" dirty="0" smtClean="0">
                <a:latin typeface="Times New Roman" pitchFamily="18" charset="0"/>
                <a:cs typeface="Times New Roman" pitchFamily="18" charset="0"/>
              </a:rPr>
              <a:t>Г)   </a:t>
            </a:r>
            <a:r>
              <a:rPr lang="ru-RU" sz="1800" dirty="0" err="1" smtClean="0">
                <a:latin typeface="Times New Roman" pitchFamily="18" charset="0"/>
                <a:cs typeface="Times New Roman" pitchFamily="18" charset="0"/>
              </a:rPr>
              <a:t>навесні</a:t>
            </a:r>
            <a:r>
              <a:rPr lang="ru-RU" sz="1800" dirty="0" smtClean="0">
                <a:latin typeface="Times New Roman" pitchFamily="18" charset="0"/>
                <a:cs typeface="Times New Roman" pitchFamily="18" charset="0"/>
              </a:rPr>
              <a:t> 1711 року</a:t>
            </a:r>
          </a:p>
          <a:p>
            <a:pPr>
              <a:buNone/>
            </a:pPr>
            <a:r>
              <a:rPr lang="ru-RU" sz="1800" b="1" dirty="0" smtClean="0">
                <a:latin typeface="Times New Roman" pitchFamily="18" charset="0"/>
                <a:cs typeface="Times New Roman" pitchFamily="18" charset="0"/>
              </a:rPr>
              <a:t>             До складу </a:t>
            </a:r>
            <a:r>
              <a:rPr lang="ru-RU" sz="1800" b="1" dirty="0" err="1" smtClean="0">
                <a:latin typeface="Times New Roman" pitchFamily="18" charset="0"/>
                <a:cs typeface="Times New Roman" pitchFamily="18" charset="0"/>
              </a:rPr>
              <a:t>антиросійської</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коаліції</a:t>
            </a:r>
            <a:r>
              <a:rPr lang="ru-RU" sz="1800" b="1" dirty="0" smtClean="0">
                <a:latin typeface="Times New Roman" pitchFamily="18" charset="0"/>
                <a:cs typeface="Times New Roman" pitchFamily="18" charset="0"/>
              </a:rPr>
              <a:t> у  1711 </a:t>
            </a:r>
            <a:r>
              <a:rPr lang="ru-RU" sz="1800" b="1" dirty="0" err="1" smtClean="0">
                <a:latin typeface="Times New Roman" pitchFamily="18" charset="0"/>
                <a:cs typeface="Times New Roman" pitchFamily="18" charset="0"/>
              </a:rPr>
              <a:t>році</a:t>
            </a:r>
            <a:r>
              <a:rPr lang="ru-RU" sz="1800" b="1" dirty="0" smtClean="0">
                <a:latin typeface="Times New Roman" pitchFamily="18" charset="0"/>
                <a:cs typeface="Times New Roman" pitchFamily="18" charset="0"/>
              </a:rPr>
              <a:t>  входили </a:t>
            </a:r>
            <a:r>
              <a:rPr lang="ru-RU" sz="1800" b="1" dirty="0" err="1" smtClean="0">
                <a:latin typeface="Times New Roman" pitchFamily="18" charset="0"/>
                <a:cs typeface="Times New Roman" pitchFamily="18" charset="0"/>
              </a:rPr>
              <a:t>країни</a:t>
            </a:r>
            <a:endParaRPr lang="ru-RU" sz="1800" b="1"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А)   </a:t>
            </a:r>
            <a:r>
              <a:rPr lang="ru-RU" sz="1800" dirty="0" err="1" smtClean="0">
                <a:latin typeface="Times New Roman" pitchFamily="18" charset="0"/>
                <a:cs typeface="Times New Roman" pitchFamily="18" charset="0"/>
              </a:rPr>
              <a:t>Швеція</a:t>
            </a:r>
            <a:r>
              <a:rPr lang="ru-RU" sz="1800"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Б)    </a:t>
            </a:r>
            <a:r>
              <a:rPr lang="ru-RU" sz="1800" dirty="0" err="1" smtClean="0">
                <a:latin typeface="Times New Roman" pitchFamily="18" charset="0"/>
                <a:cs typeface="Times New Roman" pitchFamily="18" charset="0"/>
              </a:rPr>
              <a:t>Польща</a:t>
            </a:r>
            <a:r>
              <a:rPr lang="ru-RU" sz="1800"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В)   </a:t>
            </a:r>
            <a:r>
              <a:rPr lang="ru-RU" sz="1800" dirty="0" err="1" smtClean="0">
                <a:latin typeface="Times New Roman" pitchFamily="18" charset="0"/>
                <a:cs typeface="Times New Roman" pitchFamily="18" charset="0"/>
              </a:rPr>
              <a:t>Туреччина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Кримське</a:t>
            </a:r>
            <a:r>
              <a:rPr lang="ru-RU" sz="1800" dirty="0" smtClean="0">
                <a:latin typeface="Times New Roman" pitchFamily="18" charset="0"/>
                <a:cs typeface="Times New Roman" pitchFamily="18" charset="0"/>
              </a:rPr>
              <a:t>  ханство</a:t>
            </a:r>
          </a:p>
          <a:p>
            <a:r>
              <a:rPr lang="ru-RU" sz="1800" dirty="0" smtClean="0">
                <a:latin typeface="Times New Roman" pitchFamily="18" charset="0"/>
                <a:cs typeface="Times New Roman" pitchFamily="18" charset="0"/>
              </a:rPr>
              <a:t>Г)    </a:t>
            </a:r>
            <a:r>
              <a:rPr lang="ru-RU" sz="1800" dirty="0" err="1" smtClean="0">
                <a:latin typeface="Times New Roman" pitchFamily="18" charset="0"/>
                <a:cs typeface="Times New Roman" pitchFamily="18" charset="0"/>
              </a:rPr>
              <a:t>всі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варіанти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правильні</a:t>
            </a:r>
            <a:r>
              <a:rPr lang="ru-RU" sz="1800" dirty="0" smtClean="0">
                <a:latin typeface="Times New Roman" pitchFamily="18" charset="0"/>
                <a:cs typeface="Times New Roman" pitchFamily="18" charset="0"/>
              </a:rPr>
              <a:t>   </a:t>
            </a:r>
          </a:p>
          <a:p>
            <a:endParaRPr lang="ru-RU" dirty="0"/>
          </a:p>
        </p:txBody>
      </p:sp>
      <p:pic>
        <p:nvPicPr>
          <p:cNvPr id="28674" name="Picture 2" descr="D:\Users\user\Documents\orlik.jpg"/>
          <p:cNvPicPr>
            <a:picLocks noChangeAspect="1" noChangeArrowheads="1"/>
          </p:cNvPicPr>
          <p:nvPr/>
        </p:nvPicPr>
        <p:blipFill>
          <a:blip r:embed="rId2"/>
          <a:srcRect/>
          <a:stretch>
            <a:fillRect/>
          </a:stretch>
        </p:blipFill>
        <p:spPr bwMode="auto">
          <a:xfrm>
            <a:off x="5357818" y="1142984"/>
            <a:ext cx="2928926" cy="3571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chemeClr val="accent2"/>
                                        </p:clrVal>
                                      </p:to>
                                    </p:set>
                                    <p:set>
                                      <p:cBhvr>
                                        <p:cTn id="7" dur="500" fill="hold"/>
                                        <p:tgtEl>
                                          <p:spTgt spid="4">
                                            <p:txEl>
                                              <p:pRg st="4" end="4"/>
                                            </p:txEl>
                                          </p:spTgt>
                                        </p:tgtEl>
                                        <p:attrNameLst>
                                          <p:attrName>fillcolor</p:attrName>
                                        </p:attrNameLst>
                                      </p:cBhvr>
                                      <p:to>
                                        <p:clrVal>
                                          <a:schemeClr val="accent2"/>
                                        </p:clrVal>
                                      </p:to>
                                    </p:set>
                                    <p:set>
                                      <p:cBhvr>
                                        <p:cTn id="8" dur="500" fill="hold"/>
                                        <p:tgtEl>
                                          <p:spTgt spid="4">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8" end="8"/>
                                            </p:txEl>
                                          </p:spTgt>
                                        </p:tgtEl>
                                        <p:attrNameLst>
                                          <p:attrName>style.color</p:attrName>
                                        </p:attrNameLst>
                                      </p:cBhvr>
                                      <p:to>
                                        <p:clrVal>
                                          <a:schemeClr val="accent2"/>
                                        </p:clrVal>
                                      </p:to>
                                    </p:set>
                                    <p:set>
                                      <p:cBhvr>
                                        <p:cTn id="13" dur="500" fill="hold"/>
                                        <p:tgtEl>
                                          <p:spTgt spid="4">
                                            <p:txEl>
                                              <p:pRg st="8" end="8"/>
                                            </p:txEl>
                                          </p:spTgt>
                                        </p:tgtEl>
                                        <p:attrNameLst>
                                          <p:attrName>fillcolor</p:attrName>
                                        </p:attrNameLst>
                                      </p:cBhvr>
                                      <p:to>
                                        <p:clrVal>
                                          <a:schemeClr val="accent2"/>
                                        </p:clrVal>
                                      </p:to>
                                    </p:set>
                                    <p:set>
                                      <p:cBhvr>
                                        <p:cTn id="14" dur="500" fill="hold"/>
                                        <p:tgtEl>
                                          <p:spTgt spid="4">
                                            <p:txEl>
                                              <p:pRg st="8" end="8"/>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4">
                                            <p:txEl>
                                              <p:pRg st="13" end="13"/>
                                            </p:txEl>
                                          </p:spTgt>
                                        </p:tgtEl>
                                        <p:attrNameLst>
                                          <p:attrName>style.color</p:attrName>
                                        </p:attrNameLst>
                                      </p:cBhvr>
                                      <p:to>
                                        <p:clrVal>
                                          <a:schemeClr val="accent2"/>
                                        </p:clrVal>
                                      </p:to>
                                    </p:set>
                                    <p:set>
                                      <p:cBhvr>
                                        <p:cTn id="19" dur="500" fill="hold"/>
                                        <p:tgtEl>
                                          <p:spTgt spid="4">
                                            <p:txEl>
                                              <p:pRg st="13" end="13"/>
                                            </p:txEl>
                                          </p:spTgt>
                                        </p:tgtEl>
                                        <p:attrNameLst>
                                          <p:attrName>fillcolor</p:attrName>
                                        </p:attrNameLst>
                                      </p:cBhvr>
                                      <p:to>
                                        <p:clrVal>
                                          <a:schemeClr val="accent2"/>
                                        </p:clrVal>
                                      </p:to>
                                    </p:set>
                                    <p:set>
                                      <p:cBhvr>
                                        <p:cTn id="20" dur="500" fill="hold"/>
                                        <p:tgtEl>
                                          <p:spTgt spid="4">
                                            <p:txEl>
                                              <p:pRg st="13" end="1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457200" y="714356"/>
            <a:ext cx="8229600" cy="5572164"/>
          </a:xfrm>
        </p:spPr>
        <p:txBody>
          <a:bodyPr/>
          <a:lstStyle/>
          <a:p>
            <a:r>
              <a:rPr lang="ru-RU" sz="1800"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Про кого </a:t>
            </a:r>
            <a:r>
              <a:rPr lang="ru-RU" sz="1800" b="1" dirty="0" err="1" smtClean="0">
                <a:latin typeface="Times New Roman" pitchFamily="18" charset="0"/>
                <a:cs typeface="Times New Roman" pitchFamily="18" charset="0"/>
              </a:rPr>
              <a:t>йдеться</a:t>
            </a:r>
            <a:r>
              <a:rPr lang="ru-RU" sz="1800" b="1" dirty="0" smtClean="0">
                <a:latin typeface="Times New Roman" pitchFamily="18" charset="0"/>
                <a:cs typeface="Times New Roman" pitchFamily="18" charset="0"/>
              </a:rPr>
              <a:t> в </a:t>
            </a:r>
            <a:r>
              <a:rPr lang="ru-RU" sz="1800" b="1" dirty="0" err="1" smtClean="0">
                <a:latin typeface="Times New Roman" pitchFamily="18" charset="0"/>
                <a:cs typeface="Times New Roman" pitchFamily="18" charset="0"/>
              </a:rPr>
              <a:t>тексті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Він</a:t>
            </a:r>
            <a:r>
              <a:rPr lang="ru-RU" sz="1800" b="1" dirty="0" smtClean="0">
                <a:latin typeface="Times New Roman" pitchFamily="18" charset="0"/>
                <a:cs typeface="Times New Roman" pitchFamily="18" charset="0"/>
              </a:rPr>
              <a:t> знав 14 </a:t>
            </a:r>
            <a:r>
              <a:rPr lang="ru-RU" sz="1800" b="1" dirty="0" err="1" smtClean="0">
                <a:latin typeface="Times New Roman" pitchFamily="18" charset="0"/>
                <a:cs typeface="Times New Roman" pitchFamily="18" charset="0"/>
              </a:rPr>
              <a:t>мов</a:t>
            </a:r>
            <a:r>
              <a:rPr lang="ru-RU" sz="1800" b="1" dirty="0" smtClean="0">
                <a:latin typeface="Times New Roman" pitchFamily="18" charset="0"/>
                <a:cs typeface="Times New Roman" pitchFamily="18" charset="0"/>
              </a:rPr>
              <a:t>, служив писарем, </a:t>
            </a:r>
            <a:r>
              <a:rPr lang="ru-RU" sz="1800" b="1" dirty="0" err="1" smtClean="0">
                <a:latin typeface="Times New Roman" pitchFamily="18" charset="0"/>
                <a:cs typeface="Times New Roman" pitchFamily="18" charset="0"/>
              </a:rPr>
              <a:t>був</a:t>
            </a:r>
            <a:r>
              <a:rPr lang="ru-RU" sz="1800" b="1" dirty="0" smtClean="0">
                <a:latin typeface="Times New Roman" pitchFamily="18" charset="0"/>
                <a:cs typeface="Times New Roman" pitchFamily="18" charset="0"/>
              </a:rPr>
              <a:t> автором  </a:t>
            </a:r>
            <a:r>
              <a:rPr lang="ru-RU" sz="1800" b="1" dirty="0" err="1" smtClean="0">
                <a:latin typeface="Times New Roman" pitchFamily="18" charset="0"/>
                <a:cs typeface="Times New Roman" pitchFamily="18" charset="0"/>
              </a:rPr>
              <a:t>політичних</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маніфестів</a:t>
            </a:r>
            <a:r>
              <a:rPr lang="ru-RU" sz="1800" b="1" dirty="0" smtClean="0">
                <a:latin typeface="Times New Roman" pitchFamily="18" charset="0"/>
                <a:cs typeface="Times New Roman" pitchFamily="18" charset="0"/>
              </a:rPr>
              <a:t> та </a:t>
            </a:r>
            <a:r>
              <a:rPr lang="ru-RU" sz="1800" b="1" dirty="0" err="1" smtClean="0">
                <a:latin typeface="Times New Roman" pitchFamily="18" charset="0"/>
                <a:cs typeface="Times New Roman" pitchFamily="18" charset="0"/>
              </a:rPr>
              <a:t>твору</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Діаріуша</a:t>
            </a:r>
            <a:r>
              <a:rPr lang="ru-RU" sz="1800" b="1" dirty="0" smtClean="0">
                <a:latin typeface="Times New Roman" pitchFamily="18" charset="0"/>
                <a:cs typeface="Times New Roman" pitchFamily="18" charset="0"/>
              </a:rPr>
              <a:t>» ( «</a:t>
            </a:r>
            <a:r>
              <a:rPr lang="ru-RU" sz="1800" b="1" dirty="0" err="1" smtClean="0">
                <a:latin typeface="Times New Roman" pitchFamily="18" charset="0"/>
                <a:cs typeface="Times New Roman" pitchFamily="18" charset="0"/>
              </a:rPr>
              <a:t>Щоденника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дорожнього</a:t>
            </a:r>
            <a:r>
              <a:rPr lang="ru-RU" sz="1800" b="1" dirty="0" smtClean="0">
                <a:latin typeface="Times New Roman" pitchFamily="18" charset="0"/>
                <a:cs typeface="Times New Roman" pitchFamily="18" charset="0"/>
              </a:rPr>
              <a:t>»),</a:t>
            </a:r>
            <a:r>
              <a:rPr lang="ru-RU" sz="1800" b="1" dirty="0" err="1" smtClean="0">
                <a:latin typeface="Times New Roman" pitchFamily="18" charset="0"/>
                <a:cs typeface="Times New Roman" pitchFamily="18" charset="0"/>
              </a:rPr>
              <a:t>був</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патріотом</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України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але</a:t>
            </a:r>
            <a:r>
              <a:rPr lang="ru-RU" sz="1800" b="1" dirty="0" smtClean="0">
                <a:latin typeface="Times New Roman" pitchFamily="18" charset="0"/>
                <a:cs typeface="Times New Roman" pitchFamily="18" charset="0"/>
              </a:rPr>
              <a:t> помер в </a:t>
            </a:r>
            <a:r>
              <a:rPr lang="ru-RU" sz="1800" b="1" dirty="0" err="1" smtClean="0">
                <a:latin typeface="Times New Roman" pitchFamily="18" charset="0"/>
                <a:cs typeface="Times New Roman" pitchFamily="18" charset="0"/>
              </a:rPr>
              <a:t>еміграції</a:t>
            </a:r>
            <a:r>
              <a:rPr lang="ru-RU" sz="1800" b="1"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А)  І. Мазепа </a:t>
            </a:r>
          </a:p>
          <a:p>
            <a:r>
              <a:rPr lang="ru-RU" sz="1800" dirty="0" smtClean="0">
                <a:latin typeface="Times New Roman" pitchFamily="18" charset="0"/>
                <a:cs typeface="Times New Roman" pitchFamily="18" charset="0"/>
              </a:rPr>
              <a:t>Б)  Б. </a:t>
            </a:r>
            <a:r>
              <a:rPr lang="ru-RU" sz="1800" dirty="0" err="1" smtClean="0">
                <a:latin typeface="Times New Roman" pitchFamily="18" charset="0"/>
                <a:cs typeface="Times New Roman" pitchFamily="18" charset="0"/>
              </a:rPr>
              <a:t>Хмельницький</a:t>
            </a:r>
            <a:r>
              <a:rPr lang="ru-RU" sz="1800"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В)  П. Дорошенко </a:t>
            </a:r>
          </a:p>
          <a:p>
            <a:r>
              <a:rPr lang="ru-RU" sz="1800" dirty="0" smtClean="0">
                <a:latin typeface="Times New Roman" pitchFamily="18" charset="0"/>
                <a:cs typeface="Times New Roman" pitchFamily="18" charset="0"/>
              </a:rPr>
              <a:t> Г)  П. Орлик</a:t>
            </a:r>
          </a:p>
          <a:p>
            <a:pPr algn="ctr">
              <a:buNone/>
            </a:pPr>
            <a:r>
              <a:rPr lang="ru-RU" sz="1800" b="1" u="sng"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Укажіть</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комбінацію</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цифр,яка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відповідає</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хронологічній</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послідовності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подій</a:t>
            </a:r>
            <a:endParaRPr lang="ru-RU" sz="1800" b="1"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1  </a:t>
            </a:r>
            <a:r>
              <a:rPr lang="ru-RU" sz="1800" dirty="0" err="1" smtClean="0">
                <a:latin typeface="Times New Roman" pitchFamily="18" charset="0"/>
                <a:cs typeface="Times New Roman" pitchFamily="18" charset="0"/>
              </a:rPr>
              <a:t>похід</a:t>
            </a:r>
            <a:r>
              <a:rPr lang="ru-RU" sz="1800" dirty="0" smtClean="0">
                <a:latin typeface="Times New Roman" pitchFamily="18" charset="0"/>
                <a:cs typeface="Times New Roman" pitchFamily="18" charset="0"/>
              </a:rPr>
              <a:t> П.Орлика на </a:t>
            </a:r>
            <a:r>
              <a:rPr lang="ru-RU" sz="1800" dirty="0" err="1" smtClean="0">
                <a:latin typeface="Times New Roman" pitchFamily="18" charset="0"/>
                <a:cs typeface="Times New Roman" pitchFamily="18" charset="0"/>
              </a:rPr>
              <a:t>Правобережну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Україну</a:t>
            </a:r>
            <a:r>
              <a:rPr lang="ru-RU" sz="1800"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2   </a:t>
            </a:r>
            <a:r>
              <a:rPr lang="ru-RU" sz="1800" dirty="0" err="1" smtClean="0">
                <a:latin typeface="Times New Roman" pitchFamily="18" charset="0"/>
                <a:cs typeface="Times New Roman" pitchFamily="18" charset="0"/>
              </a:rPr>
              <a:t>прийняття</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Бендерської</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конституції</a:t>
            </a:r>
            <a:r>
              <a:rPr lang="ru-RU" sz="1800" dirty="0" smtClean="0">
                <a:latin typeface="Times New Roman" pitchFamily="18" charset="0"/>
                <a:cs typeface="Times New Roman" pitchFamily="18" charset="0"/>
              </a:rPr>
              <a:t>                    </a:t>
            </a:r>
          </a:p>
          <a:p>
            <a:r>
              <a:rPr lang="ru-RU" sz="1800" dirty="0" smtClean="0">
                <a:latin typeface="Times New Roman" pitchFamily="18" charset="0"/>
                <a:cs typeface="Times New Roman" pitchFamily="18" charset="0"/>
              </a:rPr>
              <a:t>3   </a:t>
            </a:r>
            <a:r>
              <a:rPr lang="ru-RU" sz="1800" dirty="0" err="1" smtClean="0">
                <a:latin typeface="Times New Roman" pitchFamily="18" charset="0"/>
                <a:cs typeface="Times New Roman" pitchFamily="18" charset="0"/>
              </a:rPr>
              <a:t>Полтавська</a:t>
            </a:r>
            <a:r>
              <a:rPr lang="ru-RU" sz="1800" dirty="0" smtClean="0">
                <a:latin typeface="Times New Roman" pitchFamily="18" charset="0"/>
                <a:cs typeface="Times New Roman" pitchFamily="18" charset="0"/>
              </a:rPr>
              <a:t> битва                </a:t>
            </a:r>
          </a:p>
          <a:p>
            <a:r>
              <a:rPr lang="ru-RU" sz="1800" dirty="0" smtClean="0">
                <a:latin typeface="Times New Roman" pitchFamily="18" charset="0"/>
                <a:cs typeface="Times New Roman" pitchFamily="18" charset="0"/>
              </a:rPr>
              <a:t>4   початок </a:t>
            </a:r>
            <a:r>
              <a:rPr lang="ru-RU" sz="1800" dirty="0" err="1" smtClean="0">
                <a:latin typeface="Times New Roman" pitchFamily="18" charset="0"/>
                <a:cs typeface="Times New Roman" pitchFamily="18" charset="0"/>
              </a:rPr>
              <a:t>Північної</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війни</a:t>
            </a:r>
            <a:endParaRPr lang="ru-RU" sz="1800" dirty="0" smtClean="0">
              <a:latin typeface="Times New Roman" pitchFamily="18" charset="0"/>
              <a:cs typeface="Times New Roman" pitchFamily="18" charset="0"/>
            </a:endParaRPr>
          </a:p>
          <a:p>
            <a:pPr>
              <a:buNone/>
            </a:pPr>
            <a:r>
              <a:rPr lang="uk-UA"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А)  1,2,4,3</a:t>
            </a:r>
          </a:p>
          <a:p>
            <a:r>
              <a:rPr lang="ru-RU" sz="1800" dirty="0" smtClean="0">
                <a:latin typeface="Times New Roman" pitchFamily="18" charset="0"/>
                <a:cs typeface="Times New Roman" pitchFamily="18" charset="0"/>
              </a:rPr>
              <a:t>Б)   2,4,3,1</a:t>
            </a:r>
          </a:p>
          <a:p>
            <a:r>
              <a:rPr lang="ru-RU" sz="1800" dirty="0" smtClean="0">
                <a:latin typeface="Times New Roman" pitchFamily="18" charset="0"/>
                <a:cs typeface="Times New Roman" pitchFamily="18" charset="0"/>
              </a:rPr>
              <a:t>В)   4,3,2,1</a:t>
            </a:r>
          </a:p>
          <a:p>
            <a:r>
              <a:rPr lang="ru-RU" sz="1800" dirty="0" smtClean="0">
                <a:latin typeface="Times New Roman" pitchFamily="18" charset="0"/>
                <a:cs typeface="Times New Roman" pitchFamily="18" charset="0"/>
              </a:rPr>
              <a:t>Г)   1,2.3,4 </a:t>
            </a:r>
          </a:p>
          <a:p>
            <a:endParaRPr lang="ru-RU" dirty="0"/>
          </a:p>
        </p:txBody>
      </p:sp>
      <p:pic>
        <p:nvPicPr>
          <p:cNvPr id="27652" name="Picture 4" descr="D:\Users\user\Documents\orlyk1_1.jpg"/>
          <p:cNvPicPr>
            <a:picLocks noChangeAspect="1" noChangeArrowheads="1"/>
          </p:cNvPicPr>
          <p:nvPr/>
        </p:nvPicPr>
        <p:blipFill>
          <a:blip r:embed="rId2"/>
          <a:srcRect/>
          <a:stretch>
            <a:fillRect/>
          </a:stretch>
        </p:blipFill>
        <p:spPr bwMode="auto">
          <a:xfrm>
            <a:off x="5500694" y="3324225"/>
            <a:ext cx="2928926" cy="3533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chemeClr val="accent2"/>
                                        </p:clrVal>
                                      </p:to>
                                    </p:set>
                                    <p:set>
                                      <p:cBhvr>
                                        <p:cTn id="7" dur="500" fill="hold"/>
                                        <p:tgtEl>
                                          <p:spTgt spid="4">
                                            <p:txEl>
                                              <p:pRg st="4" end="4"/>
                                            </p:txEl>
                                          </p:spTgt>
                                        </p:tgtEl>
                                        <p:attrNameLst>
                                          <p:attrName>fillcolor</p:attrName>
                                        </p:attrNameLst>
                                      </p:cBhvr>
                                      <p:to>
                                        <p:clrVal>
                                          <a:schemeClr val="accent2"/>
                                        </p:clrVal>
                                      </p:to>
                                    </p:set>
                                    <p:set>
                                      <p:cBhvr>
                                        <p:cTn id="8" dur="500" fill="hold"/>
                                        <p:tgtEl>
                                          <p:spTgt spid="4">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3" end="13"/>
                                            </p:txEl>
                                          </p:spTgt>
                                        </p:tgtEl>
                                        <p:attrNameLst>
                                          <p:attrName>style.color</p:attrName>
                                        </p:attrNameLst>
                                      </p:cBhvr>
                                      <p:to>
                                        <p:clrVal>
                                          <a:schemeClr val="accent2"/>
                                        </p:clrVal>
                                      </p:to>
                                    </p:set>
                                    <p:set>
                                      <p:cBhvr>
                                        <p:cTn id="13" dur="500" fill="hold"/>
                                        <p:tgtEl>
                                          <p:spTgt spid="4">
                                            <p:txEl>
                                              <p:pRg st="13" end="13"/>
                                            </p:txEl>
                                          </p:spTgt>
                                        </p:tgtEl>
                                        <p:attrNameLst>
                                          <p:attrName>fillcolor</p:attrName>
                                        </p:attrNameLst>
                                      </p:cBhvr>
                                      <p:to>
                                        <p:clrVal>
                                          <a:schemeClr val="accent2"/>
                                        </p:clrVal>
                                      </p:to>
                                    </p:set>
                                    <p:set>
                                      <p:cBhvr>
                                        <p:cTn id="14" dur="500" fill="hold"/>
                                        <p:tgtEl>
                                          <p:spTgt spid="4">
                                            <p:txEl>
                                              <p:pRg st="13" end="1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
            </a:r>
            <a:br>
              <a:rPr lang="uk-UA" b="1" dirty="0" smtClean="0"/>
            </a:br>
            <a:r>
              <a:rPr lang="uk-UA" b="1" dirty="0" smtClean="0">
                <a:latin typeface="Times New Roman" pitchFamily="18" charset="0"/>
                <a:cs typeface="Times New Roman" pitchFamily="18" charset="0"/>
              </a:rPr>
              <a:t>Домашнє завдання </a:t>
            </a:r>
            <a:r>
              <a:rPr lang="ru-RU" dirty="0" smtClean="0"/>
              <a:t/>
            </a:r>
            <a:br>
              <a:rPr lang="ru-RU" dirty="0" smtClean="0"/>
            </a:br>
            <a:endParaRPr lang="ru-RU" dirty="0"/>
          </a:p>
        </p:txBody>
      </p:sp>
      <p:sp>
        <p:nvSpPr>
          <p:cNvPr id="3" name="Содержимое 2"/>
          <p:cNvSpPr>
            <a:spLocks noGrp="1"/>
          </p:cNvSpPr>
          <p:nvPr>
            <p:ph idx="1"/>
          </p:nvPr>
        </p:nvSpPr>
        <p:spPr>
          <a:xfrm>
            <a:off x="500034" y="1142984"/>
            <a:ext cx="8229600" cy="4525963"/>
          </a:xfrm>
        </p:spPr>
        <p:txBody>
          <a:bodyPr/>
          <a:lstStyle/>
          <a:p>
            <a:pPr lvl="0"/>
            <a:r>
              <a:rPr lang="uk-UA" dirty="0" smtClean="0">
                <a:latin typeface="Times New Roman" pitchFamily="18" charset="0"/>
                <a:cs typeface="Times New Roman" pitchFamily="18" charset="0"/>
              </a:rPr>
              <a:t>Прочитати відповідний параграф підручника.</a:t>
            </a:r>
            <a:endParaRPr lang="ru-RU" dirty="0" smtClean="0">
              <a:latin typeface="Times New Roman" pitchFamily="18" charset="0"/>
              <a:cs typeface="Times New Roman" pitchFamily="18" charset="0"/>
            </a:endParaRPr>
          </a:p>
          <a:p>
            <a:pPr lvl="0"/>
            <a:r>
              <a:rPr lang="uk-UA" dirty="0" smtClean="0">
                <a:latin typeface="Times New Roman" pitchFamily="18" charset="0"/>
                <a:cs typeface="Times New Roman" pitchFamily="18" charset="0"/>
              </a:rPr>
              <a:t>Творче завдання. Написати листа  </a:t>
            </a:r>
          </a:p>
          <a:p>
            <a:pPr lvl="0"/>
            <a:r>
              <a:rPr lang="uk-UA" dirty="0" smtClean="0">
                <a:latin typeface="Times New Roman" pitchFamily="18" charset="0"/>
                <a:cs typeface="Times New Roman" pitchFamily="18" charset="0"/>
              </a:rPr>
              <a:t>П. Орлику із майбутнього </a:t>
            </a:r>
          </a:p>
          <a:p>
            <a:pPr lvl="0">
              <a:buNone/>
            </a:pPr>
            <a:r>
              <a:rPr lang="uk-UA" dirty="0" smtClean="0">
                <a:latin typeface="Times New Roman" pitchFamily="18" charset="0"/>
                <a:cs typeface="Times New Roman" pitchFamily="18" charset="0"/>
              </a:rPr>
              <a:t>« Чи збулися мрії та сподівання гетьмана».</a:t>
            </a:r>
            <a:endParaRPr lang="ru-RU" dirty="0" smtClean="0">
              <a:latin typeface="Times New Roman" pitchFamily="18" charset="0"/>
              <a:cs typeface="Times New Roman" pitchFamily="18" charset="0"/>
            </a:endParaRPr>
          </a:p>
          <a:p>
            <a:endParaRPr lang="ru-RU" dirty="0"/>
          </a:p>
        </p:txBody>
      </p:sp>
      <p:pic>
        <p:nvPicPr>
          <p:cNvPr id="26626" name="Picture 2" descr="D:\Users\user\Documents\orlyk.jpg"/>
          <p:cNvPicPr>
            <a:picLocks noChangeAspect="1" noChangeArrowheads="1"/>
          </p:cNvPicPr>
          <p:nvPr/>
        </p:nvPicPr>
        <p:blipFill>
          <a:blip r:embed="rId2"/>
          <a:srcRect/>
          <a:stretch>
            <a:fillRect/>
          </a:stretch>
        </p:blipFill>
        <p:spPr bwMode="auto">
          <a:xfrm>
            <a:off x="0" y="3929066"/>
            <a:ext cx="9144000" cy="292893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
            </a:r>
            <a:br>
              <a:rPr lang="uk-UA" b="1" dirty="0" smtClean="0"/>
            </a:br>
            <a:r>
              <a:rPr lang="uk-UA" b="1" dirty="0" smtClean="0">
                <a:latin typeface="Times New Roman" pitchFamily="18" charset="0"/>
                <a:cs typeface="Times New Roman" pitchFamily="18" charset="0"/>
              </a:rPr>
              <a:t>Проблемне питання:</a:t>
            </a:r>
            <a:r>
              <a:rPr lang="ru-RU" dirty="0" smtClean="0"/>
              <a:t/>
            </a:r>
            <a:br>
              <a:rPr lang="ru-RU" dirty="0" smtClean="0"/>
            </a:br>
            <a:endParaRPr lang="ru-RU" dirty="0"/>
          </a:p>
        </p:txBody>
      </p:sp>
      <p:pic>
        <p:nvPicPr>
          <p:cNvPr id="5122" name="Picture 2" descr="D:\Users\user\Documents\pilip_orlik.jpg"/>
          <p:cNvPicPr>
            <a:picLocks noGrp="1" noChangeAspect="1" noChangeArrowheads="1"/>
          </p:cNvPicPr>
          <p:nvPr>
            <p:ph idx="1"/>
          </p:nvPr>
        </p:nvPicPr>
        <p:blipFill>
          <a:blip r:embed="rId2"/>
          <a:srcRect/>
          <a:stretch>
            <a:fillRect/>
          </a:stretch>
        </p:blipFill>
        <p:spPr bwMode="auto">
          <a:xfrm>
            <a:off x="357158" y="1214422"/>
            <a:ext cx="3571900" cy="5072098"/>
          </a:xfrm>
          <a:prstGeom prst="rect">
            <a:avLst/>
          </a:prstGeom>
          <a:noFill/>
        </p:spPr>
      </p:pic>
      <p:sp>
        <p:nvSpPr>
          <p:cNvPr id="5123" name="Rectangle 3"/>
          <p:cNvSpPr>
            <a:spLocks noChangeArrowheads="1"/>
          </p:cNvSpPr>
          <p:nvPr/>
        </p:nvSpPr>
        <p:spPr bwMode="auto">
          <a:xfrm>
            <a:off x="3929058" y="1714488"/>
            <a:ext cx="478634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uk-UA"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Чи можна вважати Пилипа Орлика героєм України?</a:t>
            </a:r>
            <a:endParaRPr kumimoji="0" lang="uk-UA"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Козака несуть (Ukrainian Cossack so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25112"/>
            <a:ext cx="9144000" cy="513989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orlyk_0.jpg"/>
          <p:cNvPicPr>
            <a:picLocks noGrp="1" noChangeAspect="1"/>
          </p:cNvPicPr>
          <p:nvPr>
            <p:ph idx="1"/>
          </p:nvPr>
        </p:nvPicPr>
        <p:blipFill>
          <a:blip r:embed="rId2"/>
          <a:stretch>
            <a:fillRect/>
          </a:stretch>
        </p:blipFill>
        <p:spPr>
          <a:xfrm>
            <a:off x="0" y="0"/>
            <a:ext cx="4929189" cy="6858000"/>
          </a:xfrm>
        </p:spPr>
      </p:pic>
      <p:pic>
        <p:nvPicPr>
          <p:cNvPr id="1027" name="Picture 3" descr="D:\Users\user\Documents\200px-Philipp_Orlik_Signature.jpg"/>
          <p:cNvPicPr>
            <a:picLocks noChangeAspect="1" noChangeArrowheads="1"/>
          </p:cNvPicPr>
          <p:nvPr/>
        </p:nvPicPr>
        <p:blipFill>
          <a:blip r:embed="rId3"/>
          <a:srcRect/>
          <a:stretch>
            <a:fillRect/>
          </a:stretch>
        </p:blipFill>
        <p:spPr bwMode="auto">
          <a:xfrm>
            <a:off x="5214910" y="2428868"/>
            <a:ext cx="3500494" cy="4143404"/>
          </a:xfrm>
          <a:prstGeom prst="rect">
            <a:avLst/>
          </a:prstGeom>
          <a:noFill/>
        </p:spPr>
      </p:pic>
      <p:sp>
        <p:nvSpPr>
          <p:cNvPr id="9" name="Прямоугольник 8"/>
          <p:cNvSpPr/>
          <p:nvPr/>
        </p:nvSpPr>
        <p:spPr>
          <a:xfrm>
            <a:off x="5000628" y="1214422"/>
            <a:ext cx="3857620" cy="1015663"/>
          </a:xfrm>
          <a:prstGeom prst="rect">
            <a:avLst/>
          </a:prstGeom>
        </p:spPr>
        <p:txBody>
          <a:bodyPr wrap="square">
            <a:spAutoFit/>
          </a:bodyPr>
          <a:lstStyle/>
          <a:p>
            <a:r>
              <a:rPr lang="uk-UA" sz="2000" dirty="0">
                <a:latin typeface="Times New Roman" pitchFamily="18" charset="0"/>
                <a:cs typeface="Times New Roman" pitchFamily="18" charset="0"/>
              </a:rPr>
              <a:t>"</a:t>
            </a:r>
            <a:r>
              <a:rPr lang="uk-UA" sz="2000" dirty="0" smtClean="0">
                <a:latin typeface="Times New Roman" pitchFamily="18" charset="0"/>
                <a:cs typeface="Times New Roman" pitchFamily="18" charset="0"/>
              </a:rPr>
              <a:t>Пакт </a:t>
            </a:r>
            <a:r>
              <a:rPr lang="uk-UA" sz="2000" dirty="0">
                <a:latin typeface="Times New Roman" pitchFamily="18" charset="0"/>
                <a:cs typeface="Times New Roman" pitchFamily="18" charset="0"/>
              </a:rPr>
              <a:t>і Конституція законів і вільностей Війська Запорозького</a:t>
            </a:r>
            <a:r>
              <a:rPr lang="uk-UA"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user\Documents\00.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914400" y="5715000"/>
            <a:ext cx="8229600" cy="1143000"/>
          </a:xfrm>
        </p:spPr>
        <p:txBody>
          <a:bodyPr/>
          <a:lstStyle/>
          <a:p>
            <a:r>
              <a:rPr lang="uk-UA" b="1" dirty="0" smtClean="0">
                <a:latin typeface="Times New Roman" pitchFamily="18" charset="0"/>
                <a:cs typeface="Times New Roman" pitchFamily="18" charset="0"/>
              </a:rPr>
              <a:t>16 квітня 1710 р</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latin typeface="Times New Roman" pitchFamily="18" charset="0"/>
                <a:cs typeface="Times New Roman" pitchFamily="18" charset="0"/>
              </a:rPr>
              <a:t>Генеральна рада</a:t>
            </a:r>
            <a:endParaRPr lang="ru-RU" dirty="0">
              <a:latin typeface="Times New Roman" pitchFamily="18" charset="0"/>
              <a:cs typeface="Times New Roman" pitchFamily="18" charset="0"/>
            </a:endParaRPr>
          </a:p>
        </p:txBody>
      </p:sp>
      <p:pic>
        <p:nvPicPr>
          <p:cNvPr id="3075" name="Picture 3" descr="D:\Users\user\Documents\1434820646_kozaku_vuboriv2.jpg"/>
          <p:cNvPicPr>
            <a:picLocks noGrp="1" noChangeAspect="1" noChangeArrowheads="1"/>
          </p:cNvPicPr>
          <p:nvPr>
            <p:ph idx="1"/>
          </p:nvPr>
        </p:nvPicPr>
        <p:blipFill>
          <a:blip r:embed="rId2"/>
          <a:srcRect/>
          <a:stretch>
            <a:fillRect/>
          </a:stretch>
        </p:blipFill>
        <p:spPr bwMode="auto">
          <a:xfrm>
            <a:off x="785786" y="1214422"/>
            <a:ext cx="7500990" cy="4907567"/>
          </a:xfrm>
          <a:prstGeom prst="rect">
            <a:avLst/>
          </a:prstGeom>
          <a:noFill/>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Тема3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125</TotalTime>
  <Words>1601</Words>
  <Application>Microsoft Office PowerPoint</Application>
  <PresentationFormat>Экран (4:3)</PresentationFormat>
  <Paragraphs>149</Paragraphs>
  <Slides>45</Slides>
  <Notes>0</Notes>
  <HiddenSlides>0</HiddenSlides>
  <MMClips>1</MMClips>
  <ScaleCrop>false</ScaleCrop>
  <HeadingPairs>
    <vt:vector size="4" baseType="variant">
      <vt:variant>
        <vt:lpstr>Тема</vt:lpstr>
      </vt:variant>
      <vt:variant>
        <vt:i4>4</vt:i4>
      </vt:variant>
      <vt:variant>
        <vt:lpstr>Заголовки слайдов</vt:lpstr>
      </vt:variant>
      <vt:variant>
        <vt:i4>45</vt:i4>
      </vt:variant>
    </vt:vector>
  </HeadingPairs>
  <TitlesOfParts>
    <vt:vector size="49" baseType="lpstr">
      <vt:lpstr>Тема35</vt:lpstr>
      <vt:lpstr>Солнцестояние</vt:lpstr>
      <vt:lpstr>1_Солнцестояние</vt:lpstr>
      <vt:lpstr>Эркер</vt:lpstr>
      <vt:lpstr>Презентация PowerPoint</vt:lpstr>
      <vt:lpstr>Презентация PowerPoint</vt:lpstr>
      <vt:lpstr>Тема уроку:  Пилип Орлик  та його  Конституція 1710 р.</vt:lpstr>
      <vt:lpstr> Мета уроку: </vt:lpstr>
      <vt:lpstr> Проблемне питання: </vt:lpstr>
      <vt:lpstr>Презентация PowerPoint</vt:lpstr>
      <vt:lpstr>Презентация PowerPoint</vt:lpstr>
      <vt:lpstr>16 квітня 1710 р</vt:lpstr>
      <vt:lpstr>Генеральна рада</vt:lpstr>
      <vt:lpstr>Презентация PowerPoint</vt:lpstr>
      <vt:lpstr>     Проаналізуйте фрагменти Конституції  П. Орлика за таким планом:   </vt:lpstr>
      <vt:lpstr>            “Правознавець”</vt:lpstr>
      <vt:lpstr>Пилип Степанович Орлик автор першої конституції України</vt:lpstr>
      <vt:lpstr> “Конституція Пилипа Орлика”</vt:lpstr>
      <vt:lpstr>Презентация PowerPoint</vt:lpstr>
      <vt:lpstr>Презентация PowerPoint</vt:lpstr>
      <vt:lpstr>Сучасна Конституція України була прийнята  28 червня 1996 року , вона складається  із преамбули,  ХV розділів та 161 статті. </vt:lpstr>
      <vt:lpstr>Стаття 2 П.Орлика</vt:lpstr>
      <vt:lpstr>Стаття 3 П.Орлика</vt:lpstr>
      <vt:lpstr>Презентация PowerPoint</vt:lpstr>
      <vt:lpstr>Особливості 6 статті</vt:lpstr>
      <vt:lpstr>Стаття 7</vt:lpstr>
      <vt:lpstr>10 та 11 статті</vt:lpstr>
      <vt:lpstr>Презентация PowerPoint</vt:lpstr>
      <vt:lpstr>Стаття 13 підтверджувала права і привілеї міста Києва, який і зараз має статус столиці. </vt:lpstr>
      <vt:lpstr>Значення Конституції П.Орлика </vt:lpstr>
      <vt:lpstr>  Опрацювати текст конституції та відповісти на запитання:  </vt:lpstr>
      <vt:lpstr>«Дослідник»</vt:lpstr>
      <vt:lpstr>Булава Пилипа   Орлика      Вручення Карлом ХІІ  новообраному гетьману булави та клейнодів мало в очах сучасників тих подій недвозначно розцінюватися  як визнання легітимності новообраної влади. Булаву Пилипа Орлика було знайдено у  приватній колекції в Швеції. Зараз вона зберігається у бібліотеці міста Лінчопін (Швеція). </vt:lpstr>
      <vt:lpstr>           У родині Орликів було восьмеро дітей: п’ять дівчаток та три хлопчики -Григір, Михайло та Яків. Доля синів Пилипа Орлика була не менш трагічна, ніж у батька. Їм  доведеться сповна випити гірку чашу родини політичного  емігранта. Родину переслідували  нестатки.  Під час еміграції захворів і помер найменший син Орликів Яків, у 1722 році під час епідемії помирає Михайло. Дружину і дочок задля безпеки Пилип Степанович  оселяє в польських монастирях.  </vt:lpstr>
      <vt:lpstr>Презентация PowerPoint</vt:lpstr>
      <vt:lpstr>                                                                        Григорій Орлик           Про життя та діяльність Григора Орлика можна було б зняти захоплюючий фільм. У 9 років батько відправив його заручником до султана, принісши в жертву сина заради союзу з Туреччиною. У 14 років Григір бере участь у битвах у війську шведського короля, потім закінчив університет у Швеції з відзнакою, служив у шведській армії, згодом у саксонській та польській.              З початку 30-х років XVIII ст. гвардійський офіцер Григір Орлик розпочав військову кар’єру у Франції. Володіючи декількома іноземними мовами, він виконував дипломатичні доручення короля в Туреччині, Австрії, Кримському ханстві, Польщі. Прагнув впливати на зовнішню політику французького короля на користь України й отримав певну підтримку. Невдовзі він вирушив з таємною місією на Лівобережжя, щоб підготувати повстання.           . </vt:lpstr>
      <vt:lpstr>           Військовий борг зобов’язав Григора виконувати не тільки дипломатичні місії, але й проливати кров за свою батьківщину. Беручи участь й Семирічній війні з Пруссією, унаслідок двох важких поранень генерал-поручик французької армії Г. Орлик помер 14 листопада 1759 року у військовому госпіталі.            Ми маємо право пишатися сином українського народу Григором Орликом. </vt:lpstr>
      <vt:lpstr>      Багато відомих французів підтримували Орлика. Так, французький письменник Вольтер у книзі «Історія Карла XII» наголошує, що українці завжди прагнули свободи. Віктор Гюго написав поему «Мазепа», де висловив надію на майбутнє України:                    Цей труп живий, що, повзаючи, гине,          Колися іще буде народом України. </vt:lpstr>
      <vt:lpstr>      Аеропорт Орлі у Франції носить ім’я Григора Орлика    Найбільший аеропорт у Франції, один з двох міжнародних аеропортів Парижа, носить назву «Орлі». Він  розташований на відстані 14 км на південь від Парижа на ділянці площею 15,3 км². Орлі працює головним чином для внутрішніх пасажирських перевезень Франції. В середині XX ст. виникла легенда про те, що міжнародний аеропорт «Орлі» збудовано на землях, які колись належали Григорію Орлику, і що від його імені походить назва аеропорту. </vt:lpstr>
      <vt:lpstr>Видатні люди про Пилипа Орлика та його Конституцію</vt:lpstr>
      <vt:lpstr>Він старався використати кожну нагоду, кожен міжнародний конфлікт на сході Європи, щоб тільки поставити українську справу на порядок дня. Але всі старання великого патріота були даремні.                                                                                                    Д. Дорошенко  В цьому полягала трагедія П.Орлика. </vt:lpstr>
      <vt:lpstr>Історик Наталя Полонська-Василенко:                                     ‘’  Ця конституція, в якій гармонійно поєднано інтереси гетьманату, старшини як провідної верстви України, та Запоріжжя як її військової сили, була в той же час маніфестом державної волі української нації перед цілим культурним світом… До цього можна додати, що поява її негайно після Полтавської катастрофи може значною мірою пояснити, чому саме плани великого гетьмана зазнали поразки: вона свідчить, що він не мав під собою твердого ґрунту, не мав середовища, на яке міг спиратися, не мав і тієї сили, яка могла б примусити всі середовища схилятися перед нею…”.</vt:lpstr>
      <vt:lpstr>         “Гетьманування Пилипа Орлика пройшло поза Україною, але в боротьбі за її незалежність”. “При тім списано інтересні постанови, яке має бути правління гетьманське, хоч ці постанови не були здійснені, бо взяти Україну в свої руки цим людям не вдалося ніколи, – але вони цікаві, як вираз поглядів і бажань цих людей, що зв’язали свою долю з визволенням України. В постановах цих багато нового, що могло б бути важливим кроком вперед”, – зауважує  М. С. Грушевський .</vt:lpstr>
      <vt:lpstr>                   Українські вчені         А. Слюсаренко і М. Томенко  без жодних вагань заявляють, що “Пакти й Конституція”… є першою європейською конституцією в сучасному її розумінні…, яка діяла на Правобережній Україні до 1714 р.”  Отже, на відміну від попередників, сучасна історична наука України намагається розглядати твір П. Орлика як першу конституцію в світовій історії. </vt:lpstr>
      <vt:lpstr>     Сучасний дослідник Бойко О.Д.  вказує, що Бендерська конституція «випереджала свій час», історик небезпідставно акцентує, що навіть «французькі просвітителі ще не наважувалися на розробку тих громадянських ідей, які було закладено в ній. Уперше в Європі було вироблено реальну модель вільної незалежної держави, заснованої на природному праві народу на свободу й самовизначення, модель, що базувалася на незнаних досі демократичних засадах суспільного життя».</vt:lpstr>
      <vt:lpstr>Тести</vt:lpstr>
      <vt:lpstr>Презентация PowerPoint</vt:lpstr>
      <vt:lpstr>Презентация PowerPoint</vt:lpstr>
      <vt:lpstr> Домашнє завдання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17</cp:revision>
  <dcterms:created xsi:type="dcterms:W3CDTF">2018-02-21T15:55:09Z</dcterms:created>
  <dcterms:modified xsi:type="dcterms:W3CDTF">2018-02-22T07:04:33Z</dcterms:modified>
</cp:coreProperties>
</file>