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4"/>
  </p:notesMasterIdLst>
  <p:sldIdLst>
    <p:sldId id="256" r:id="rId2"/>
    <p:sldId id="289" r:id="rId3"/>
    <p:sldId id="292" r:id="rId4"/>
    <p:sldId id="408" r:id="rId5"/>
    <p:sldId id="409" r:id="rId6"/>
    <p:sldId id="410" r:id="rId7"/>
    <p:sldId id="308" r:id="rId8"/>
    <p:sldId id="311" r:id="rId9"/>
    <p:sldId id="397" r:id="rId10"/>
    <p:sldId id="398" r:id="rId11"/>
    <p:sldId id="399" r:id="rId12"/>
    <p:sldId id="400" r:id="rId13"/>
    <p:sldId id="411" r:id="rId14"/>
    <p:sldId id="401" r:id="rId15"/>
    <p:sldId id="402" r:id="rId16"/>
    <p:sldId id="404" r:id="rId17"/>
    <p:sldId id="405" r:id="rId18"/>
    <p:sldId id="412" r:id="rId19"/>
    <p:sldId id="413" r:id="rId20"/>
    <p:sldId id="361" r:id="rId21"/>
    <p:sldId id="360" r:id="rId22"/>
    <p:sldId id="363" r:id="rId23"/>
    <p:sldId id="364" r:id="rId24"/>
    <p:sldId id="365" r:id="rId25"/>
    <p:sldId id="370" r:id="rId26"/>
    <p:sldId id="371" r:id="rId27"/>
    <p:sldId id="366" r:id="rId28"/>
    <p:sldId id="414" r:id="rId29"/>
    <p:sldId id="415" r:id="rId30"/>
    <p:sldId id="327" r:id="rId31"/>
    <p:sldId id="392" r:id="rId32"/>
    <p:sldId id="394" r:id="rId33"/>
    <p:sldId id="395" r:id="rId34"/>
    <p:sldId id="375" r:id="rId35"/>
    <p:sldId id="377" r:id="rId36"/>
    <p:sldId id="378" r:id="rId37"/>
    <p:sldId id="379" r:id="rId38"/>
    <p:sldId id="380" r:id="rId39"/>
    <p:sldId id="416" r:id="rId40"/>
    <p:sldId id="417" r:id="rId41"/>
    <p:sldId id="330" r:id="rId42"/>
    <p:sldId id="390" r:id="rId43"/>
    <p:sldId id="419" r:id="rId44"/>
    <p:sldId id="420" r:id="rId45"/>
    <p:sldId id="342" r:id="rId46"/>
    <p:sldId id="386" r:id="rId47"/>
    <p:sldId id="388" r:id="rId48"/>
    <p:sldId id="387" r:id="rId49"/>
    <p:sldId id="421" r:id="rId50"/>
    <p:sldId id="422" r:id="rId51"/>
    <p:sldId id="423" r:id="rId52"/>
    <p:sldId id="396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5" autoAdjust="0"/>
    <p:restoredTop sz="94599" autoAdjust="0"/>
  </p:normalViewPr>
  <p:slideViewPr>
    <p:cSldViewPr>
      <p:cViewPr>
        <p:scale>
          <a:sx n="75" d="100"/>
          <a:sy n="75" d="100"/>
        </p:scale>
        <p:origin x="-11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4E7ADC-DE23-490C-A2D7-C153102A166A}" type="doc">
      <dgm:prSet loTypeId="urn:microsoft.com/office/officeart/2005/8/layout/hList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0A9172-CA9C-47C0-A3F5-434D8246C489}">
      <dgm:prSet/>
      <dgm:spPr/>
      <dgm:t>
        <a:bodyPr/>
        <a:lstStyle/>
        <a:p>
          <a:endParaRPr lang="ru-RU"/>
        </a:p>
      </dgm:t>
    </dgm:pt>
    <dgm:pt modelId="{C8474958-23D2-43B4-8744-209EC6045B7B}" type="parTrans" cxnId="{D11E5A8A-C02B-475D-8F32-42777487B7F0}">
      <dgm:prSet/>
      <dgm:spPr/>
      <dgm:t>
        <a:bodyPr/>
        <a:lstStyle/>
        <a:p>
          <a:endParaRPr lang="ru-RU"/>
        </a:p>
      </dgm:t>
    </dgm:pt>
    <dgm:pt modelId="{EBF74812-8929-4834-B36A-1689DC9ED7BE}" type="sibTrans" cxnId="{D11E5A8A-C02B-475D-8F32-42777487B7F0}">
      <dgm:prSet/>
      <dgm:spPr/>
      <dgm:t>
        <a:bodyPr/>
        <a:lstStyle/>
        <a:p>
          <a:endParaRPr lang="ru-RU"/>
        </a:p>
      </dgm:t>
    </dgm:pt>
    <dgm:pt modelId="{98AF0B7E-5236-48F8-B2AB-15A503182DE5}">
      <dgm:prSet/>
      <dgm:spPr/>
      <dgm:t>
        <a:bodyPr/>
        <a:lstStyle/>
        <a:p>
          <a:endParaRPr lang="ru-RU"/>
        </a:p>
      </dgm:t>
    </dgm:pt>
    <dgm:pt modelId="{C95C27A0-8D77-4897-A67A-600564E10921}" type="parTrans" cxnId="{87196F16-E424-4B6A-B4B9-2EB8E934500F}">
      <dgm:prSet/>
      <dgm:spPr/>
      <dgm:t>
        <a:bodyPr/>
        <a:lstStyle/>
        <a:p>
          <a:endParaRPr lang="ru-RU"/>
        </a:p>
      </dgm:t>
    </dgm:pt>
    <dgm:pt modelId="{510C2AFE-3957-4334-8D3B-212D8B7A8DD7}" type="sibTrans" cxnId="{87196F16-E424-4B6A-B4B9-2EB8E934500F}">
      <dgm:prSet/>
      <dgm:spPr/>
      <dgm:t>
        <a:bodyPr/>
        <a:lstStyle/>
        <a:p>
          <a:endParaRPr lang="ru-RU"/>
        </a:p>
      </dgm:t>
    </dgm:pt>
    <dgm:pt modelId="{F653EC8B-DBB9-4667-BA56-667C993A9881}">
      <dgm:prSet custT="1"/>
      <dgm:spPr/>
      <dgm:t>
        <a:bodyPr/>
        <a:lstStyle/>
        <a:p>
          <a:r>
            <a:rPr lang="ru-RU" sz="2400" i="1" dirty="0" err="1" smtClean="0"/>
            <a:t>розкрити</a:t>
          </a:r>
          <a:r>
            <a:rPr lang="ru-RU" sz="2400" i="1" dirty="0" smtClean="0"/>
            <a:t>  </a:t>
          </a:r>
          <a:r>
            <a:rPr lang="ru-RU" sz="2400" i="1" dirty="0" err="1" smtClean="0"/>
            <a:t>нові</a:t>
          </a:r>
          <a:r>
            <a:rPr lang="ru-RU" sz="2400" i="1" dirty="0" smtClean="0"/>
            <a:t> </a:t>
          </a:r>
          <a:r>
            <a:rPr lang="ru-RU" sz="2400" i="1" dirty="0" err="1" smtClean="0"/>
            <a:t>грані</a:t>
          </a:r>
          <a:r>
            <a:rPr lang="ru-RU" sz="2400" i="1" dirty="0" smtClean="0"/>
            <a:t> </a:t>
          </a:r>
          <a:r>
            <a:rPr lang="ru-RU" sz="2400" i="1" dirty="0" err="1" smtClean="0"/>
            <a:t>постаті</a:t>
          </a:r>
          <a:r>
            <a:rPr lang="ru-RU" sz="2400" i="1" dirty="0" smtClean="0"/>
            <a:t>  </a:t>
          </a:r>
        </a:p>
        <a:p>
          <a:r>
            <a:rPr lang="ru-RU" sz="2400" i="1" dirty="0" smtClean="0"/>
            <a:t>Т. </a:t>
          </a:r>
          <a:r>
            <a:rPr lang="ru-RU" sz="2400" i="1" dirty="0" err="1" smtClean="0"/>
            <a:t>Шевченка</a:t>
          </a:r>
          <a:r>
            <a:rPr lang="ru-RU" sz="2400" i="1" dirty="0" smtClean="0"/>
            <a:t>,</a:t>
          </a:r>
          <a:r>
            <a:rPr lang="en-US" sz="2400" i="1" dirty="0" smtClean="0"/>
            <a:t> </a:t>
          </a:r>
          <a:r>
            <a:rPr lang="uk-UA" sz="2400" i="1" dirty="0" smtClean="0"/>
            <a:t>формувати ціннісні орієнтири учнів</a:t>
          </a:r>
          <a:r>
            <a:rPr lang="ru-RU" sz="2400" i="1" dirty="0" smtClean="0"/>
            <a:t> </a:t>
          </a:r>
          <a:endParaRPr lang="ru-RU" sz="2400" dirty="0"/>
        </a:p>
      </dgm:t>
    </dgm:pt>
    <dgm:pt modelId="{6542E83B-746A-4522-A6F2-6CFF40CC60B4}" type="parTrans" cxnId="{CE01F15C-1B74-464A-8C8E-49A61CA4F350}">
      <dgm:prSet/>
      <dgm:spPr/>
      <dgm:t>
        <a:bodyPr/>
        <a:lstStyle/>
        <a:p>
          <a:endParaRPr lang="ru-RU"/>
        </a:p>
      </dgm:t>
    </dgm:pt>
    <dgm:pt modelId="{5E27F003-B4F0-40CF-956B-A3C212F34EA0}" type="sibTrans" cxnId="{CE01F15C-1B74-464A-8C8E-49A61CA4F350}">
      <dgm:prSet/>
      <dgm:spPr/>
      <dgm:t>
        <a:bodyPr/>
        <a:lstStyle/>
        <a:p>
          <a:endParaRPr lang="ru-RU"/>
        </a:p>
      </dgm:t>
    </dgm:pt>
    <dgm:pt modelId="{A1659FC9-7FCE-496D-B0B2-F8BF1B9D524B}">
      <dgm:prSet custT="1"/>
      <dgm:spPr/>
      <dgm:t>
        <a:bodyPr/>
        <a:lstStyle/>
        <a:p>
          <a:r>
            <a:rPr lang="ru-RU" sz="2400" i="1" dirty="0" err="1" smtClean="0"/>
            <a:t>пробуджу-вати</a:t>
          </a:r>
          <a:r>
            <a:rPr lang="ru-RU" sz="2400" i="1" dirty="0" smtClean="0"/>
            <a:t> </a:t>
          </a:r>
          <a:r>
            <a:rPr lang="ru-RU" sz="2400" i="1" dirty="0" err="1" smtClean="0"/>
            <a:t>інтерес</a:t>
          </a:r>
          <a:r>
            <a:rPr lang="ru-RU" sz="2400" i="1" dirty="0" smtClean="0"/>
            <a:t> до </a:t>
          </a:r>
          <a:r>
            <a:rPr lang="ru-RU" sz="2400" i="1" dirty="0" err="1" smtClean="0"/>
            <a:t>вивчення</a:t>
          </a:r>
          <a:r>
            <a:rPr lang="ru-RU" sz="2400" i="1" dirty="0" smtClean="0"/>
            <a:t> </a:t>
          </a:r>
          <a:r>
            <a:rPr lang="ru-RU" sz="2400" i="1" dirty="0" err="1" smtClean="0"/>
            <a:t>спадщини</a:t>
          </a:r>
          <a:r>
            <a:rPr lang="ru-RU" sz="2400" i="1" dirty="0" smtClean="0"/>
            <a:t> </a:t>
          </a:r>
          <a:r>
            <a:rPr lang="ru-RU" sz="2400" i="1" dirty="0" err="1" smtClean="0"/>
            <a:t>Т.Шевченка</a:t>
          </a:r>
          <a:endParaRPr lang="ru-RU" sz="2400" dirty="0"/>
        </a:p>
      </dgm:t>
    </dgm:pt>
    <dgm:pt modelId="{A14770CC-A0D3-42FE-9B33-E9CF6487C70B}" type="parTrans" cxnId="{F7A73371-8795-4491-80B0-55E926506971}">
      <dgm:prSet/>
      <dgm:spPr/>
      <dgm:t>
        <a:bodyPr/>
        <a:lstStyle/>
        <a:p>
          <a:endParaRPr lang="ru-RU"/>
        </a:p>
      </dgm:t>
    </dgm:pt>
    <dgm:pt modelId="{F4456870-276A-46FD-BA3E-45FA76B07053}" type="sibTrans" cxnId="{F7A73371-8795-4491-80B0-55E926506971}">
      <dgm:prSet/>
      <dgm:spPr/>
      <dgm:t>
        <a:bodyPr/>
        <a:lstStyle/>
        <a:p>
          <a:endParaRPr lang="ru-RU"/>
        </a:p>
      </dgm:t>
    </dgm:pt>
    <dgm:pt modelId="{9ECC6FA0-B8B2-4102-9680-7DE6FE2E20D6}">
      <dgm:prSet custT="1"/>
      <dgm:spPr/>
      <dgm:t>
        <a:bodyPr/>
        <a:lstStyle/>
        <a:p>
          <a:r>
            <a:rPr lang="ru-RU" sz="2400" i="1" dirty="0" err="1" smtClean="0"/>
            <a:t>розвивати</a:t>
          </a:r>
          <a:r>
            <a:rPr lang="ru-RU" sz="2400" i="1" dirty="0" smtClean="0"/>
            <a:t> </a:t>
          </a:r>
          <a:r>
            <a:rPr lang="ru-RU" sz="2400" i="1" dirty="0" err="1" smtClean="0"/>
            <a:t>здатність</a:t>
          </a:r>
          <a:r>
            <a:rPr lang="ru-RU" sz="2400" i="1" dirty="0" smtClean="0"/>
            <a:t> </a:t>
          </a:r>
          <a:r>
            <a:rPr lang="ru-RU" sz="2400" i="1" dirty="0" err="1" smtClean="0"/>
            <a:t>бачити</a:t>
          </a:r>
          <a:r>
            <a:rPr lang="ru-RU" sz="2400" i="1" dirty="0" smtClean="0"/>
            <a:t> об</a:t>
          </a:r>
          <a:r>
            <a:rPr lang="en-US" sz="2400" i="1" dirty="0" smtClean="0"/>
            <a:t>’</a:t>
          </a:r>
          <a:r>
            <a:rPr lang="ru-RU" sz="2400" i="1" dirty="0" err="1" smtClean="0"/>
            <a:t>єкт</a:t>
          </a:r>
          <a:r>
            <a:rPr lang="ru-RU" sz="2400" i="1" dirty="0" smtClean="0"/>
            <a:t> </a:t>
          </a:r>
          <a:r>
            <a:rPr lang="ru-RU" sz="2400" i="1" dirty="0" err="1" smtClean="0"/>
            <a:t>всебічно</a:t>
          </a:r>
          <a:r>
            <a:rPr lang="ru-RU" sz="2400" i="1" dirty="0" smtClean="0"/>
            <a:t>, </a:t>
          </a:r>
          <a:r>
            <a:rPr lang="ru-RU" sz="2400" i="1" dirty="0" err="1" smtClean="0"/>
            <a:t>встановлю-вати</a:t>
          </a:r>
          <a:r>
            <a:rPr lang="ru-RU" sz="2400" i="1" dirty="0" smtClean="0"/>
            <a:t> </a:t>
          </a:r>
          <a:r>
            <a:rPr lang="ru-RU" sz="2400" i="1" dirty="0" err="1" smtClean="0"/>
            <a:t>причинно-наслідкові</a:t>
          </a:r>
          <a:r>
            <a:rPr lang="ru-RU" sz="2400" i="1" dirty="0" smtClean="0"/>
            <a:t> </a:t>
          </a:r>
          <a:r>
            <a:rPr lang="ru-RU" sz="2400" i="1" dirty="0" err="1" smtClean="0"/>
            <a:t>зв</a:t>
          </a:r>
          <a:r>
            <a:rPr lang="en-US" sz="2400" i="1" dirty="0" smtClean="0"/>
            <a:t>’</a:t>
          </a:r>
          <a:r>
            <a:rPr lang="ru-RU" sz="2400" i="1" dirty="0" err="1" smtClean="0"/>
            <a:t>язки</a:t>
          </a:r>
          <a:endParaRPr lang="ru-RU" sz="2400" dirty="0"/>
        </a:p>
      </dgm:t>
    </dgm:pt>
    <dgm:pt modelId="{2C8AC6F6-A60C-4504-A35A-DBB43B3F2368}" type="parTrans" cxnId="{34D8F92C-F378-4575-99BA-1591DE806082}">
      <dgm:prSet/>
      <dgm:spPr/>
      <dgm:t>
        <a:bodyPr/>
        <a:lstStyle/>
        <a:p>
          <a:endParaRPr lang="ru-RU"/>
        </a:p>
      </dgm:t>
    </dgm:pt>
    <dgm:pt modelId="{243CC9EA-6E9A-4448-B943-4842BB88273C}" type="sibTrans" cxnId="{34D8F92C-F378-4575-99BA-1591DE806082}">
      <dgm:prSet/>
      <dgm:spPr/>
      <dgm:t>
        <a:bodyPr/>
        <a:lstStyle/>
        <a:p>
          <a:endParaRPr lang="ru-RU"/>
        </a:p>
      </dgm:t>
    </dgm:pt>
    <dgm:pt modelId="{C6FEC00F-384C-42EE-BCEA-DCEC108F6497}">
      <dgm:prSet custT="1"/>
      <dgm:spPr/>
      <dgm:t>
        <a:bodyPr/>
        <a:lstStyle/>
        <a:p>
          <a:r>
            <a:rPr lang="ru-RU" sz="1900" i="1" dirty="0" smtClean="0"/>
            <a:t/>
          </a:r>
          <a:br>
            <a:rPr lang="ru-RU" sz="1900" i="1" dirty="0" smtClean="0"/>
          </a:br>
          <a:r>
            <a:rPr lang="ru-RU" sz="2400" i="1" dirty="0" err="1" smtClean="0"/>
            <a:t>виховувати</a:t>
          </a:r>
          <a:r>
            <a:rPr lang="ru-RU" sz="2400" i="1" dirty="0" smtClean="0"/>
            <a:t> </a:t>
          </a:r>
          <a:r>
            <a:rPr lang="ru-RU" sz="2400" i="1" dirty="0" err="1" smtClean="0"/>
            <a:t>любов</a:t>
          </a:r>
          <a:r>
            <a:rPr lang="ru-RU" sz="2400" i="1" dirty="0" smtClean="0"/>
            <a:t> до </a:t>
          </a:r>
          <a:r>
            <a:rPr lang="ru-RU" sz="2400" i="1" dirty="0" err="1" smtClean="0"/>
            <a:t>творчості</a:t>
          </a:r>
          <a:r>
            <a:rPr lang="ru-RU" sz="2400" i="1" dirty="0" smtClean="0"/>
            <a:t> </a:t>
          </a:r>
          <a:r>
            <a:rPr lang="ru-RU" sz="2400" i="1" dirty="0" err="1" smtClean="0"/>
            <a:t>поета</a:t>
          </a:r>
          <a:r>
            <a:rPr lang="ru-RU" sz="2400" i="1" dirty="0" smtClean="0"/>
            <a:t>, </a:t>
          </a:r>
          <a:r>
            <a:rPr lang="ru-RU" sz="2400" i="1" dirty="0" err="1" smtClean="0"/>
            <a:t>до</a:t>
          </a:r>
          <a:r>
            <a:rPr lang="ru-RU" sz="2400" i="1" dirty="0" smtClean="0"/>
            <a:t> </a:t>
          </a:r>
          <a:r>
            <a:rPr lang="ru-RU" sz="2400" i="1" dirty="0" err="1" smtClean="0"/>
            <a:t>рідного</a:t>
          </a:r>
          <a:r>
            <a:rPr lang="ru-RU" sz="2400" i="1" dirty="0" smtClean="0"/>
            <a:t> краю, до </a:t>
          </a:r>
          <a:r>
            <a:rPr lang="ru-RU" sz="2400" i="1" dirty="0" err="1" smtClean="0"/>
            <a:t>його</a:t>
          </a:r>
          <a:r>
            <a:rPr lang="ru-RU" sz="2400" i="1" dirty="0" smtClean="0"/>
            <a:t> </a:t>
          </a:r>
          <a:r>
            <a:rPr lang="ru-RU" sz="2400" i="1" dirty="0" err="1" smtClean="0"/>
            <a:t>історії</a:t>
          </a:r>
          <a:r>
            <a:rPr lang="ru-RU" sz="1900" i="1" dirty="0" smtClean="0"/>
            <a:t/>
          </a:r>
          <a:br>
            <a:rPr lang="ru-RU" sz="1900" i="1" dirty="0" smtClean="0"/>
          </a:br>
          <a:endParaRPr lang="ru-RU" sz="1900" dirty="0"/>
        </a:p>
      </dgm:t>
    </dgm:pt>
    <dgm:pt modelId="{2BF924D9-42FC-4F53-9687-82685BC14075}" type="parTrans" cxnId="{7D031768-88A7-4644-AA3F-6B23D555B359}">
      <dgm:prSet/>
      <dgm:spPr/>
      <dgm:t>
        <a:bodyPr/>
        <a:lstStyle/>
        <a:p>
          <a:endParaRPr lang="ru-RU"/>
        </a:p>
      </dgm:t>
    </dgm:pt>
    <dgm:pt modelId="{2B21DD33-7B05-45D7-A687-DD4DE3EE6C2C}" type="sibTrans" cxnId="{7D031768-88A7-4644-AA3F-6B23D555B359}">
      <dgm:prSet/>
      <dgm:spPr/>
      <dgm:t>
        <a:bodyPr/>
        <a:lstStyle/>
        <a:p>
          <a:endParaRPr lang="ru-RU"/>
        </a:p>
      </dgm:t>
    </dgm:pt>
    <dgm:pt modelId="{7DEB1186-9B7F-4527-8C56-74AF7B1E8638}">
      <dgm:prSet phldrT="[Текст]"/>
      <dgm:spPr/>
      <dgm:t>
        <a:bodyPr/>
        <a:lstStyle/>
        <a:p>
          <a:r>
            <a:rPr lang="uk-UA" smtClean="0"/>
            <a:t>Мета проекту</a:t>
          </a:r>
          <a:endParaRPr lang="ru-RU" dirty="0"/>
        </a:p>
      </dgm:t>
    </dgm:pt>
    <dgm:pt modelId="{FCF36E4C-7D8E-461A-BDCF-DADA47F7BB51}" type="sibTrans" cxnId="{DEBCA75E-C1D1-44B0-914F-68AF77BBF0ED}">
      <dgm:prSet/>
      <dgm:spPr/>
      <dgm:t>
        <a:bodyPr/>
        <a:lstStyle/>
        <a:p>
          <a:endParaRPr lang="ru-RU"/>
        </a:p>
      </dgm:t>
    </dgm:pt>
    <dgm:pt modelId="{878E5F93-D11E-42AD-A63C-C20CB90646DF}" type="parTrans" cxnId="{DEBCA75E-C1D1-44B0-914F-68AF77BBF0ED}">
      <dgm:prSet/>
      <dgm:spPr/>
      <dgm:t>
        <a:bodyPr/>
        <a:lstStyle/>
        <a:p>
          <a:endParaRPr lang="ru-RU"/>
        </a:p>
      </dgm:t>
    </dgm:pt>
    <dgm:pt modelId="{104BF02E-5C8D-496D-BDBC-C62D303CB86A}" type="pres">
      <dgm:prSet presAssocID="{374E7ADC-DE23-490C-A2D7-C153102A166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A50395-F91A-4462-8219-A6FBB6562AC2}" type="pres">
      <dgm:prSet presAssocID="{7DEB1186-9B7F-4527-8C56-74AF7B1E8638}" presName="roof" presStyleLbl="dkBgShp" presStyleIdx="0" presStyleCnt="2" custLinFactNeighborY="-20521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6442E4D-89EA-4944-9408-B62A830E089D}" type="pres">
      <dgm:prSet presAssocID="{7DEB1186-9B7F-4527-8C56-74AF7B1E8638}" presName="pillars" presStyleCnt="0"/>
      <dgm:spPr/>
    </dgm:pt>
    <dgm:pt modelId="{B21D428D-CAD8-4CB6-8FD5-E251DAF30FA5}" type="pres">
      <dgm:prSet presAssocID="{7DEB1186-9B7F-4527-8C56-74AF7B1E8638}" presName="pillar1" presStyleLbl="node1" presStyleIdx="0" presStyleCnt="4" custLinFactNeighborX="2633" custLinFactNeighborY="80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84CA340-6FDC-4A9D-8CF2-EB85E6365859}" type="pres">
      <dgm:prSet presAssocID="{9ECC6FA0-B8B2-4102-9680-7DE6FE2E20D6}" presName="pillarX" presStyleLbl="node1" presStyleIdx="1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94A6F70-F310-4E92-986A-195050A9C02E}" type="pres">
      <dgm:prSet presAssocID="{F653EC8B-DBB9-4667-BA56-667C993A9881}" presName="pillarX" presStyleLbl="node1" presStyleIdx="2" presStyleCnt="4" custScaleX="1062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B1BF592-D31A-4442-83AE-8480A200E8C5}" type="pres">
      <dgm:prSet presAssocID="{A1659FC9-7FCE-496D-B0B2-F8BF1B9D524B}" presName="pillarX" presStyleLbl="node1" presStyleIdx="3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1B52704-D487-4FC7-B45F-029DC6D9935D}" type="pres">
      <dgm:prSet presAssocID="{7DEB1186-9B7F-4527-8C56-74AF7B1E8638}" presName="base" presStyleLbl="dkBgShp" presStyleIdx="1" presStyleCnt="2"/>
      <dgm:spPr>
        <a:prstGeom prst="roundRect">
          <a:avLst/>
        </a:prstGeom>
      </dgm:spPr>
    </dgm:pt>
  </dgm:ptLst>
  <dgm:cxnLst>
    <dgm:cxn modelId="{DEBCA75E-C1D1-44B0-914F-68AF77BBF0ED}" srcId="{374E7ADC-DE23-490C-A2D7-C153102A166A}" destId="{7DEB1186-9B7F-4527-8C56-74AF7B1E8638}" srcOrd="0" destOrd="0" parTransId="{878E5F93-D11E-42AD-A63C-C20CB90646DF}" sibTransId="{FCF36E4C-7D8E-461A-BDCF-DADA47F7BB51}"/>
    <dgm:cxn modelId="{68DBFF1C-7F98-4B97-B548-0D57EC1B1552}" type="presOf" srcId="{F653EC8B-DBB9-4667-BA56-667C993A9881}" destId="{E94A6F70-F310-4E92-986A-195050A9C02E}" srcOrd="0" destOrd="0" presId="urn:microsoft.com/office/officeart/2005/8/layout/hList3"/>
    <dgm:cxn modelId="{136B6FC7-02B8-48A8-B86A-01946DBD7FAB}" type="presOf" srcId="{A1659FC9-7FCE-496D-B0B2-F8BF1B9D524B}" destId="{7B1BF592-D31A-4442-83AE-8480A200E8C5}" srcOrd="0" destOrd="0" presId="urn:microsoft.com/office/officeart/2005/8/layout/hList3"/>
    <dgm:cxn modelId="{7B1A5203-92EA-424B-8508-E35A17C5273F}" type="presOf" srcId="{C6FEC00F-384C-42EE-BCEA-DCEC108F6497}" destId="{B21D428D-CAD8-4CB6-8FD5-E251DAF30FA5}" srcOrd="0" destOrd="0" presId="urn:microsoft.com/office/officeart/2005/8/layout/hList3"/>
    <dgm:cxn modelId="{7D031768-88A7-4644-AA3F-6B23D555B359}" srcId="{7DEB1186-9B7F-4527-8C56-74AF7B1E8638}" destId="{C6FEC00F-384C-42EE-BCEA-DCEC108F6497}" srcOrd="0" destOrd="0" parTransId="{2BF924D9-42FC-4F53-9687-82685BC14075}" sibTransId="{2B21DD33-7B05-45D7-A687-DD4DE3EE6C2C}"/>
    <dgm:cxn modelId="{C59F23C4-AF1E-4E65-8BB1-552F655C30D8}" type="presOf" srcId="{374E7ADC-DE23-490C-A2D7-C153102A166A}" destId="{104BF02E-5C8D-496D-BDBC-C62D303CB86A}" srcOrd="0" destOrd="0" presId="urn:microsoft.com/office/officeart/2005/8/layout/hList3"/>
    <dgm:cxn modelId="{CE01F15C-1B74-464A-8C8E-49A61CA4F350}" srcId="{7DEB1186-9B7F-4527-8C56-74AF7B1E8638}" destId="{F653EC8B-DBB9-4667-BA56-667C993A9881}" srcOrd="2" destOrd="0" parTransId="{6542E83B-746A-4522-A6F2-6CFF40CC60B4}" sibTransId="{5E27F003-B4F0-40CF-956B-A3C212F34EA0}"/>
    <dgm:cxn modelId="{87196F16-E424-4B6A-B4B9-2EB8E934500F}" srcId="{374E7ADC-DE23-490C-A2D7-C153102A166A}" destId="{98AF0B7E-5236-48F8-B2AB-15A503182DE5}" srcOrd="1" destOrd="0" parTransId="{C95C27A0-8D77-4897-A67A-600564E10921}" sibTransId="{510C2AFE-3957-4334-8D3B-212D8B7A8DD7}"/>
    <dgm:cxn modelId="{D11E5A8A-C02B-475D-8F32-42777487B7F0}" srcId="{374E7ADC-DE23-490C-A2D7-C153102A166A}" destId="{5F0A9172-CA9C-47C0-A3F5-434D8246C489}" srcOrd="2" destOrd="0" parTransId="{C8474958-23D2-43B4-8744-209EC6045B7B}" sibTransId="{EBF74812-8929-4834-B36A-1689DC9ED7BE}"/>
    <dgm:cxn modelId="{F7A73371-8795-4491-80B0-55E926506971}" srcId="{7DEB1186-9B7F-4527-8C56-74AF7B1E8638}" destId="{A1659FC9-7FCE-496D-B0B2-F8BF1B9D524B}" srcOrd="3" destOrd="0" parTransId="{A14770CC-A0D3-42FE-9B33-E9CF6487C70B}" sibTransId="{F4456870-276A-46FD-BA3E-45FA76B07053}"/>
    <dgm:cxn modelId="{5EFFDDCD-A37C-4B13-A747-4F5661C1FBD1}" type="presOf" srcId="{9ECC6FA0-B8B2-4102-9680-7DE6FE2E20D6}" destId="{784CA340-6FDC-4A9D-8CF2-EB85E6365859}" srcOrd="0" destOrd="0" presId="urn:microsoft.com/office/officeart/2005/8/layout/hList3"/>
    <dgm:cxn modelId="{0ED4E9A4-2F5E-473B-8F28-0BF1CBFCA93B}" type="presOf" srcId="{7DEB1186-9B7F-4527-8C56-74AF7B1E8638}" destId="{5FA50395-F91A-4462-8219-A6FBB6562AC2}" srcOrd="0" destOrd="0" presId="urn:microsoft.com/office/officeart/2005/8/layout/hList3"/>
    <dgm:cxn modelId="{34D8F92C-F378-4575-99BA-1591DE806082}" srcId="{7DEB1186-9B7F-4527-8C56-74AF7B1E8638}" destId="{9ECC6FA0-B8B2-4102-9680-7DE6FE2E20D6}" srcOrd="1" destOrd="0" parTransId="{2C8AC6F6-A60C-4504-A35A-DBB43B3F2368}" sibTransId="{243CC9EA-6E9A-4448-B943-4842BB88273C}"/>
    <dgm:cxn modelId="{41147BFA-AF5B-48A0-866B-91C4BC3E7C71}" type="presParOf" srcId="{104BF02E-5C8D-496D-BDBC-C62D303CB86A}" destId="{5FA50395-F91A-4462-8219-A6FBB6562AC2}" srcOrd="0" destOrd="0" presId="urn:microsoft.com/office/officeart/2005/8/layout/hList3"/>
    <dgm:cxn modelId="{2A4C2412-0535-4A39-868F-2587BF632165}" type="presParOf" srcId="{104BF02E-5C8D-496D-BDBC-C62D303CB86A}" destId="{86442E4D-89EA-4944-9408-B62A830E089D}" srcOrd="1" destOrd="0" presId="urn:microsoft.com/office/officeart/2005/8/layout/hList3"/>
    <dgm:cxn modelId="{ED88B6BC-12C7-42F5-97B7-D517BF5EC226}" type="presParOf" srcId="{86442E4D-89EA-4944-9408-B62A830E089D}" destId="{B21D428D-CAD8-4CB6-8FD5-E251DAF30FA5}" srcOrd="0" destOrd="0" presId="urn:microsoft.com/office/officeart/2005/8/layout/hList3"/>
    <dgm:cxn modelId="{41E680F6-D07B-4445-9CF4-C7D2F0E659BB}" type="presParOf" srcId="{86442E4D-89EA-4944-9408-B62A830E089D}" destId="{784CA340-6FDC-4A9D-8CF2-EB85E6365859}" srcOrd="1" destOrd="0" presId="urn:microsoft.com/office/officeart/2005/8/layout/hList3"/>
    <dgm:cxn modelId="{C7F4BF4C-A0A0-42F2-9DF3-C5E07F9D4138}" type="presParOf" srcId="{86442E4D-89EA-4944-9408-B62A830E089D}" destId="{E94A6F70-F310-4E92-986A-195050A9C02E}" srcOrd="2" destOrd="0" presId="urn:microsoft.com/office/officeart/2005/8/layout/hList3"/>
    <dgm:cxn modelId="{BD063438-4FFD-47FB-8863-E1B93CB0D2C4}" type="presParOf" srcId="{86442E4D-89EA-4944-9408-B62A830E089D}" destId="{7B1BF592-D31A-4442-83AE-8480A200E8C5}" srcOrd="3" destOrd="0" presId="urn:microsoft.com/office/officeart/2005/8/layout/hList3"/>
    <dgm:cxn modelId="{4B51B288-2066-4332-BE8F-55180B13F9C0}" type="presParOf" srcId="{104BF02E-5C8D-496D-BDBC-C62D303CB86A}" destId="{11B52704-D487-4FC7-B45F-029DC6D9935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91E41A-9519-499E-AC81-54392DEB9FA4}" type="doc">
      <dgm:prSet loTypeId="urn:microsoft.com/office/officeart/2005/8/layout/cycle6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BD4D34-E4AB-4AF8-B300-844F205B1EDA}">
      <dgm:prSet phldrT="[Текст]" custT="1"/>
      <dgm:spPr/>
      <dgm:t>
        <a:bodyPr/>
        <a:lstStyle/>
        <a:p>
          <a:r>
            <a:rPr lang="uk-UA" sz="2400" dirty="0" smtClean="0"/>
            <a:t>Поети </a:t>
          </a:r>
          <a:r>
            <a:rPr lang="uk-UA" sz="2400" dirty="0" err="1" smtClean="0"/>
            <a:t>-ілюстратори</a:t>
          </a:r>
          <a:endParaRPr lang="ru-RU" sz="2400" dirty="0"/>
        </a:p>
      </dgm:t>
    </dgm:pt>
    <dgm:pt modelId="{2145FE88-D31A-4C71-9899-EC3BAB4FC6CD}" type="parTrans" cxnId="{6A3E4058-0E1A-4233-BFE6-242FC433DCBA}">
      <dgm:prSet/>
      <dgm:spPr/>
      <dgm:t>
        <a:bodyPr/>
        <a:lstStyle/>
        <a:p>
          <a:endParaRPr lang="ru-RU"/>
        </a:p>
      </dgm:t>
    </dgm:pt>
    <dgm:pt modelId="{C0205694-2B5C-4766-AF40-DAAD71252CF8}" type="sibTrans" cxnId="{6A3E4058-0E1A-4233-BFE6-242FC433DCBA}">
      <dgm:prSet/>
      <dgm:spPr/>
      <dgm:t>
        <a:bodyPr/>
        <a:lstStyle/>
        <a:p>
          <a:endParaRPr lang="ru-RU"/>
        </a:p>
      </dgm:t>
    </dgm:pt>
    <dgm:pt modelId="{39C0298A-87E3-4225-9024-F1B053DC67EA}">
      <dgm:prSet phldrT="[Текст]" custT="1"/>
      <dgm:spPr/>
      <dgm:t>
        <a:bodyPr/>
        <a:lstStyle/>
        <a:p>
          <a:r>
            <a:rPr lang="uk-UA" sz="2000" dirty="0" smtClean="0"/>
            <a:t>Журналісти</a:t>
          </a:r>
          <a:endParaRPr lang="ru-RU" sz="2000" dirty="0"/>
        </a:p>
      </dgm:t>
    </dgm:pt>
    <dgm:pt modelId="{9C3E147B-E80C-4244-AB83-0743AFFBFCC6}" type="parTrans" cxnId="{92C5B126-C97D-4AF8-BEDF-6768EA9B0D97}">
      <dgm:prSet/>
      <dgm:spPr/>
      <dgm:t>
        <a:bodyPr/>
        <a:lstStyle/>
        <a:p>
          <a:endParaRPr lang="ru-RU"/>
        </a:p>
      </dgm:t>
    </dgm:pt>
    <dgm:pt modelId="{B911056D-4258-4E0A-A254-5D99DF497877}" type="sibTrans" cxnId="{92C5B126-C97D-4AF8-BEDF-6768EA9B0D97}">
      <dgm:prSet/>
      <dgm:spPr/>
      <dgm:t>
        <a:bodyPr/>
        <a:lstStyle/>
        <a:p>
          <a:endParaRPr lang="ru-RU"/>
        </a:p>
      </dgm:t>
    </dgm:pt>
    <dgm:pt modelId="{572C4408-324B-4DDF-B7D9-3FB96CFE7A59}">
      <dgm:prSet phldrT="[Текст]" custT="1"/>
      <dgm:spPr/>
      <dgm:t>
        <a:bodyPr/>
        <a:lstStyle/>
        <a:p>
          <a:r>
            <a:rPr lang="uk-UA" sz="2000" dirty="0" smtClean="0"/>
            <a:t>Мистецтвознавці</a:t>
          </a:r>
          <a:endParaRPr lang="ru-RU" sz="2000" dirty="0"/>
        </a:p>
      </dgm:t>
    </dgm:pt>
    <dgm:pt modelId="{8D670A70-245C-4A2C-AA86-7A87849984D9}" type="parTrans" cxnId="{FDE19778-3628-4900-A5B6-FB2226A78EEB}">
      <dgm:prSet/>
      <dgm:spPr/>
      <dgm:t>
        <a:bodyPr/>
        <a:lstStyle/>
        <a:p>
          <a:endParaRPr lang="ru-RU"/>
        </a:p>
      </dgm:t>
    </dgm:pt>
    <dgm:pt modelId="{71CD56F2-9525-4729-8849-3D07C180057D}" type="sibTrans" cxnId="{FDE19778-3628-4900-A5B6-FB2226A78EEB}">
      <dgm:prSet/>
      <dgm:spPr/>
      <dgm:t>
        <a:bodyPr/>
        <a:lstStyle/>
        <a:p>
          <a:endParaRPr lang="ru-RU"/>
        </a:p>
      </dgm:t>
    </dgm:pt>
    <dgm:pt modelId="{D7E63CF9-01C9-4D20-B52F-5DFC25AD1B1B}">
      <dgm:prSet phldrT="[Текст]" custT="1"/>
      <dgm:spPr/>
      <dgm:t>
        <a:bodyPr/>
        <a:lstStyle/>
        <a:p>
          <a:r>
            <a:rPr lang="uk-UA" sz="2000" dirty="0" smtClean="0"/>
            <a:t>Кінематографи</a:t>
          </a:r>
          <a:endParaRPr lang="ru-RU" sz="2000" dirty="0"/>
        </a:p>
      </dgm:t>
    </dgm:pt>
    <dgm:pt modelId="{8F9DF2F6-3AD3-4862-8D89-9C39259B87E5}" type="parTrans" cxnId="{94D559DF-C2B6-4DCC-BC85-4111B28F2BE8}">
      <dgm:prSet/>
      <dgm:spPr/>
      <dgm:t>
        <a:bodyPr/>
        <a:lstStyle/>
        <a:p>
          <a:endParaRPr lang="ru-RU"/>
        </a:p>
      </dgm:t>
    </dgm:pt>
    <dgm:pt modelId="{80FD84B5-3ACB-44D6-9201-AAAED42FC5DC}" type="sibTrans" cxnId="{94D559DF-C2B6-4DCC-BC85-4111B28F2BE8}">
      <dgm:prSet/>
      <dgm:spPr/>
      <dgm:t>
        <a:bodyPr/>
        <a:lstStyle/>
        <a:p>
          <a:endParaRPr lang="ru-RU"/>
        </a:p>
      </dgm:t>
    </dgm:pt>
    <dgm:pt modelId="{9DDF292C-5C4C-431C-883D-53CCB906EF9F}">
      <dgm:prSet phldrT="[Текст]" custT="1"/>
      <dgm:spPr/>
      <dgm:t>
        <a:bodyPr/>
        <a:lstStyle/>
        <a:p>
          <a:r>
            <a:rPr lang="uk-UA" sz="2000" dirty="0" smtClean="0"/>
            <a:t>Літературознавці</a:t>
          </a:r>
          <a:endParaRPr lang="ru-RU" sz="2000" dirty="0"/>
        </a:p>
      </dgm:t>
    </dgm:pt>
    <dgm:pt modelId="{EFC15402-CCEA-4CEA-9356-9EED9FA82406}" type="parTrans" cxnId="{2EA019A6-D03F-49CA-983B-C1328B89D3E8}">
      <dgm:prSet/>
      <dgm:spPr/>
      <dgm:t>
        <a:bodyPr/>
        <a:lstStyle/>
        <a:p>
          <a:endParaRPr lang="ru-RU"/>
        </a:p>
      </dgm:t>
    </dgm:pt>
    <dgm:pt modelId="{81A69BCF-DFDA-4790-BAD6-74C398F75C8F}" type="sibTrans" cxnId="{2EA019A6-D03F-49CA-983B-C1328B89D3E8}">
      <dgm:prSet/>
      <dgm:spPr/>
      <dgm:t>
        <a:bodyPr/>
        <a:lstStyle/>
        <a:p>
          <a:endParaRPr lang="ru-RU"/>
        </a:p>
      </dgm:t>
    </dgm:pt>
    <dgm:pt modelId="{C528EB98-5220-4717-9E86-BB702D444689}">
      <dgm:prSet phldrT="[Текст]" custT="1"/>
      <dgm:spPr/>
      <dgm:t>
        <a:bodyPr/>
        <a:lstStyle/>
        <a:p>
          <a:r>
            <a:rPr lang="uk-UA" sz="2000" dirty="0" smtClean="0"/>
            <a:t>Краєзнавці</a:t>
          </a:r>
          <a:endParaRPr lang="ru-RU" sz="2000" dirty="0"/>
        </a:p>
      </dgm:t>
    </dgm:pt>
    <dgm:pt modelId="{42C7A9E2-35E3-4971-BA9E-4AF81F8AB254}" type="parTrans" cxnId="{5CE0A377-541D-4FA8-B161-DD5D82D675A8}">
      <dgm:prSet/>
      <dgm:spPr/>
      <dgm:t>
        <a:bodyPr/>
        <a:lstStyle/>
        <a:p>
          <a:endParaRPr lang="ru-RU"/>
        </a:p>
      </dgm:t>
    </dgm:pt>
    <dgm:pt modelId="{FB5FA57A-78A8-41F8-A0A5-759289701E39}" type="sibTrans" cxnId="{5CE0A377-541D-4FA8-B161-DD5D82D675A8}">
      <dgm:prSet/>
      <dgm:spPr/>
      <dgm:t>
        <a:bodyPr/>
        <a:lstStyle/>
        <a:p>
          <a:endParaRPr lang="ru-RU"/>
        </a:p>
      </dgm:t>
    </dgm:pt>
    <dgm:pt modelId="{EEB3888C-DB2B-4A8F-9CBC-03ECBEBED8A5}" type="pres">
      <dgm:prSet presAssocID="{EE91E41A-9519-499E-AC81-54392DEB9F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F4F99E-A4BE-46D7-8CA9-D5B41C7D1C17}" type="pres">
      <dgm:prSet presAssocID="{75BD4D34-E4AB-4AF8-B300-844F205B1EDA}" presName="node" presStyleLbl="node1" presStyleIdx="0" presStyleCnt="6" custScaleX="265947" custScaleY="113568" custRadScaleRad="95416" custRadScaleInc="12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27573-E377-487D-8C0E-B7D38488CEFD}" type="pres">
      <dgm:prSet presAssocID="{75BD4D34-E4AB-4AF8-B300-844F205B1EDA}" presName="spNode" presStyleCnt="0"/>
      <dgm:spPr/>
    </dgm:pt>
    <dgm:pt modelId="{25719675-518D-4426-BF13-8E39091A8C33}" type="pres">
      <dgm:prSet presAssocID="{C0205694-2B5C-4766-AF40-DAAD71252CF8}" presName="sibTrans" presStyleLbl="sibTrans1D1" presStyleIdx="0" presStyleCnt="6"/>
      <dgm:spPr/>
      <dgm:t>
        <a:bodyPr/>
        <a:lstStyle/>
        <a:p>
          <a:endParaRPr lang="ru-RU"/>
        </a:p>
      </dgm:t>
    </dgm:pt>
    <dgm:pt modelId="{BDAEFB0D-52DA-48F0-9CC4-22B854B4CC4F}" type="pres">
      <dgm:prSet presAssocID="{39C0298A-87E3-4225-9024-F1B053DC67EA}" presName="node" presStyleLbl="node1" presStyleIdx="1" presStyleCnt="6" custScaleX="248538" custScaleY="119617" custRadScaleRad="118425" custRadScaleInc="59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E25082-3C25-42A7-97A6-F0598E9EE619}" type="pres">
      <dgm:prSet presAssocID="{39C0298A-87E3-4225-9024-F1B053DC67EA}" presName="spNode" presStyleCnt="0"/>
      <dgm:spPr/>
    </dgm:pt>
    <dgm:pt modelId="{F116D94F-75A7-4A74-8F94-2A6608A7C0E6}" type="pres">
      <dgm:prSet presAssocID="{B911056D-4258-4E0A-A254-5D99DF49787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F9115C27-2F1A-483B-A5B5-851690C29CAD}" type="pres">
      <dgm:prSet presAssocID="{572C4408-324B-4DDF-B7D9-3FB96CFE7A59}" presName="node" presStyleLbl="node1" presStyleIdx="2" presStyleCnt="6" custScaleX="264728" custScaleY="119241" custRadScaleRad="132184" custRadScaleInc="-89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7432F-BE6D-44D9-8598-3B56AA29AC35}" type="pres">
      <dgm:prSet presAssocID="{572C4408-324B-4DDF-B7D9-3FB96CFE7A59}" presName="spNode" presStyleCnt="0"/>
      <dgm:spPr/>
    </dgm:pt>
    <dgm:pt modelId="{9B182F85-40D4-4911-ACBD-5DEEF3CF38D2}" type="pres">
      <dgm:prSet presAssocID="{71CD56F2-9525-4729-8849-3D07C180057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DCBEA4C4-36DD-4F93-9B0F-A43E82CC9C9D}" type="pres">
      <dgm:prSet presAssocID="{D7E63CF9-01C9-4D20-B52F-5DFC25AD1B1B}" presName="node" presStyleLbl="node1" presStyleIdx="3" presStyleCnt="6" custScaleX="262781" custRadScaleRad="88133" custRadScaleInc="-11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69D5B-32BE-44C9-BC44-8A88D3EFA19B}" type="pres">
      <dgm:prSet presAssocID="{D7E63CF9-01C9-4D20-B52F-5DFC25AD1B1B}" presName="spNode" presStyleCnt="0"/>
      <dgm:spPr/>
    </dgm:pt>
    <dgm:pt modelId="{055680F6-E86B-42B9-84D6-1FE36AD04770}" type="pres">
      <dgm:prSet presAssocID="{80FD84B5-3ACB-44D6-9201-AAAED42FC5DC}" presName="sibTrans" presStyleLbl="sibTrans1D1" presStyleIdx="3" presStyleCnt="6"/>
      <dgm:spPr/>
      <dgm:t>
        <a:bodyPr/>
        <a:lstStyle/>
        <a:p>
          <a:endParaRPr lang="ru-RU"/>
        </a:p>
      </dgm:t>
    </dgm:pt>
    <dgm:pt modelId="{86AED858-17AC-4338-A3D2-C7401738A2F4}" type="pres">
      <dgm:prSet presAssocID="{9DDF292C-5C4C-431C-883D-53CCB906EF9F}" presName="node" presStyleLbl="node1" presStyleIdx="4" presStyleCnt="6" custScaleX="258325" custRadScaleRad="119703" custRadScaleInc="74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5815E6-6D4C-4776-BC83-416D939C55B4}" type="pres">
      <dgm:prSet presAssocID="{9DDF292C-5C4C-431C-883D-53CCB906EF9F}" presName="spNode" presStyleCnt="0"/>
      <dgm:spPr/>
    </dgm:pt>
    <dgm:pt modelId="{C798064E-31B8-40BC-BFE2-66CB817455EB}" type="pres">
      <dgm:prSet presAssocID="{81A69BCF-DFDA-4790-BAD6-74C398F75C8F}" presName="sibTrans" presStyleLbl="sibTrans1D1" presStyleIdx="4" presStyleCnt="6"/>
      <dgm:spPr/>
      <dgm:t>
        <a:bodyPr/>
        <a:lstStyle/>
        <a:p>
          <a:endParaRPr lang="ru-RU"/>
        </a:p>
      </dgm:t>
    </dgm:pt>
    <dgm:pt modelId="{41C2C2DC-6BA2-45F3-BDD0-7ED1E5BA5D53}" type="pres">
      <dgm:prSet presAssocID="{C528EB98-5220-4717-9E86-BB702D444689}" presName="node" presStyleLbl="node1" presStyleIdx="5" presStyleCnt="6" custScaleX="247284" custScaleY="122409" custRadScaleRad="99428" custRadScaleInc="-43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45F90-917B-46CA-8845-8546613FDF32}" type="pres">
      <dgm:prSet presAssocID="{C528EB98-5220-4717-9E86-BB702D444689}" presName="spNode" presStyleCnt="0"/>
      <dgm:spPr/>
    </dgm:pt>
    <dgm:pt modelId="{04F6A452-F17E-4558-9920-892574CF7912}" type="pres">
      <dgm:prSet presAssocID="{FB5FA57A-78A8-41F8-A0A5-759289701E39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7FE8A74F-B59C-4C5A-B874-35CEF834E6C9}" type="presOf" srcId="{80FD84B5-3ACB-44D6-9201-AAAED42FC5DC}" destId="{055680F6-E86B-42B9-84D6-1FE36AD04770}" srcOrd="0" destOrd="0" presId="urn:microsoft.com/office/officeart/2005/8/layout/cycle6"/>
    <dgm:cxn modelId="{9208B13B-607F-49D6-8277-13E9248257A1}" type="presOf" srcId="{39C0298A-87E3-4225-9024-F1B053DC67EA}" destId="{BDAEFB0D-52DA-48F0-9CC4-22B854B4CC4F}" srcOrd="0" destOrd="0" presId="urn:microsoft.com/office/officeart/2005/8/layout/cycle6"/>
    <dgm:cxn modelId="{82D177E5-ABC2-4593-93F2-338A7924A403}" type="presOf" srcId="{FB5FA57A-78A8-41F8-A0A5-759289701E39}" destId="{04F6A452-F17E-4558-9920-892574CF7912}" srcOrd="0" destOrd="0" presId="urn:microsoft.com/office/officeart/2005/8/layout/cycle6"/>
    <dgm:cxn modelId="{23F57F26-B1CE-4101-85A4-E4C87D239003}" type="presOf" srcId="{572C4408-324B-4DDF-B7D9-3FB96CFE7A59}" destId="{F9115C27-2F1A-483B-A5B5-851690C29CAD}" srcOrd="0" destOrd="0" presId="urn:microsoft.com/office/officeart/2005/8/layout/cycle6"/>
    <dgm:cxn modelId="{499BA79F-1397-4DF9-9335-79F2428BDEF4}" type="presOf" srcId="{C0205694-2B5C-4766-AF40-DAAD71252CF8}" destId="{25719675-518D-4426-BF13-8E39091A8C33}" srcOrd="0" destOrd="0" presId="urn:microsoft.com/office/officeart/2005/8/layout/cycle6"/>
    <dgm:cxn modelId="{FDE19778-3628-4900-A5B6-FB2226A78EEB}" srcId="{EE91E41A-9519-499E-AC81-54392DEB9FA4}" destId="{572C4408-324B-4DDF-B7D9-3FB96CFE7A59}" srcOrd="2" destOrd="0" parTransId="{8D670A70-245C-4A2C-AA86-7A87849984D9}" sibTransId="{71CD56F2-9525-4729-8849-3D07C180057D}"/>
    <dgm:cxn modelId="{D5C4E8E4-7F7F-4458-9E56-68A7E7AAD725}" type="presOf" srcId="{9DDF292C-5C4C-431C-883D-53CCB906EF9F}" destId="{86AED858-17AC-4338-A3D2-C7401738A2F4}" srcOrd="0" destOrd="0" presId="urn:microsoft.com/office/officeart/2005/8/layout/cycle6"/>
    <dgm:cxn modelId="{2EA019A6-D03F-49CA-983B-C1328B89D3E8}" srcId="{EE91E41A-9519-499E-AC81-54392DEB9FA4}" destId="{9DDF292C-5C4C-431C-883D-53CCB906EF9F}" srcOrd="4" destOrd="0" parTransId="{EFC15402-CCEA-4CEA-9356-9EED9FA82406}" sibTransId="{81A69BCF-DFDA-4790-BAD6-74C398F75C8F}"/>
    <dgm:cxn modelId="{6A3E4058-0E1A-4233-BFE6-242FC433DCBA}" srcId="{EE91E41A-9519-499E-AC81-54392DEB9FA4}" destId="{75BD4D34-E4AB-4AF8-B300-844F205B1EDA}" srcOrd="0" destOrd="0" parTransId="{2145FE88-D31A-4C71-9899-EC3BAB4FC6CD}" sibTransId="{C0205694-2B5C-4766-AF40-DAAD71252CF8}"/>
    <dgm:cxn modelId="{0C8B17CF-B018-4E4D-9E74-FF35D07DD19E}" type="presOf" srcId="{81A69BCF-DFDA-4790-BAD6-74C398F75C8F}" destId="{C798064E-31B8-40BC-BFE2-66CB817455EB}" srcOrd="0" destOrd="0" presId="urn:microsoft.com/office/officeart/2005/8/layout/cycle6"/>
    <dgm:cxn modelId="{94D559DF-C2B6-4DCC-BC85-4111B28F2BE8}" srcId="{EE91E41A-9519-499E-AC81-54392DEB9FA4}" destId="{D7E63CF9-01C9-4D20-B52F-5DFC25AD1B1B}" srcOrd="3" destOrd="0" parTransId="{8F9DF2F6-3AD3-4862-8D89-9C39259B87E5}" sibTransId="{80FD84B5-3ACB-44D6-9201-AAAED42FC5DC}"/>
    <dgm:cxn modelId="{3C2C041F-D2C0-40EF-81DE-A0F034E183E6}" type="presOf" srcId="{EE91E41A-9519-499E-AC81-54392DEB9FA4}" destId="{EEB3888C-DB2B-4A8F-9CBC-03ECBEBED8A5}" srcOrd="0" destOrd="0" presId="urn:microsoft.com/office/officeart/2005/8/layout/cycle6"/>
    <dgm:cxn modelId="{32731F78-9220-47F9-B178-4C1EAB534DF7}" type="presOf" srcId="{71CD56F2-9525-4729-8849-3D07C180057D}" destId="{9B182F85-40D4-4911-ACBD-5DEEF3CF38D2}" srcOrd="0" destOrd="0" presId="urn:microsoft.com/office/officeart/2005/8/layout/cycle6"/>
    <dgm:cxn modelId="{92C5B126-C97D-4AF8-BEDF-6768EA9B0D97}" srcId="{EE91E41A-9519-499E-AC81-54392DEB9FA4}" destId="{39C0298A-87E3-4225-9024-F1B053DC67EA}" srcOrd="1" destOrd="0" parTransId="{9C3E147B-E80C-4244-AB83-0743AFFBFCC6}" sibTransId="{B911056D-4258-4E0A-A254-5D99DF497877}"/>
    <dgm:cxn modelId="{5D79B933-F5B9-400B-A71E-F2C8A1B69C91}" type="presOf" srcId="{D7E63CF9-01C9-4D20-B52F-5DFC25AD1B1B}" destId="{DCBEA4C4-36DD-4F93-9B0F-A43E82CC9C9D}" srcOrd="0" destOrd="0" presId="urn:microsoft.com/office/officeart/2005/8/layout/cycle6"/>
    <dgm:cxn modelId="{1C1408AA-7237-4156-B8F3-AD1C976DAD0E}" type="presOf" srcId="{75BD4D34-E4AB-4AF8-B300-844F205B1EDA}" destId="{34F4F99E-A4BE-46D7-8CA9-D5B41C7D1C17}" srcOrd="0" destOrd="0" presId="urn:microsoft.com/office/officeart/2005/8/layout/cycle6"/>
    <dgm:cxn modelId="{4CF94C5F-8056-44B6-B5C1-C95CA3AFD5D1}" type="presOf" srcId="{B911056D-4258-4E0A-A254-5D99DF497877}" destId="{F116D94F-75A7-4A74-8F94-2A6608A7C0E6}" srcOrd="0" destOrd="0" presId="urn:microsoft.com/office/officeart/2005/8/layout/cycle6"/>
    <dgm:cxn modelId="{5CE0A377-541D-4FA8-B161-DD5D82D675A8}" srcId="{EE91E41A-9519-499E-AC81-54392DEB9FA4}" destId="{C528EB98-5220-4717-9E86-BB702D444689}" srcOrd="5" destOrd="0" parTransId="{42C7A9E2-35E3-4971-BA9E-4AF81F8AB254}" sibTransId="{FB5FA57A-78A8-41F8-A0A5-759289701E39}"/>
    <dgm:cxn modelId="{9F978C3C-AA10-4BC7-841F-97DC363552F1}" type="presOf" srcId="{C528EB98-5220-4717-9E86-BB702D444689}" destId="{41C2C2DC-6BA2-45F3-BDD0-7ED1E5BA5D53}" srcOrd="0" destOrd="0" presId="urn:microsoft.com/office/officeart/2005/8/layout/cycle6"/>
    <dgm:cxn modelId="{D8DB7EF8-5C52-487A-A410-F0D12D7C3B00}" type="presParOf" srcId="{EEB3888C-DB2B-4A8F-9CBC-03ECBEBED8A5}" destId="{34F4F99E-A4BE-46D7-8CA9-D5B41C7D1C17}" srcOrd="0" destOrd="0" presId="urn:microsoft.com/office/officeart/2005/8/layout/cycle6"/>
    <dgm:cxn modelId="{295468CF-F481-4B39-B19E-73D6E683ABC9}" type="presParOf" srcId="{EEB3888C-DB2B-4A8F-9CBC-03ECBEBED8A5}" destId="{36C27573-E377-487D-8C0E-B7D38488CEFD}" srcOrd="1" destOrd="0" presId="urn:microsoft.com/office/officeart/2005/8/layout/cycle6"/>
    <dgm:cxn modelId="{09FF9011-4CBE-4830-A366-C148460D99C8}" type="presParOf" srcId="{EEB3888C-DB2B-4A8F-9CBC-03ECBEBED8A5}" destId="{25719675-518D-4426-BF13-8E39091A8C33}" srcOrd="2" destOrd="0" presId="urn:microsoft.com/office/officeart/2005/8/layout/cycle6"/>
    <dgm:cxn modelId="{CFBC144F-FD97-4E12-8198-4985C633C0A8}" type="presParOf" srcId="{EEB3888C-DB2B-4A8F-9CBC-03ECBEBED8A5}" destId="{BDAEFB0D-52DA-48F0-9CC4-22B854B4CC4F}" srcOrd="3" destOrd="0" presId="urn:microsoft.com/office/officeart/2005/8/layout/cycle6"/>
    <dgm:cxn modelId="{1F43CBA9-E4D7-4C37-937B-C2D17C7DAF64}" type="presParOf" srcId="{EEB3888C-DB2B-4A8F-9CBC-03ECBEBED8A5}" destId="{E3E25082-3C25-42A7-97A6-F0598E9EE619}" srcOrd="4" destOrd="0" presId="urn:microsoft.com/office/officeart/2005/8/layout/cycle6"/>
    <dgm:cxn modelId="{6A2AB8FA-7A06-4811-B7E3-B6C3AF14E28C}" type="presParOf" srcId="{EEB3888C-DB2B-4A8F-9CBC-03ECBEBED8A5}" destId="{F116D94F-75A7-4A74-8F94-2A6608A7C0E6}" srcOrd="5" destOrd="0" presId="urn:microsoft.com/office/officeart/2005/8/layout/cycle6"/>
    <dgm:cxn modelId="{B5141479-00FF-4CD7-87E2-A0AF5A9619C0}" type="presParOf" srcId="{EEB3888C-DB2B-4A8F-9CBC-03ECBEBED8A5}" destId="{F9115C27-2F1A-483B-A5B5-851690C29CAD}" srcOrd="6" destOrd="0" presId="urn:microsoft.com/office/officeart/2005/8/layout/cycle6"/>
    <dgm:cxn modelId="{F4AF452C-227A-495A-809B-55A501A5A65B}" type="presParOf" srcId="{EEB3888C-DB2B-4A8F-9CBC-03ECBEBED8A5}" destId="{A017432F-BE6D-44D9-8598-3B56AA29AC35}" srcOrd="7" destOrd="0" presId="urn:microsoft.com/office/officeart/2005/8/layout/cycle6"/>
    <dgm:cxn modelId="{AEDA6725-6D93-4C7B-B070-250C5403C629}" type="presParOf" srcId="{EEB3888C-DB2B-4A8F-9CBC-03ECBEBED8A5}" destId="{9B182F85-40D4-4911-ACBD-5DEEF3CF38D2}" srcOrd="8" destOrd="0" presId="urn:microsoft.com/office/officeart/2005/8/layout/cycle6"/>
    <dgm:cxn modelId="{01501993-1087-4C29-B058-03D13E0CFF3A}" type="presParOf" srcId="{EEB3888C-DB2B-4A8F-9CBC-03ECBEBED8A5}" destId="{DCBEA4C4-36DD-4F93-9B0F-A43E82CC9C9D}" srcOrd="9" destOrd="0" presId="urn:microsoft.com/office/officeart/2005/8/layout/cycle6"/>
    <dgm:cxn modelId="{F72ECA57-71EA-4538-A66B-E858D0EDFA4D}" type="presParOf" srcId="{EEB3888C-DB2B-4A8F-9CBC-03ECBEBED8A5}" destId="{50F69D5B-32BE-44C9-BC44-8A88D3EFA19B}" srcOrd="10" destOrd="0" presId="urn:microsoft.com/office/officeart/2005/8/layout/cycle6"/>
    <dgm:cxn modelId="{0FCF9F19-067B-4608-817F-7C8613CD375A}" type="presParOf" srcId="{EEB3888C-DB2B-4A8F-9CBC-03ECBEBED8A5}" destId="{055680F6-E86B-42B9-84D6-1FE36AD04770}" srcOrd="11" destOrd="0" presId="urn:microsoft.com/office/officeart/2005/8/layout/cycle6"/>
    <dgm:cxn modelId="{50B6CBD2-6821-4772-A7B8-850398F64C1B}" type="presParOf" srcId="{EEB3888C-DB2B-4A8F-9CBC-03ECBEBED8A5}" destId="{86AED858-17AC-4338-A3D2-C7401738A2F4}" srcOrd="12" destOrd="0" presId="urn:microsoft.com/office/officeart/2005/8/layout/cycle6"/>
    <dgm:cxn modelId="{2E308B13-8192-42D1-AD75-687B06B7A3CB}" type="presParOf" srcId="{EEB3888C-DB2B-4A8F-9CBC-03ECBEBED8A5}" destId="{7A5815E6-6D4C-4776-BC83-416D939C55B4}" srcOrd="13" destOrd="0" presId="urn:microsoft.com/office/officeart/2005/8/layout/cycle6"/>
    <dgm:cxn modelId="{933319D4-6E5E-4E65-B13D-092DC1A8F3AC}" type="presParOf" srcId="{EEB3888C-DB2B-4A8F-9CBC-03ECBEBED8A5}" destId="{C798064E-31B8-40BC-BFE2-66CB817455EB}" srcOrd="14" destOrd="0" presId="urn:microsoft.com/office/officeart/2005/8/layout/cycle6"/>
    <dgm:cxn modelId="{AFC4A083-2164-4F51-A14C-B534978947E8}" type="presParOf" srcId="{EEB3888C-DB2B-4A8F-9CBC-03ECBEBED8A5}" destId="{41C2C2DC-6BA2-45F3-BDD0-7ED1E5BA5D53}" srcOrd="15" destOrd="0" presId="urn:microsoft.com/office/officeart/2005/8/layout/cycle6"/>
    <dgm:cxn modelId="{9A408E4E-C42C-46FC-9ED4-A2EE5966B21F}" type="presParOf" srcId="{EEB3888C-DB2B-4A8F-9CBC-03ECBEBED8A5}" destId="{5E945F90-917B-46CA-8845-8546613FDF32}" srcOrd="16" destOrd="0" presId="urn:microsoft.com/office/officeart/2005/8/layout/cycle6"/>
    <dgm:cxn modelId="{63CE3FB2-2A53-4E1C-9A16-E1992E113248}" type="presParOf" srcId="{EEB3888C-DB2B-4A8F-9CBC-03ECBEBED8A5}" destId="{04F6A452-F17E-4558-9920-892574CF7912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746D6F-3862-4D45-9EDD-899804196D47}" type="doc">
      <dgm:prSet loTypeId="urn:microsoft.com/office/officeart/2005/8/layout/radial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7B7BCF-4A42-4E9C-AE07-922504677911}">
      <dgm:prSet phldrT="[Текст]" custT="1"/>
      <dgm:spPr/>
      <dgm:t>
        <a:bodyPr/>
        <a:lstStyle/>
        <a:p>
          <a:r>
            <a:rPr lang="uk-UA" sz="2400" dirty="0" smtClean="0"/>
            <a:t>Україна</a:t>
          </a:r>
          <a:endParaRPr lang="ru-RU" sz="2400" dirty="0"/>
        </a:p>
      </dgm:t>
    </dgm:pt>
    <dgm:pt modelId="{E22CAF40-BE6A-4443-B84B-4D90C0D4564A}" type="parTrans" cxnId="{C4BF4140-529D-4BAA-8385-1A176F9FCF13}">
      <dgm:prSet/>
      <dgm:spPr/>
      <dgm:t>
        <a:bodyPr/>
        <a:lstStyle/>
        <a:p>
          <a:endParaRPr lang="ru-RU"/>
        </a:p>
      </dgm:t>
    </dgm:pt>
    <dgm:pt modelId="{56599C76-6D8A-4EE0-93E9-0E9D649AB831}" type="sibTrans" cxnId="{C4BF4140-529D-4BAA-8385-1A176F9FCF13}">
      <dgm:prSet/>
      <dgm:spPr/>
      <dgm:t>
        <a:bodyPr/>
        <a:lstStyle/>
        <a:p>
          <a:endParaRPr lang="ru-RU"/>
        </a:p>
      </dgm:t>
    </dgm:pt>
    <dgm:pt modelId="{5A6E9950-9D1C-458A-9825-AF458675A4DD}">
      <dgm:prSet phldrT="[Текст]" custT="1"/>
      <dgm:spPr/>
      <dgm:t>
        <a:bodyPr/>
        <a:lstStyle/>
        <a:p>
          <a:r>
            <a:rPr lang="uk-UA" sz="1600" dirty="0" smtClean="0"/>
            <a:t>країна</a:t>
          </a:r>
          <a:endParaRPr lang="ru-RU" sz="1600" dirty="0"/>
        </a:p>
      </dgm:t>
    </dgm:pt>
    <dgm:pt modelId="{1E835145-C22D-4626-AF55-C1DBCF0FDA3B}" type="parTrans" cxnId="{F05A9393-27EA-49CE-8540-45BB844474FB}">
      <dgm:prSet/>
      <dgm:spPr/>
      <dgm:t>
        <a:bodyPr/>
        <a:lstStyle/>
        <a:p>
          <a:endParaRPr lang="ru-RU"/>
        </a:p>
      </dgm:t>
    </dgm:pt>
    <dgm:pt modelId="{B553E66A-F286-42EA-BAF1-71ED03D1F092}" type="sibTrans" cxnId="{F05A9393-27EA-49CE-8540-45BB844474FB}">
      <dgm:prSet/>
      <dgm:spPr/>
      <dgm:t>
        <a:bodyPr/>
        <a:lstStyle/>
        <a:p>
          <a:endParaRPr lang="ru-RU"/>
        </a:p>
      </dgm:t>
    </dgm:pt>
    <dgm:pt modelId="{834BA21C-5D24-4FCD-8BDB-DEB63172358D}">
      <dgm:prSet phldrT="[Текст]" custT="1"/>
      <dgm:spPr/>
      <dgm:t>
        <a:bodyPr/>
        <a:lstStyle/>
        <a:p>
          <a:r>
            <a:rPr lang="uk-UA" sz="1600" dirty="0" smtClean="0"/>
            <a:t>сонечко</a:t>
          </a:r>
          <a:endParaRPr lang="ru-RU" sz="1600" dirty="0"/>
        </a:p>
      </dgm:t>
    </dgm:pt>
    <dgm:pt modelId="{F4BEBCC5-5CDD-4CE0-A14F-9C48AD469CE7}" type="parTrans" cxnId="{05B0B124-0803-4242-8187-56D8A8B2BA5E}">
      <dgm:prSet/>
      <dgm:spPr/>
      <dgm:t>
        <a:bodyPr/>
        <a:lstStyle/>
        <a:p>
          <a:endParaRPr lang="ru-RU"/>
        </a:p>
      </dgm:t>
    </dgm:pt>
    <dgm:pt modelId="{F017256C-D6BF-4EFC-8648-CFE29CF87EB0}" type="sibTrans" cxnId="{05B0B124-0803-4242-8187-56D8A8B2BA5E}">
      <dgm:prSet/>
      <dgm:spPr/>
      <dgm:t>
        <a:bodyPr/>
        <a:lstStyle/>
        <a:p>
          <a:endParaRPr lang="ru-RU"/>
        </a:p>
      </dgm:t>
    </dgm:pt>
    <dgm:pt modelId="{F2651B18-A36C-40BC-8B83-3F93CA636DF6}">
      <dgm:prSet phldrT="[Текст]" custT="1"/>
      <dgm:spPr/>
      <dgm:t>
        <a:bodyPr/>
        <a:lstStyle/>
        <a:p>
          <a:r>
            <a:rPr lang="uk-UA" sz="1600" dirty="0" smtClean="0"/>
            <a:t>пшеничне поле</a:t>
          </a:r>
          <a:endParaRPr lang="ru-RU" sz="1600" dirty="0"/>
        </a:p>
      </dgm:t>
    </dgm:pt>
    <dgm:pt modelId="{7AAFC941-83E1-45D9-9C53-E84EE023A0A0}" type="parTrans" cxnId="{E7DE8BC0-16C3-442C-9029-EB8E3DD0D5E0}">
      <dgm:prSet/>
      <dgm:spPr/>
      <dgm:t>
        <a:bodyPr/>
        <a:lstStyle/>
        <a:p>
          <a:endParaRPr lang="ru-RU"/>
        </a:p>
      </dgm:t>
    </dgm:pt>
    <dgm:pt modelId="{4A2B3E56-396A-46AE-9395-6893A7932FDF}" type="sibTrans" cxnId="{E7DE8BC0-16C3-442C-9029-EB8E3DD0D5E0}">
      <dgm:prSet/>
      <dgm:spPr/>
      <dgm:t>
        <a:bodyPr/>
        <a:lstStyle/>
        <a:p>
          <a:endParaRPr lang="ru-RU"/>
        </a:p>
      </dgm:t>
    </dgm:pt>
    <dgm:pt modelId="{50277267-A90C-45F3-958B-D1DA1F5906EC}">
      <dgm:prSet phldrT="[Текст]" custT="1"/>
      <dgm:spPr/>
      <dgm:t>
        <a:bodyPr/>
        <a:lstStyle/>
        <a:p>
          <a:r>
            <a:rPr lang="uk-UA" sz="1600" dirty="0" smtClean="0"/>
            <a:t>Тарас Шевченко</a:t>
          </a:r>
          <a:endParaRPr lang="ru-RU" sz="1600" dirty="0"/>
        </a:p>
      </dgm:t>
    </dgm:pt>
    <dgm:pt modelId="{1A6411D2-9064-431B-B7B7-699E62D23272}" type="parTrans" cxnId="{DF976C23-2822-43B6-8D25-ECC45FC8627D}">
      <dgm:prSet/>
      <dgm:spPr/>
      <dgm:t>
        <a:bodyPr/>
        <a:lstStyle/>
        <a:p>
          <a:endParaRPr lang="ru-RU"/>
        </a:p>
      </dgm:t>
    </dgm:pt>
    <dgm:pt modelId="{5667C45C-AA5F-4DE6-954C-311385925111}" type="sibTrans" cxnId="{DF976C23-2822-43B6-8D25-ECC45FC8627D}">
      <dgm:prSet/>
      <dgm:spPr/>
      <dgm:t>
        <a:bodyPr/>
        <a:lstStyle/>
        <a:p>
          <a:endParaRPr lang="ru-RU"/>
        </a:p>
      </dgm:t>
    </dgm:pt>
    <dgm:pt modelId="{5049BBAF-A07A-401C-B5DA-7D1FC7A115A1}">
      <dgm:prSet phldrT="[Текст]" custT="1"/>
      <dgm:spPr/>
      <dgm:t>
        <a:bodyPr/>
        <a:lstStyle/>
        <a:p>
          <a:r>
            <a:rPr lang="uk-UA" sz="1600" dirty="0" smtClean="0"/>
            <a:t>пісні й думи</a:t>
          </a:r>
          <a:endParaRPr lang="ru-RU" sz="1600" dirty="0"/>
        </a:p>
      </dgm:t>
    </dgm:pt>
    <dgm:pt modelId="{8196F8FE-41DF-461D-A937-4E52237FABA4}" type="parTrans" cxnId="{41346A6C-55BD-4366-B248-68F6AF037A69}">
      <dgm:prSet/>
      <dgm:spPr/>
      <dgm:t>
        <a:bodyPr/>
        <a:lstStyle/>
        <a:p>
          <a:endParaRPr lang="ru-RU"/>
        </a:p>
      </dgm:t>
    </dgm:pt>
    <dgm:pt modelId="{7FB12869-AC38-4C2C-9674-37C0B52FAC77}" type="sibTrans" cxnId="{41346A6C-55BD-4366-B248-68F6AF037A69}">
      <dgm:prSet/>
      <dgm:spPr/>
      <dgm:t>
        <a:bodyPr/>
        <a:lstStyle/>
        <a:p>
          <a:endParaRPr lang="ru-RU"/>
        </a:p>
      </dgm:t>
    </dgm:pt>
    <dgm:pt modelId="{47490F00-04F7-4848-9922-634C8FA2D4B1}">
      <dgm:prSet phldrT="[Текст]" custT="1"/>
      <dgm:spPr/>
      <dgm:t>
        <a:bodyPr/>
        <a:lstStyle/>
        <a:p>
          <a:r>
            <a:rPr lang="uk-UA" sz="1600" dirty="0" smtClean="0"/>
            <a:t>червона калина</a:t>
          </a:r>
          <a:endParaRPr lang="ru-RU" sz="1600" dirty="0"/>
        </a:p>
      </dgm:t>
    </dgm:pt>
    <dgm:pt modelId="{43C8818F-487B-49FC-A224-F2AD6D1C4AF2}" type="parTrans" cxnId="{5CFF9F05-39F2-4245-931F-20CA4EE2122A}">
      <dgm:prSet/>
      <dgm:spPr/>
      <dgm:t>
        <a:bodyPr/>
        <a:lstStyle/>
        <a:p>
          <a:endParaRPr lang="ru-RU"/>
        </a:p>
      </dgm:t>
    </dgm:pt>
    <dgm:pt modelId="{6B328F53-F2B6-414B-ACA5-F3C43392F47E}" type="sibTrans" cxnId="{5CFF9F05-39F2-4245-931F-20CA4EE2122A}">
      <dgm:prSet/>
      <dgm:spPr/>
      <dgm:t>
        <a:bodyPr/>
        <a:lstStyle/>
        <a:p>
          <a:endParaRPr lang="ru-RU"/>
        </a:p>
      </dgm:t>
    </dgm:pt>
    <dgm:pt modelId="{36623851-743D-4D19-9C81-D8080CC39C6C}">
      <dgm:prSet phldrT="[Текст]" custT="1"/>
      <dgm:spPr/>
      <dgm:t>
        <a:bodyPr/>
        <a:lstStyle/>
        <a:p>
          <a:r>
            <a:rPr lang="uk-UA" sz="1600" dirty="0" smtClean="0"/>
            <a:t>кобзарі</a:t>
          </a:r>
          <a:endParaRPr lang="ru-RU" sz="1600" dirty="0"/>
        </a:p>
      </dgm:t>
    </dgm:pt>
    <dgm:pt modelId="{2A0C81AA-1826-4926-A91C-9FBF9C3A63C8}" type="parTrans" cxnId="{023A9F2E-D1C1-4A21-B635-17681ABF6E5B}">
      <dgm:prSet/>
      <dgm:spPr/>
      <dgm:t>
        <a:bodyPr/>
        <a:lstStyle/>
        <a:p>
          <a:endParaRPr lang="ru-RU"/>
        </a:p>
      </dgm:t>
    </dgm:pt>
    <dgm:pt modelId="{148DA94F-0CFC-4267-A029-8C5B44439028}" type="sibTrans" cxnId="{023A9F2E-D1C1-4A21-B635-17681ABF6E5B}">
      <dgm:prSet/>
      <dgm:spPr/>
      <dgm:t>
        <a:bodyPr/>
        <a:lstStyle/>
        <a:p>
          <a:endParaRPr lang="ru-RU"/>
        </a:p>
      </dgm:t>
    </dgm:pt>
    <dgm:pt modelId="{C59E7EA5-19CD-4660-A92E-D0CD710F0397}">
      <dgm:prSet phldrT="[Текст]" custT="1"/>
      <dgm:spPr/>
      <dgm:t>
        <a:bodyPr/>
        <a:lstStyle/>
        <a:p>
          <a:r>
            <a:rPr lang="uk-UA" sz="1600" dirty="0" smtClean="0"/>
            <a:t>козацтво</a:t>
          </a:r>
          <a:endParaRPr lang="ru-RU" sz="1600" dirty="0"/>
        </a:p>
      </dgm:t>
    </dgm:pt>
    <dgm:pt modelId="{6A6AC1BA-AE1E-43A5-B088-C97692345825}" type="parTrans" cxnId="{881158FA-5428-4332-A386-C44D206FA7F8}">
      <dgm:prSet/>
      <dgm:spPr/>
      <dgm:t>
        <a:bodyPr/>
        <a:lstStyle/>
        <a:p>
          <a:endParaRPr lang="ru-RU"/>
        </a:p>
      </dgm:t>
    </dgm:pt>
    <dgm:pt modelId="{F0FBC490-F1C4-49EF-978F-63F0C131AFC0}" type="sibTrans" cxnId="{881158FA-5428-4332-A386-C44D206FA7F8}">
      <dgm:prSet/>
      <dgm:spPr/>
      <dgm:t>
        <a:bodyPr/>
        <a:lstStyle/>
        <a:p>
          <a:endParaRPr lang="ru-RU"/>
        </a:p>
      </dgm:t>
    </dgm:pt>
    <dgm:pt modelId="{94B06600-4AC9-4FBA-BBF9-B8BA9FB2E97F}">
      <dgm:prSet phldrT="[Текст]" custT="1"/>
      <dgm:spPr/>
      <dgm:t>
        <a:bodyPr/>
        <a:lstStyle/>
        <a:p>
          <a:r>
            <a:rPr lang="uk-UA" sz="1600" dirty="0" smtClean="0"/>
            <a:t>воля  </a:t>
          </a:r>
          <a:endParaRPr lang="ru-RU" sz="1600" dirty="0"/>
        </a:p>
      </dgm:t>
    </dgm:pt>
    <dgm:pt modelId="{3588CA0C-D08E-4838-884E-5E47B5F8FD64}" type="parTrans" cxnId="{CA2026ED-848B-4845-B6E3-374E294022BA}">
      <dgm:prSet/>
      <dgm:spPr/>
      <dgm:t>
        <a:bodyPr/>
        <a:lstStyle/>
        <a:p>
          <a:endParaRPr lang="ru-RU"/>
        </a:p>
      </dgm:t>
    </dgm:pt>
    <dgm:pt modelId="{F618B5F6-5368-42F6-A0AE-F2C5AF8B7D7A}" type="sibTrans" cxnId="{CA2026ED-848B-4845-B6E3-374E294022BA}">
      <dgm:prSet/>
      <dgm:spPr/>
      <dgm:t>
        <a:bodyPr/>
        <a:lstStyle/>
        <a:p>
          <a:endParaRPr lang="ru-RU"/>
        </a:p>
      </dgm:t>
    </dgm:pt>
    <dgm:pt modelId="{08A9E573-119F-4AAD-BDAA-30B0D78A563F}" type="pres">
      <dgm:prSet presAssocID="{D9746D6F-3862-4D45-9EDD-899804196D4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1E880A-1B08-487A-A77C-38C1A7284B1F}" type="pres">
      <dgm:prSet presAssocID="{087B7BCF-4A42-4E9C-AE07-922504677911}" presName="centerShape" presStyleLbl="node0" presStyleIdx="0" presStyleCnt="1" custScaleX="187933" custScaleY="114788"/>
      <dgm:spPr/>
      <dgm:t>
        <a:bodyPr/>
        <a:lstStyle/>
        <a:p>
          <a:endParaRPr lang="ru-RU"/>
        </a:p>
      </dgm:t>
    </dgm:pt>
    <dgm:pt modelId="{0284ADF2-586A-4228-9685-2DBF4131E029}" type="pres">
      <dgm:prSet presAssocID="{1E835145-C22D-4626-AF55-C1DBCF0FDA3B}" presName="parTrans" presStyleLbl="sibTrans2D1" presStyleIdx="0" presStyleCnt="9"/>
      <dgm:spPr/>
      <dgm:t>
        <a:bodyPr/>
        <a:lstStyle/>
        <a:p>
          <a:endParaRPr lang="ru-RU"/>
        </a:p>
      </dgm:t>
    </dgm:pt>
    <dgm:pt modelId="{6165B66F-B234-412E-B4A2-3B65AD89989A}" type="pres">
      <dgm:prSet presAssocID="{1E835145-C22D-4626-AF55-C1DBCF0FDA3B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E5202084-D69A-43B5-9220-9A8823ED4C6E}" type="pres">
      <dgm:prSet presAssocID="{5A6E9950-9D1C-458A-9825-AF458675A4DD}" presName="node" presStyleLbl="node1" presStyleIdx="0" presStyleCnt="9" custScaleX="126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CDCB9-BCA0-4643-A64C-F81CB9070959}" type="pres">
      <dgm:prSet presAssocID="{F4BEBCC5-5CDD-4CE0-A14F-9C48AD469CE7}" presName="parTrans" presStyleLbl="sibTrans2D1" presStyleIdx="1" presStyleCnt="9"/>
      <dgm:spPr/>
      <dgm:t>
        <a:bodyPr/>
        <a:lstStyle/>
        <a:p>
          <a:endParaRPr lang="ru-RU"/>
        </a:p>
      </dgm:t>
    </dgm:pt>
    <dgm:pt modelId="{1039F682-6A6F-4759-A4E3-942291CD7FBA}" type="pres">
      <dgm:prSet presAssocID="{F4BEBCC5-5CDD-4CE0-A14F-9C48AD469CE7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5B29741E-0902-4447-BCE4-AC42142F2005}" type="pres">
      <dgm:prSet presAssocID="{834BA21C-5D24-4FCD-8BDB-DEB63172358D}" presName="node" presStyleLbl="node1" presStyleIdx="1" presStyleCnt="9" custScaleX="122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C930C-A864-4C7B-9A03-F646E496762C}" type="pres">
      <dgm:prSet presAssocID="{7AAFC941-83E1-45D9-9C53-E84EE023A0A0}" presName="parTrans" presStyleLbl="sibTrans2D1" presStyleIdx="2" presStyleCnt="9"/>
      <dgm:spPr/>
      <dgm:t>
        <a:bodyPr/>
        <a:lstStyle/>
        <a:p>
          <a:endParaRPr lang="ru-RU"/>
        </a:p>
      </dgm:t>
    </dgm:pt>
    <dgm:pt modelId="{A7ADB769-0116-4A88-8A29-F41B8B62550F}" type="pres">
      <dgm:prSet presAssocID="{7AAFC941-83E1-45D9-9C53-E84EE023A0A0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751744C2-FA48-4517-9E60-853E8CCBD126}" type="pres">
      <dgm:prSet presAssocID="{F2651B18-A36C-40BC-8B83-3F93CA636DF6}" presName="node" presStyleLbl="node1" presStyleIdx="2" presStyleCnt="9" custScaleX="140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FF2F0-945B-401E-92B3-C7F81CE1B274}" type="pres">
      <dgm:prSet presAssocID="{1A6411D2-9064-431B-B7B7-699E62D23272}" presName="parTrans" presStyleLbl="sibTrans2D1" presStyleIdx="3" presStyleCnt="9"/>
      <dgm:spPr/>
      <dgm:t>
        <a:bodyPr/>
        <a:lstStyle/>
        <a:p>
          <a:endParaRPr lang="ru-RU"/>
        </a:p>
      </dgm:t>
    </dgm:pt>
    <dgm:pt modelId="{2CDDBBDD-AAA9-48E4-AA5C-7114859C9E36}" type="pres">
      <dgm:prSet presAssocID="{1A6411D2-9064-431B-B7B7-699E62D23272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5D7D131C-5ED2-44C3-983B-36153BC51EA3}" type="pres">
      <dgm:prSet presAssocID="{50277267-A90C-45F3-958B-D1DA1F5906EC}" presName="node" presStyleLbl="node1" presStyleIdx="3" presStyleCnt="9" custScaleX="129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446178-7DD3-4E93-96C5-7707AF35107D}" type="pres">
      <dgm:prSet presAssocID="{8196F8FE-41DF-461D-A937-4E52237FABA4}" presName="parTrans" presStyleLbl="sibTrans2D1" presStyleIdx="4" presStyleCnt="9"/>
      <dgm:spPr/>
      <dgm:t>
        <a:bodyPr/>
        <a:lstStyle/>
        <a:p>
          <a:endParaRPr lang="ru-RU"/>
        </a:p>
      </dgm:t>
    </dgm:pt>
    <dgm:pt modelId="{DEAEEDC0-3C62-4CE8-8F2C-8F363D2814D8}" type="pres">
      <dgm:prSet presAssocID="{8196F8FE-41DF-461D-A937-4E52237FABA4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B6AD56DE-AE45-4F23-8A69-D9D10DADF6D8}" type="pres">
      <dgm:prSet presAssocID="{5049BBAF-A07A-401C-B5DA-7D1FC7A115A1}" presName="node" presStyleLbl="node1" presStyleIdx="4" presStyleCnt="9" custScaleX="139268" custRadScaleRad="102072" custRadScaleInc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2010D-3F0F-46AE-80EC-F768EDF34F1C}" type="pres">
      <dgm:prSet presAssocID="{43C8818F-487B-49FC-A224-F2AD6D1C4AF2}" presName="parTrans" presStyleLbl="sibTrans2D1" presStyleIdx="5" presStyleCnt="9"/>
      <dgm:spPr/>
      <dgm:t>
        <a:bodyPr/>
        <a:lstStyle/>
        <a:p>
          <a:endParaRPr lang="ru-RU"/>
        </a:p>
      </dgm:t>
    </dgm:pt>
    <dgm:pt modelId="{144E4907-28C0-4025-A18B-C3E4A39C76C1}" type="pres">
      <dgm:prSet presAssocID="{43C8818F-487B-49FC-A224-F2AD6D1C4AF2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67303343-A93D-48E7-8D62-FF85AA35BEAC}" type="pres">
      <dgm:prSet presAssocID="{47490F00-04F7-4848-9922-634C8FA2D4B1}" presName="node" presStyleLbl="node1" presStyleIdx="5" presStyleCnt="9" custScaleX="133456" custRadScaleRad="102049" custRadScaleInc="7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B8A86-EDE8-4774-BDAE-D84DBEA233DC}" type="pres">
      <dgm:prSet presAssocID="{2A0C81AA-1826-4926-A91C-9FBF9C3A63C8}" presName="parTrans" presStyleLbl="sibTrans2D1" presStyleIdx="6" presStyleCnt="9"/>
      <dgm:spPr/>
      <dgm:t>
        <a:bodyPr/>
        <a:lstStyle/>
        <a:p>
          <a:endParaRPr lang="ru-RU"/>
        </a:p>
      </dgm:t>
    </dgm:pt>
    <dgm:pt modelId="{56D3B336-4044-402B-B7AE-811491D5A53F}" type="pres">
      <dgm:prSet presAssocID="{2A0C81AA-1826-4926-A91C-9FBF9C3A63C8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D3572B6C-4FEE-4375-85F9-2B55894A8D2B}" type="pres">
      <dgm:prSet presAssocID="{36623851-743D-4D19-9C81-D8080CC39C6C}" presName="node" presStyleLbl="node1" presStyleIdx="6" presStyleCnt="9" custScaleX="130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33B5F-8CC2-4183-9602-051CB7194F32}" type="pres">
      <dgm:prSet presAssocID="{6A6AC1BA-AE1E-43A5-B088-C97692345825}" presName="parTrans" presStyleLbl="sibTrans2D1" presStyleIdx="7" presStyleCnt="9"/>
      <dgm:spPr/>
      <dgm:t>
        <a:bodyPr/>
        <a:lstStyle/>
        <a:p>
          <a:endParaRPr lang="ru-RU"/>
        </a:p>
      </dgm:t>
    </dgm:pt>
    <dgm:pt modelId="{C9B67BEB-E251-4795-96FA-C7525211B8EF}" type="pres">
      <dgm:prSet presAssocID="{6A6AC1BA-AE1E-43A5-B088-C97692345825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7F4D3D97-874D-4E04-B808-23A020962463}" type="pres">
      <dgm:prSet presAssocID="{C59E7EA5-19CD-4660-A92E-D0CD710F0397}" presName="node" presStyleLbl="node1" presStyleIdx="7" presStyleCnt="9" custScaleX="134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CF174-EC52-4691-98A2-F021049A6197}" type="pres">
      <dgm:prSet presAssocID="{3588CA0C-D08E-4838-884E-5E47B5F8FD64}" presName="parTrans" presStyleLbl="sibTrans2D1" presStyleIdx="8" presStyleCnt="9"/>
      <dgm:spPr/>
      <dgm:t>
        <a:bodyPr/>
        <a:lstStyle/>
        <a:p>
          <a:endParaRPr lang="ru-RU"/>
        </a:p>
      </dgm:t>
    </dgm:pt>
    <dgm:pt modelId="{C1D4A548-4934-4EA7-B7C2-6BCEE5E907E7}" type="pres">
      <dgm:prSet presAssocID="{3588CA0C-D08E-4838-884E-5E47B5F8FD64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8ADE0F63-5F83-4BDD-B378-02F4D89B866A}" type="pres">
      <dgm:prSet presAssocID="{94B06600-4AC9-4FBA-BBF9-B8BA9FB2E97F}" presName="node" presStyleLbl="node1" presStyleIdx="8" presStyleCnt="9" custScaleX="148312" custRadScaleRad="99928" custRadScaleInc="-9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188DD0-4D0E-4D06-9B3B-BE01875C2E02}" type="presOf" srcId="{5049BBAF-A07A-401C-B5DA-7D1FC7A115A1}" destId="{B6AD56DE-AE45-4F23-8A69-D9D10DADF6D8}" srcOrd="0" destOrd="0" presId="urn:microsoft.com/office/officeart/2005/8/layout/radial5"/>
    <dgm:cxn modelId="{79A61E88-2A07-410B-A0C6-BA55D0D92CC1}" type="presOf" srcId="{36623851-743D-4D19-9C81-D8080CC39C6C}" destId="{D3572B6C-4FEE-4375-85F9-2B55894A8D2B}" srcOrd="0" destOrd="0" presId="urn:microsoft.com/office/officeart/2005/8/layout/radial5"/>
    <dgm:cxn modelId="{07464858-F529-4D06-B753-9C80E3132EC3}" type="presOf" srcId="{7AAFC941-83E1-45D9-9C53-E84EE023A0A0}" destId="{A7ADB769-0116-4A88-8A29-F41B8B62550F}" srcOrd="1" destOrd="0" presId="urn:microsoft.com/office/officeart/2005/8/layout/radial5"/>
    <dgm:cxn modelId="{F481876E-A080-4E7F-A0F3-D00BF4A4AB36}" type="presOf" srcId="{50277267-A90C-45F3-958B-D1DA1F5906EC}" destId="{5D7D131C-5ED2-44C3-983B-36153BC51EA3}" srcOrd="0" destOrd="0" presId="urn:microsoft.com/office/officeart/2005/8/layout/radial5"/>
    <dgm:cxn modelId="{84D66F49-70BC-49BB-BCC1-E44AABE4156A}" type="presOf" srcId="{1A6411D2-9064-431B-B7B7-699E62D23272}" destId="{505FF2F0-945B-401E-92B3-C7F81CE1B274}" srcOrd="0" destOrd="0" presId="urn:microsoft.com/office/officeart/2005/8/layout/radial5"/>
    <dgm:cxn modelId="{C3D70817-D388-49DF-A452-59FFE2AEA4CD}" type="presOf" srcId="{3588CA0C-D08E-4838-884E-5E47B5F8FD64}" destId="{296CF174-EC52-4691-98A2-F021049A6197}" srcOrd="0" destOrd="0" presId="urn:microsoft.com/office/officeart/2005/8/layout/radial5"/>
    <dgm:cxn modelId="{338BEEDC-5C99-4729-BC74-07F897DD3908}" type="presOf" srcId="{1A6411D2-9064-431B-B7B7-699E62D23272}" destId="{2CDDBBDD-AAA9-48E4-AA5C-7114859C9E36}" srcOrd="1" destOrd="0" presId="urn:microsoft.com/office/officeart/2005/8/layout/radial5"/>
    <dgm:cxn modelId="{2034614A-37FF-4140-8B5A-0E63BE7F77B8}" type="presOf" srcId="{F4BEBCC5-5CDD-4CE0-A14F-9C48AD469CE7}" destId="{4D2CDCB9-BCA0-4643-A64C-F81CB9070959}" srcOrd="0" destOrd="0" presId="urn:microsoft.com/office/officeart/2005/8/layout/radial5"/>
    <dgm:cxn modelId="{AAE41083-616A-4D06-A770-EA6FED1E6C89}" type="presOf" srcId="{3588CA0C-D08E-4838-884E-5E47B5F8FD64}" destId="{C1D4A548-4934-4EA7-B7C2-6BCEE5E907E7}" srcOrd="1" destOrd="0" presId="urn:microsoft.com/office/officeart/2005/8/layout/radial5"/>
    <dgm:cxn modelId="{5CFF9F05-39F2-4245-931F-20CA4EE2122A}" srcId="{087B7BCF-4A42-4E9C-AE07-922504677911}" destId="{47490F00-04F7-4848-9922-634C8FA2D4B1}" srcOrd="5" destOrd="0" parTransId="{43C8818F-487B-49FC-A224-F2AD6D1C4AF2}" sibTransId="{6B328F53-F2B6-414B-ACA5-F3C43392F47E}"/>
    <dgm:cxn modelId="{2B5A9A7F-EAD0-46F3-8E5C-387ECABBC948}" type="presOf" srcId="{94B06600-4AC9-4FBA-BBF9-B8BA9FB2E97F}" destId="{8ADE0F63-5F83-4BDD-B378-02F4D89B866A}" srcOrd="0" destOrd="0" presId="urn:microsoft.com/office/officeart/2005/8/layout/radial5"/>
    <dgm:cxn modelId="{8D9A79C7-0884-4B6B-9A62-F4CEEB9BE4B3}" type="presOf" srcId="{2A0C81AA-1826-4926-A91C-9FBF9C3A63C8}" destId="{56D3B336-4044-402B-B7AE-811491D5A53F}" srcOrd="1" destOrd="0" presId="urn:microsoft.com/office/officeart/2005/8/layout/radial5"/>
    <dgm:cxn modelId="{0F15F782-5FF3-463F-809D-8598174B8D37}" type="presOf" srcId="{43C8818F-487B-49FC-A224-F2AD6D1C4AF2}" destId="{BA12010D-3F0F-46AE-80EC-F768EDF34F1C}" srcOrd="0" destOrd="0" presId="urn:microsoft.com/office/officeart/2005/8/layout/radial5"/>
    <dgm:cxn modelId="{E7DE8BC0-16C3-442C-9029-EB8E3DD0D5E0}" srcId="{087B7BCF-4A42-4E9C-AE07-922504677911}" destId="{F2651B18-A36C-40BC-8B83-3F93CA636DF6}" srcOrd="2" destOrd="0" parTransId="{7AAFC941-83E1-45D9-9C53-E84EE023A0A0}" sibTransId="{4A2B3E56-396A-46AE-9395-6893A7932FDF}"/>
    <dgm:cxn modelId="{05B0B124-0803-4242-8187-56D8A8B2BA5E}" srcId="{087B7BCF-4A42-4E9C-AE07-922504677911}" destId="{834BA21C-5D24-4FCD-8BDB-DEB63172358D}" srcOrd="1" destOrd="0" parTransId="{F4BEBCC5-5CDD-4CE0-A14F-9C48AD469CE7}" sibTransId="{F017256C-D6BF-4EFC-8648-CFE29CF87EB0}"/>
    <dgm:cxn modelId="{8241DF93-7399-4D9F-A403-A310C80FC551}" type="presOf" srcId="{F4BEBCC5-5CDD-4CE0-A14F-9C48AD469CE7}" destId="{1039F682-6A6F-4759-A4E3-942291CD7FBA}" srcOrd="1" destOrd="0" presId="urn:microsoft.com/office/officeart/2005/8/layout/radial5"/>
    <dgm:cxn modelId="{CF3EA247-0E75-4531-9779-2C613AE519D6}" type="presOf" srcId="{47490F00-04F7-4848-9922-634C8FA2D4B1}" destId="{67303343-A93D-48E7-8D62-FF85AA35BEAC}" srcOrd="0" destOrd="0" presId="urn:microsoft.com/office/officeart/2005/8/layout/radial5"/>
    <dgm:cxn modelId="{023A9F2E-D1C1-4A21-B635-17681ABF6E5B}" srcId="{087B7BCF-4A42-4E9C-AE07-922504677911}" destId="{36623851-743D-4D19-9C81-D8080CC39C6C}" srcOrd="6" destOrd="0" parTransId="{2A0C81AA-1826-4926-A91C-9FBF9C3A63C8}" sibTransId="{148DA94F-0CFC-4267-A029-8C5B44439028}"/>
    <dgm:cxn modelId="{C4BF4140-529D-4BAA-8385-1A176F9FCF13}" srcId="{D9746D6F-3862-4D45-9EDD-899804196D47}" destId="{087B7BCF-4A42-4E9C-AE07-922504677911}" srcOrd="0" destOrd="0" parTransId="{E22CAF40-BE6A-4443-B84B-4D90C0D4564A}" sibTransId="{56599C76-6D8A-4EE0-93E9-0E9D649AB831}"/>
    <dgm:cxn modelId="{8240396D-7985-4560-89ED-F433D4481664}" type="presOf" srcId="{834BA21C-5D24-4FCD-8BDB-DEB63172358D}" destId="{5B29741E-0902-4447-BCE4-AC42142F2005}" srcOrd="0" destOrd="0" presId="urn:microsoft.com/office/officeart/2005/8/layout/radial5"/>
    <dgm:cxn modelId="{09FD5306-AE14-46CD-B4AE-FAC4A2025030}" type="presOf" srcId="{1E835145-C22D-4626-AF55-C1DBCF0FDA3B}" destId="{0284ADF2-586A-4228-9685-2DBF4131E029}" srcOrd="0" destOrd="0" presId="urn:microsoft.com/office/officeart/2005/8/layout/radial5"/>
    <dgm:cxn modelId="{CA2026ED-848B-4845-B6E3-374E294022BA}" srcId="{087B7BCF-4A42-4E9C-AE07-922504677911}" destId="{94B06600-4AC9-4FBA-BBF9-B8BA9FB2E97F}" srcOrd="8" destOrd="0" parTransId="{3588CA0C-D08E-4838-884E-5E47B5F8FD64}" sibTransId="{F618B5F6-5368-42F6-A0AE-F2C5AF8B7D7A}"/>
    <dgm:cxn modelId="{DF4BDDFE-E261-4625-A61A-EEA5935FBFA8}" type="presOf" srcId="{6A6AC1BA-AE1E-43A5-B088-C97692345825}" destId="{C9B67BEB-E251-4795-96FA-C7525211B8EF}" srcOrd="1" destOrd="0" presId="urn:microsoft.com/office/officeart/2005/8/layout/radial5"/>
    <dgm:cxn modelId="{68A68E69-18F0-4CA8-8BCD-6335D98B6083}" type="presOf" srcId="{5A6E9950-9D1C-458A-9825-AF458675A4DD}" destId="{E5202084-D69A-43B5-9220-9A8823ED4C6E}" srcOrd="0" destOrd="0" presId="urn:microsoft.com/office/officeart/2005/8/layout/radial5"/>
    <dgm:cxn modelId="{A3E8D243-B94A-4F5E-B536-3002DF8E9EB7}" type="presOf" srcId="{087B7BCF-4A42-4E9C-AE07-922504677911}" destId="{141E880A-1B08-487A-A77C-38C1A7284B1F}" srcOrd="0" destOrd="0" presId="urn:microsoft.com/office/officeart/2005/8/layout/radial5"/>
    <dgm:cxn modelId="{10D5B3A7-C310-4556-979D-EAE14EA6A399}" type="presOf" srcId="{F2651B18-A36C-40BC-8B83-3F93CA636DF6}" destId="{751744C2-FA48-4517-9E60-853E8CCBD126}" srcOrd="0" destOrd="0" presId="urn:microsoft.com/office/officeart/2005/8/layout/radial5"/>
    <dgm:cxn modelId="{C61E7E6C-C91E-4220-8E3C-2756A4D8C3EC}" type="presOf" srcId="{2A0C81AA-1826-4926-A91C-9FBF9C3A63C8}" destId="{6A2B8A86-EDE8-4774-BDAE-D84DBEA233DC}" srcOrd="0" destOrd="0" presId="urn:microsoft.com/office/officeart/2005/8/layout/radial5"/>
    <dgm:cxn modelId="{22F78102-51C1-47A2-B5B1-AC5BA59F64C8}" type="presOf" srcId="{43C8818F-487B-49FC-A224-F2AD6D1C4AF2}" destId="{144E4907-28C0-4025-A18B-C3E4A39C76C1}" srcOrd="1" destOrd="0" presId="urn:microsoft.com/office/officeart/2005/8/layout/radial5"/>
    <dgm:cxn modelId="{5A463467-EE34-4986-9450-FFFF8F77DC55}" type="presOf" srcId="{C59E7EA5-19CD-4660-A92E-D0CD710F0397}" destId="{7F4D3D97-874D-4E04-B808-23A020962463}" srcOrd="0" destOrd="0" presId="urn:microsoft.com/office/officeart/2005/8/layout/radial5"/>
    <dgm:cxn modelId="{DD0D8126-CBCF-4766-80FB-C9120DF4F4D2}" type="presOf" srcId="{8196F8FE-41DF-461D-A937-4E52237FABA4}" destId="{DEAEEDC0-3C62-4CE8-8F2C-8F363D2814D8}" srcOrd="1" destOrd="0" presId="urn:microsoft.com/office/officeart/2005/8/layout/radial5"/>
    <dgm:cxn modelId="{4B74E68A-251F-40D1-A1A7-A5828B6F9F8A}" type="presOf" srcId="{8196F8FE-41DF-461D-A937-4E52237FABA4}" destId="{05446178-7DD3-4E93-96C5-7707AF35107D}" srcOrd="0" destOrd="0" presId="urn:microsoft.com/office/officeart/2005/8/layout/radial5"/>
    <dgm:cxn modelId="{6B621B27-D2AA-497F-B22C-66547FED6106}" type="presOf" srcId="{1E835145-C22D-4626-AF55-C1DBCF0FDA3B}" destId="{6165B66F-B234-412E-B4A2-3B65AD89989A}" srcOrd="1" destOrd="0" presId="urn:microsoft.com/office/officeart/2005/8/layout/radial5"/>
    <dgm:cxn modelId="{44DCD255-8116-4F80-94E8-99B7CF36DA04}" type="presOf" srcId="{6A6AC1BA-AE1E-43A5-B088-C97692345825}" destId="{7CC33B5F-8CC2-4183-9602-051CB7194F32}" srcOrd="0" destOrd="0" presId="urn:microsoft.com/office/officeart/2005/8/layout/radial5"/>
    <dgm:cxn modelId="{82FA05B6-036A-45AC-824F-366E53E9B297}" type="presOf" srcId="{D9746D6F-3862-4D45-9EDD-899804196D47}" destId="{08A9E573-119F-4AAD-BDAA-30B0D78A563F}" srcOrd="0" destOrd="0" presId="urn:microsoft.com/office/officeart/2005/8/layout/radial5"/>
    <dgm:cxn modelId="{B0B14583-FF03-4672-B0B2-04EB92086D4D}" type="presOf" srcId="{7AAFC941-83E1-45D9-9C53-E84EE023A0A0}" destId="{543C930C-A864-4C7B-9A03-F646E496762C}" srcOrd="0" destOrd="0" presId="urn:microsoft.com/office/officeart/2005/8/layout/radial5"/>
    <dgm:cxn modelId="{881158FA-5428-4332-A386-C44D206FA7F8}" srcId="{087B7BCF-4A42-4E9C-AE07-922504677911}" destId="{C59E7EA5-19CD-4660-A92E-D0CD710F0397}" srcOrd="7" destOrd="0" parTransId="{6A6AC1BA-AE1E-43A5-B088-C97692345825}" sibTransId="{F0FBC490-F1C4-49EF-978F-63F0C131AFC0}"/>
    <dgm:cxn modelId="{DF976C23-2822-43B6-8D25-ECC45FC8627D}" srcId="{087B7BCF-4A42-4E9C-AE07-922504677911}" destId="{50277267-A90C-45F3-958B-D1DA1F5906EC}" srcOrd="3" destOrd="0" parTransId="{1A6411D2-9064-431B-B7B7-699E62D23272}" sibTransId="{5667C45C-AA5F-4DE6-954C-311385925111}"/>
    <dgm:cxn modelId="{F05A9393-27EA-49CE-8540-45BB844474FB}" srcId="{087B7BCF-4A42-4E9C-AE07-922504677911}" destId="{5A6E9950-9D1C-458A-9825-AF458675A4DD}" srcOrd="0" destOrd="0" parTransId="{1E835145-C22D-4626-AF55-C1DBCF0FDA3B}" sibTransId="{B553E66A-F286-42EA-BAF1-71ED03D1F092}"/>
    <dgm:cxn modelId="{41346A6C-55BD-4366-B248-68F6AF037A69}" srcId="{087B7BCF-4A42-4E9C-AE07-922504677911}" destId="{5049BBAF-A07A-401C-B5DA-7D1FC7A115A1}" srcOrd="4" destOrd="0" parTransId="{8196F8FE-41DF-461D-A937-4E52237FABA4}" sibTransId="{7FB12869-AC38-4C2C-9674-37C0B52FAC77}"/>
    <dgm:cxn modelId="{A15059D3-ADFA-403A-BFAE-9934E8989257}" type="presParOf" srcId="{08A9E573-119F-4AAD-BDAA-30B0D78A563F}" destId="{141E880A-1B08-487A-A77C-38C1A7284B1F}" srcOrd="0" destOrd="0" presId="urn:microsoft.com/office/officeart/2005/8/layout/radial5"/>
    <dgm:cxn modelId="{8E5D9312-CF4F-4B09-B9FA-7DAD62CB62C8}" type="presParOf" srcId="{08A9E573-119F-4AAD-BDAA-30B0D78A563F}" destId="{0284ADF2-586A-4228-9685-2DBF4131E029}" srcOrd="1" destOrd="0" presId="urn:microsoft.com/office/officeart/2005/8/layout/radial5"/>
    <dgm:cxn modelId="{111E5121-8C51-425E-8A14-D18F0E936A24}" type="presParOf" srcId="{0284ADF2-586A-4228-9685-2DBF4131E029}" destId="{6165B66F-B234-412E-B4A2-3B65AD89989A}" srcOrd="0" destOrd="0" presId="urn:microsoft.com/office/officeart/2005/8/layout/radial5"/>
    <dgm:cxn modelId="{3AC87226-C95D-47D0-81B9-25E7DD76A4C5}" type="presParOf" srcId="{08A9E573-119F-4AAD-BDAA-30B0D78A563F}" destId="{E5202084-D69A-43B5-9220-9A8823ED4C6E}" srcOrd="2" destOrd="0" presId="urn:microsoft.com/office/officeart/2005/8/layout/radial5"/>
    <dgm:cxn modelId="{66816AD4-3BAD-4235-BFFE-B254EE82BBFB}" type="presParOf" srcId="{08A9E573-119F-4AAD-BDAA-30B0D78A563F}" destId="{4D2CDCB9-BCA0-4643-A64C-F81CB9070959}" srcOrd="3" destOrd="0" presId="urn:microsoft.com/office/officeart/2005/8/layout/radial5"/>
    <dgm:cxn modelId="{2FDA0BEF-634E-4419-AD41-16466D0BE34C}" type="presParOf" srcId="{4D2CDCB9-BCA0-4643-A64C-F81CB9070959}" destId="{1039F682-6A6F-4759-A4E3-942291CD7FBA}" srcOrd="0" destOrd="0" presId="urn:microsoft.com/office/officeart/2005/8/layout/radial5"/>
    <dgm:cxn modelId="{6A538EEA-DEE5-4F4B-8AC6-1B2A0A8A630F}" type="presParOf" srcId="{08A9E573-119F-4AAD-BDAA-30B0D78A563F}" destId="{5B29741E-0902-4447-BCE4-AC42142F2005}" srcOrd="4" destOrd="0" presId="urn:microsoft.com/office/officeart/2005/8/layout/radial5"/>
    <dgm:cxn modelId="{A8DAE789-840A-4166-81C5-A82FCC22A315}" type="presParOf" srcId="{08A9E573-119F-4AAD-BDAA-30B0D78A563F}" destId="{543C930C-A864-4C7B-9A03-F646E496762C}" srcOrd="5" destOrd="0" presId="urn:microsoft.com/office/officeart/2005/8/layout/radial5"/>
    <dgm:cxn modelId="{931FEEFB-DF6A-430E-B7AE-87BC8991C22D}" type="presParOf" srcId="{543C930C-A864-4C7B-9A03-F646E496762C}" destId="{A7ADB769-0116-4A88-8A29-F41B8B62550F}" srcOrd="0" destOrd="0" presId="urn:microsoft.com/office/officeart/2005/8/layout/radial5"/>
    <dgm:cxn modelId="{36BB5320-640E-407E-BECB-9535C8BA7747}" type="presParOf" srcId="{08A9E573-119F-4AAD-BDAA-30B0D78A563F}" destId="{751744C2-FA48-4517-9E60-853E8CCBD126}" srcOrd="6" destOrd="0" presId="urn:microsoft.com/office/officeart/2005/8/layout/radial5"/>
    <dgm:cxn modelId="{29B80CEF-D8EE-4C32-93B1-699797B0BCBC}" type="presParOf" srcId="{08A9E573-119F-4AAD-BDAA-30B0D78A563F}" destId="{505FF2F0-945B-401E-92B3-C7F81CE1B274}" srcOrd="7" destOrd="0" presId="urn:microsoft.com/office/officeart/2005/8/layout/radial5"/>
    <dgm:cxn modelId="{B61D7465-0EC9-45BA-A6B7-CD4D8D1957FD}" type="presParOf" srcId="{505FF2F0-945B-401E-92B3-C7F81CE1B274}" destId="{2CDDBBDD-AAA9-48E4-AA5C-7114859C9E36}" srcOrd="0" destOrd="0" presId="urn:microsoft.com/office/officeart/2005/8/layout/radial5"/>
    <dgm:cxn modelId="{EA3B10DA-7829-4A3C-9BB3-4D0192E7FE57}" type="presParOf" srcId="{08A9E573-119F-4AAD-BDAA-30B0D78A563F}" destId="{5D7D131C-5ED2-44C3-983B-36153BC51EA3}" srcOrd="8" destOrd="0" presId="urn:microsoft.com/office/officeart/2005/8/layout/radial5"/>
    <dgm:cxn modelId="{47F54FC9-A75F-4D91-B494-CBB056ADC779}" type="presParOf" srcId="{08A9E573-119F-4AAD-BDAA-30B0D78A563F}" destId="{05446178-7DD3-4E93-96C5-7707AF35107D}" srcOrd="9" destOrd="0" presId="urn:microsoft.com/office/officeart/2005/8/layout/radial5"/>
    <dgm:cxn modelId="{111D3333-7E6D-4124-A430-E415029FB1C5}" type="presParOf" srcId="{05446178-7DD3-4E93-96C5-7707AF35107D}" destId="{DEAEEDC0-3C62-4CE8-8F2C-8F363D2814D8}" srcOrd="0" destOrd="0" presId="urn:microsoft.com/office/officeart/2005/8/layout/radial5"/>
    <dgm:cxn modelId="{50891B10-5D14-4BE7-8321-15BC93DBED32}" type="presParOf" srcId="{08A9E573-119F-4AAD-BDAA-30B0D78A563F}" destId="{B6AD56DE-AE45-4F23-8A69-D9D10DADF6D8}" srcOrd="10" destOrd="0" presId="urn:microsoft.com/office/officeart/2005/8/layout/radial5"/>
    <dgm:cxn modelId="{AA6CBBD0-9F89-4A07-98AD-74A2E16ECC4A}" type="presParOf" srcId="{08A9E573-119F-4AAD-BDAA-30B0D78A563F}" destId="{BA12010D-3F0F-46AE-80EC-F768EDF34F1C}" srcOrd="11" destOrd="0" presId="urn:microsoft.com/office/officeart/2005/8/layout/radial5"/>
    <dgm:cxn modelId="{11EE863B-047F-41C5-A3FE-914406DC0580}" type="presParOf" srcId="{BA12010D-3F0F-46AE-80EC-F768EDF34F1C}" destId="{144E4907-28C0-4025-A18B-C3E4A39C76C1}" srcOrd="0" destOrd="0" presId="urn:microsoft.com/office/officeart/2005/8/layout/radial5"/>
    <dgm:cxn modelId="{4C9F68E8-B790-49F5-9127-FDD77EDDB42F}" type="presParOf" srcId="{08A9E573-119F-4AAD-BDAA-30B0D78A563F}" destId="{67303343-A93D-48E7-8D62-FF85AA35BEAC}" srcOrd="12" destOrd="0" presId="urn:microsoft.com/office/officeart/2005/8/layout/radial5"/>
    <dgm:cxn modelId="{DB3E6C87-6B5C-4D5A-83A6-7C8A08A7319A}" type="presParOf" srcId="{08A9E573-119F-4AAD-BDAA-30B0D78A563F}" destId="{6A2B8A86-EDE8-4774-BDAE-D84DBEA233DC}" srcOrd="13" destOrd="0" presId="urn:microsoft.com/office/officeart/2005/8/layout/radial5"/>
    <dgm:cxn modelId="{CED8BB8A-6C52-4D75-868A-4A71FB64670D}" type="presParOf" srcId="{6A2B8A86-EDE8-4774-BDAE-D84DBEA233DC}" destId="{56D3B336-4044-402B-B7AE-811491D5A53F}" srcOrd="0" destOrd="0" presId="urn:microsoft.com/office/officeart/2005/8/layout/radial5"/>
    <dgm:cxn modelId="{A994421A-62AD-4E99-A7A0-F6A06765D577}" type="presParOf" srcId="{08A9E573-119F-4AAD-BDAA-30B0D78A563F}" destId="{D3572B6C-4FEE-4375-85F9-2B55894A8D2B}" srcOrd="14" destOrd="0" presId="urn:microsoft.com/office/officeart/2005/8/layout/radial5"/>
    <dgm:cxn modelId="{92DE9B13-0206-4C0C-9FC8-4FB83FAEA42D}" type="presParOf" srcId="{08A9E573-119F-4AAD-BDAA-30B0D78A563F}" destId="{7CC33B5F-8CC2-4183-9602-051CB7194F32}" srcOrd="15" destOrd="0" presId="urn:microsoft.com/office/officeart/2005/8/layout/radial5"/>
    <dgm:cxn modelId="{22311557-4E06-4FBF-9792-9B1BE68F921A}" type="presParOf" srcId="{7CC33B5F-8CC2-4183-9602-051CB7194F32}" destId="{C9B67BEB-E251-4795-96FA-C7525211B8EF}" srcOrd="0" destOrd="0" presId="urn:microsoft.com/office/officeart/2005/8/layout/radial5"/>
    <dgm:cxn modelId="{421B132E-ABDC-48E2-949E-2194254CBA0E}" type="presParOf" srcId="{08A9E573-119F-4AAD-BDAA-30B0D78A563F}" destId="{7F4D3D97-874D-4E04-B808-23A020962463}" srcOrd="16" destOrd="0" presId="urn:microsoft.com/office/officeart/2005/8/layout/radial5"/>
    <dgm:cxn modelId="{F154F3A8-F794-417A-884E-5BD7058F68E1}" type="presParOf" srcId="{08A9E573-119F-4AAD-BDAA-30B0D78A563F}" destId="{296CF174-EC52-4691-98A2-F021049A6197}" srcOrd="17" destOrd="0" presId="urn:microsoft.com/office/officeart/2005/8/layout/radial5"/>
    <dgm:cxn modelId="{7E4CD84E-2688-49E7-81BA-6F22759E9F7F}" type="presParOf" srcId="{296CF174-EC52-4691-98A2-F021049A6197}" destId="{C1D4A548-4934-4EA7-B7C2-6BCEE5E907E7}" srcOrd="0" destOrd="0" presId="urn:microsoft.com/office/officeart/2005/8/layout/radial5"/>
    <dgm:cxn modelId="{9A2B7B55-8C46-4C55-8B49-B83B9E2573FA}" type="presParOf" srcId="{08A9E573-119F-4AAD-BDAA-30B0D78A563F}" destId="{8ADE0F63-5F83-4BDD-B378-02F4D89B866A}" srcOrd="18" destOrd="0" presId="urn:microsoft.com/office/officeart/2005/8/layout/radial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A19004-6F3F-44FF-96E7-CFAC961A4795}" type="doc">
      <dgm:prSet loTypeId="urn:microsoft.com/office/officeart/2005/8/layout/hList6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43DE029-28A9-433B-9BDD-2D686CDE6C72}">
      <dgm:prSet phldrT="[Текст]"/>
      <dgm:spPr/>
      <dgm:t>
        <a:bodyPr/>
        <a:lstStyle/>
        <a:p>
          <a:r>
            <a:rPr lang="uk-UA" dirty="0" smtClean="0"/>
            <a:t>Степан Васильченко</a:t>
          </a:r>
        </a:p>
        <a:p>
          <a:r>
            <a:rPr lang="uk-UA" dirty="0" smtClean="0"/>
            <a:t>“В бур</a:t>
          </a:r>
          <a:r>
            <a:rPr lang="en-US" dirty="0" smtClean="0"/>
            <a:t>’</a:t>
          </a:r>
          <a:r>
            <a:rPr lang="uk-UA" dirty="0" err="1" smtClean="0"/>
            <a:t>янах”</a:t>
          </a:r>
          <a:endParaRPr lang="ru-RU" dirty="0"/>
        </a:p>
      </dgm:t>
    </dgm:pt>
    <dgm:pt modelId="{7F14818F-4E28-4A8C-A9CC-6AA55D51B665}" type="parTrans" cxnId="{7866A719-8F82-4937-93E6-0BFC2ED2E6BF}">
      <dgm:prSet/>
      <dgm:spPr/>
      <dgm:t>
        <a:bodyPr/>
        <a:lstStyle/>
        <a:p>
          <a:endParaRPr lang="ru-RU"/>
        </a:p>
      </dgm:t>
    </dgm:pt>
    <dgm:pt modelId="{4DB7332B-97E0-4197-9FCB-450978B9A464}" type="sibTrans" cxnId="{7866A719-8F82-4937-93E6-0BFC2ED2E6BF}">
      <dgm:prSet/>
      <dgm:spPr/>
      <dgm:t>
        <a:bodyPr/>
        <a:lstStyle/>
        <a:p>
          <a:endParaRPr lang="ru-RU"/>
        </a:p>
      </dgm:t>
    </dgm:pt>
    <dgm:pt modelId="{02B1DBA9-4105-4148-B590-E979610CC2FA}">
      <dgm:prSet phldrT="[Текст]"/>
      <dgm:spPr/>
      <dgm:t>
        <a:bodyPr/>
        <a:lstStyle/>
        <a:p>
          <a:r>
            <a:rPr lang="uk-UA" dirty="0" smtClean="0"/>
            <a:t>Оксана Іваненко</a:t>
          </a:r>
        </a:p>
        <a:p>
          <a:r>
            <a:rPr lang="uk-UA" dirty="0" err="1" smtClean="0"/>
            <a:t>“Тарасові</a:t>
          </a:r>
          <a:r>
            <a:rPr lang="uk-UA" dirty="0" smtClean="0"/>
            <a:t> </a:t>
          </a:r>
          <a:r>
            <a:rPr lang="uk-UA" dirty="0" err="1" smtClean="0"/>
            <a:t>шляхи”</a:t>
          </a:r>
          <a:endParaRPr lang="ru-RU" dirty="0"/>
        </a:p>
      </dgm:t>
    </dgm:pt>
    <dgm:pt modelId="{92DC3470-672E-4A61-8A74-184FE7ED7B62}" type="parTrans" cxnId="{D553327A-3511-47C7-A060-E35D12170DDC}">
      <dgm:prSet/>
      <dgm:spPr/>
      <dgm:t>
        <a:bodyPr/>
        <a:lstStyle/>
        <a:p>
          <a:endParaRPr lang="ru-RU"/>
        </a:p>
      </dgm:t>
    </dgm:pt>
    <dgm:pt modelId="{1B6C84BF-1286-4188-9DC5-60094B4F72E2}" type="sibTrans" cxnId="{D553327A-3511-47C7-A060-E35D12170DDC}">
      <dgm:prSet/>
      <dgm:spPr/>
      <dgm:t>
        <a:bodyPr/>
        <a:lstStyle/>
        <a:p>
          <a:endParaRPr lang="ru-RU"/>
        </a:p>
      </dgm:t>
    </dgm:pt>
    <dgm:pt modelId="{5B2A198A-AD6A-4B53-8BBF-8CEDB92C33CD}">
      <dgm:prSet phldrT="[Текст]"/>
      <dgm:spPr/>
      <dgm:t>
        <a:bodyPr/>
        <a:lstStyle/>
        <a:p>
          <a:r>
            <a:rPr lang="uk-UA" dirty="0" smtClean="0"/>
            <a:t>Володимир </a:t>
          </a:r>
          <a:r>
            <a:rPr lang="uk-UA" dirty="0" err="1" smtClean="0"/>
            <a:t>Дарда</a:t>
          </a:r>
          <a:endParaRPr lang="uk-UA" dirty="0" smtClean="0"/>
        </a:p>
        <a:p>
          <a:r>
            <a:rPr lang="uk-UA" dirty="0" err="1" smtClean="0"/>
            <a:t>“Переяславські</a:t>
          </a:r>
          <a:r>
            <a:rPr lang="uk-UA" dirty="0" smtClean="0"/>
            <a:t> </a:t>
          </a:r>
          <a:r>
            <a:rPr lang="uk-UA" dirty="0" err="1" smtClean="0"/>
            <a:t>дзвони”</a:t>
          </a:r>
          <a:endParaRPr lang="ru-RU" dirty="0"/>
        </a:p>
      </dgm:t>
    </dgm:pt>
    <dgm:pt modelId="{FD584087-12DA-4ABC-B5EC-CA97C3519838}" type="parTrans" cxnId="{BC9EE7FA-50B0-47FA-9CB7-5D0C0028BD9F}">
      <dgm:prSet/>
      <dgm:spPr/>
      <dgm:t>
        <a:bodyPr/>
        <a:lstStyle/>
        <a:p>
          <a:endParaRPr lang="ru-RU"/>
        </a:p>
      </dgm:t>
    </dgm:pt>
    <dgm:pt modelId="{B932743A-1719-431C-AA7F-926F80165DA0}" type="sibTrans" cxnId="{BC9EE7FA-50B0-47FA-9CB7-5D0C0028BD9F}">
      <dgm:prSet/>
      <dgm:spPr/>
      <dgm:t>
        <a:bodyPr/>
        <a:lstStyle/>
        <a:p>
          <a:endParaRPr lang="ru-RU"/>
        </a:p>
      </dgm:t>
    </dgm:pt>
    <dgm:pt modelId="{73F77CDC-4F36-442D-92EF-31C80B098023}" type="pres">
      <dgm:prSet presAssocID="{C9A19004-6F3F-44FF-96E7-CFAC961A47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FAB786-0A4F-4904-AC83-2EAB9E3D179E}" type="pres">
      <dgm:prSet presAssocID="{143DE029-28A9-433B-9BDD-2D686CDE6C7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C72DE3-045E-4C54-946D-F910D12E4C1A}" type="pres">
      <dgm:prSet presAssocID="{4DB7332B-97E0-4197-9FCB-450978B9A464}" presName="sibTrans" presStyleCnt="0"/>
      <dgm:spPr/>
    </dgm:pt>
    <dgm:pt modelId="{92A96CE4-6D27-4474-A18C-2E0A3F9C0870}" type="pres">
      <dgm:prSet presAssocID="{02B1DBA9-4105-4148-B590-E979610CC2F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0EB3FB-F898-4DE6-94B1-6C3E931F685E}" type="pres">
      <dgm:prSet presAssocID="{1B6C84BF-1286-4188-9DC5-60094B4F72E2}" presName="sibTrans" presStyleCnt="0"/>
      <dgm:spPr/>
    </dgm:pt>
    <dgm:pt modelId="{FE8C7DFB-8DDB-4EEC-93B6-302C1081B3D7}" type="pres">
      <dgm:prSet presAssocID="{5B2A198A-AD6A-4B53-8BBF-8CEDB92C33CD}" presName="node" presStyleLbl="node1" presStyleIdx="2" presStyleCnt="3" custLinFactNeighborX="-71931" custLinFactNeighborY="-155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FA20A0-0886-47BC-971F-ADBF50B8187D}" type="presOf" srcId="{C9A19004-6F3F-44FF-96E7-CFAC961A4795}" destId="{73F77CDC-4F36-442D-92EF-31C80B098023}" srcOrd="0" destOrd="0" presId="urn:microsoft.com/office/officeart/2005/8/layout/hList6"/>
    <dgm:cxn modelId="{D553327A-3511-47C7-A060-E35D12170DDC}" srcId="{C9A19004-6F3F-44FF-96E7-CFAC961A4795}" destId="{02B1DBA9-4105-4148-B590-E979610CC2FA}" srcOrd="1" destOrd="0" parTransId="{92DC3470-672E-4A61-8A74-184FE7ED7B62}" sibTransId="{1B6C84BF-1286-4188-9DC5-60094B4F72E2}"/>
    <dgm:cxn modelId="{851E3247-DBB4-479D-92E4-9FABF266012B}" type="presOf" srcId="{143DE029-28A9-433B-9BDD-2D686CDE6C72}" destId="{D2FAB786-0A4F-4904-AC83-2EAB9E3D179E}" srcOrd="0" destOrd="0" presId="urn:microsoft.com/office/officeart/2005/8/layout/hList6"/>
    <dgm:cxn modelId="{BC9EE7FA-50B0-47FA-9CB7-5D0C0028BD9F}" srcId="{C9A19004-6F3F-44FF-96E7-CFAC961A4795}" destId="{5B2A198A-AD6A-4B53-8BBF-8CEDB92C33CD}" srcOrd="2" destOrd="0" parTransId="{FD584087-12DA-4ABC-B5EC-CA97C3519838}" sibTransId="{B932743A-1719-431C-AA7F-926F80165DA0}"/>
    <dgm:cxn modelId="{719CB843-46C2-4689-AF75-4666023677D7}" type="presOf" srcId="{5B2A198A-AD6A-4B53-8BBF-8CEDB92C33CD}" destId="{FE8C7DFB-8DDB-4EEC-93B6-302C1081B3D7}" srcOrd="0" destOrd="0" presId="urn:microsoft.com/office/officeart/2005/8/layout/hList6"/>
    <dgm:cxn modelId="{C9BE4E48-3686-4CD4-96D7-4B7B7D67C388}" type="presOf" srcId="{02B1DBA9-4105-4148-B590-E979610CC2FA}" destId="{92A96CE4-6D27-4474-A18C-2E0A3F9C0870}" srcOrd="0" destOrd="0" presId="urn:microsoft.com/office/officeart/2005/8/layout/hList6"/>
    <dgm:cxn modelId="{7866A719-8F82-4937-93E6-0BFC2ED2E6BF}" srcId="{C9A19004-6F3F-44FF-96E7-CFAC961A4795}" destId="{143DE029-28A9-433B-9BDD-2D686CDE6C72}" srcOrd="0" destOrd="0" parTransId="{7F14818F-4E28-4A8C-A9CC-6AA55D51B665}" sibTransId="{4DB7332B-97E0-4197-9FCB-450978B9A464}"/>
    <dgm:cxn modelId="{6475FE07-293A-45B2-9334-035E0D027D6E}" type="presParOf" srcId="{73F77CDC-4F36-442D-92EF-31C80B098023}" destId="{D2FAB786-0A4F-4904-AC83-2EAB9E3D179E}" srcOrd="0" destOrd="0" presId="urn:microsoft.com/office/officeart/2005/8/layout/hList6"/>
    <dgm:cxn modelId="{397706F0-F3F7-4435-BDDB-2B89774C4657}" type="presParOf" srcId="{73F77CDC-4F36-442D-92EF-31C80B098023}" destId="{22C72DE3-045E-4C54-946D-F910D12E4C1A}" srcOrd="1" destOrd="0" presId="urn:microsoft.com/office/officeart/2005/8/layout/hList6"/>
    <dgm:cxn modelId="{A9CED0FC-1BBD-4886-B783-C55F6A52168F}" type="presParOf" srcId="{73F77CDC-4F36-442D-92EF-31C80B098023}" destId="{92A96CE4-6D27-4474-A18C-2E0A3F9C0870}" srcOrd="2" destOrd="0" presId="urn:microsoft.com/office/officeart/2005/8/layout/hList6"/>
    <dgm:cxn modelId="{13D03B2E-86BF-4E4B-A325-C9655473F283}" type="presParOf" srcId="{73F77CDC-4F36-442D-92EF-31C80B098023}" destId="{D40EB3FB-F898-4DE6-94B1-6C3E931F685E}" srcOrd="3" destOrd="0" presId="urn:microsoft.com/office/officeart/2005/8/layout/hList6"/>
    <dgm:cxn modelId="{2F6DE236-73D4-4738-A710-1FA30BFDB32E}" type="presParOf" srcId="{73F77CDC-4F36-442D-92EF-31C80B098023}" destId="{FE8C7DFB-8DDB-4EEC-93B6-302C1081B3D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0B8C2C8-95E1-4F04-B87B-24E5D25B6C9A}" type="doc">
      <dgm:prSet loTypeId="urn:microsoft.com/office/officeart/2005/8/layout/pyramid2" loCatId="list" qsTypeId="urn:microsoft.com/office/officeart/2005/8/quickstyle/3d8" qsCatId="3D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511756FD-4E64-47B1-9830-864A0D55AAF4}">
      <dgm:prSet phldrT="[Текст]"/>
      <dgm:spPr/>
      <dgm:t>
        <a:bodyPr/>
        <a:lstStyle/>
        <a:p>
          <a:r>
            <a:rPr lang="uk-UA" dirty="0" err="1" smtClean="0"/>
            <a:t>“Юність</a:t>
          </a:r>
          <a:r>
            <a:rPr lang="uk-UA" dirty="0" smtClean="0"/>
            <a:t> </a:t>
          </a:r>
          <a:r>
            <a:rPr lang="uk-UA" dirty="0" err="1" smtClean="0"/>
            <a:t>Тараса”</a:t>
          </a:r>
          <a:endParaRPr lang="ru-RU" dirty="0"/>
        </a:p>
      </dgm:t>
    </dgm:pt>
    <dgm:pt modelId="{013D56E4-B335-43CD-8E1A-20AFB5B22DF7}" type="parTrans" cxnId="{75992C82-DA53-4634-A020-49F62CCEE9AC}">
      <dgm:prSet/>
      <dgm:spPr/>
      <dgm:t>
        <a:bodyPr/>
        <a:lstStyle/>
        <a:p>
          <a:endParaRPr lang="ru-RU"/>
        </a:p>
      </dgm:t>
    </dgm:pt>
    <dgm:pt modelId="{16FDC5B0-6B73-47EB-B9C0-BFA1F822ED89}" type="sibTrans" cxnId="{75992C82-DA53-4634-A020-49F62CCEE9AC}">
      <dgm:prSet/>
      <dgm:spPr/>
      <dgm:t>
        <a:bodyPr/>
        <a:lstStyle/>
        <a:p>
          <a:endParaRPr lang="ru-RU"/>
        </a:p>
      </dgm:t>
    </dgm:pt>
    <dgm:pt modelId="{43EC47CD-0716-4744-8675-2DA2C1A74DBE}">
      <dgm:prSet phldrT="[Текст]"/>
      <dgm:spPr/>
      <dgm:t>
        <a:bodyPr/>
        <a:lstStyle/>
        <a:p>
          <a:r>
            <a:rPr lang="uk-UA" dirty="0" err="1" smtClean="0"/>
            <a:t>“Дитинство</a:t>
          </a:r>
          <a:r>
            <a:rPr lang="uk-UA" dirty="0" smtClean="0"/>
            <a:t> </a:t>
          </a:r>
          <a:r>
            <a:rPr lang="uk-UA" dirty="0" err="1" smtClean="0"/>
            <a:t>Тараса”</a:t>
          </a:r>
          <a:endParaRPr lang="ru-RU" dirty="0"/>
        </a:p>
      </dgm:t>
    </dgm:pt>
    <dgm:pt modelId="{EA5697CA-08CC-4F8A-9728-E768E4ED00A7}" type="sibTrans" cxnId="{A7D9D51F-C0FC-4016-A77A-0829114D0834}">
      <dgm:prSet/>
      <dgm:spPr/>
      <dgm:t>
        <a:bodyPr/>
        <a:lstStyle/>
        <a:p>
          <a:endParaRPr lang="ru-RU"/>
        </a:p>
      </dgm:t>
    </dgm:pt>
    <dgm:pt modelId="{4A5F9310-EC08-475F-A548-BC5822C5B0FE}" type="parTrans" cxnId="{A7D9D51F-C0FC-4016-A77A-0829114D0834}">
      <dgm:prSet/>
      <dgm:spPr/>
      <dgm:t>
        <a:bodyPr/>
        <a:lstStyle/>
        <a:p>
          <a:endParaRPr lang="ru-RU"/>
        </a:p>
      </dgm:t>
    </dgm:pt>
    <dgm:pt modelId="{DFC09809-559A-45E7-A86D-513A403DA37A}">
      <dgm:prSet phldrT="[Текст]"/>
      <dgm:spPr/>
      <dgm:t>
        <a:bodyPr/>
        <a:lstStyle/>
        <a:p>
          <a:r>
            <a:rPr lang="uk-UA" dirty="0" err="1" smtClean="0"/>
            <a:t>“Тарас-художник”</a:t>
          </a:r>
          <a:endParaRPr lang="ru-RU" dirty="0"/>
        </a:p>
      </dgm:t>
    </dgm:pt>
    <dgm:pt modelId="{43C16888-19DA-4950-A433-FAA9F6C8CF07}" type="sibTrans" cxnId="{E774B113-35B8-4C16-955E-E73CFE32B15C}">
      <dgm:prSet/>
      <dgm:spPr/>
      <dgm:t>
        <a:bodyPr/>
        <a:lstStyle/>
        <a:p>
          <a:endParaRPr lang="ru-RU"/>
        </a:p>
      </dgm:t>
    </dgm:pt>
    <dgm:pt modelId="{5A9A3DB9-162D-488C-9E4E-8F2468134C3D}" type="parTrans" cxnId="{E774B113-35B8-4C16-955E-E73CFE32B15C}">
      <dgm:prSet/>
      <dgm:spPr/>
      <dgm:t>
        <a:bodyPr/>
        <a:lstStyle/>
        <a:p>
          <a:endParaRPr lang="ru-RU"/>
        </a:p>
      </dgm:t>
    </dgm:pt>
    <dgm:pt modelId="{4C8046EB-76EE-41A7-B571-A6F830D6657E}" type="pres">
      <dgm:prSet presAssocID="{B0B8C2C8-95E1-4F04-B87B-24E5D25B6C9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BFBB7E9E-515F-4B8B-A08B-05D4283A5A61}" type="pres">
      <dgm:prSet presAssocID="{B0B8C2C8-95E1-4F04-B87B-24E5D25B6C9A}" presName="pyramid" presStyleLbl="node1" presStyleIdx="0" presStyleCnt="1"/>
      <dgm:spPr/>
    </dgm:pt>
    <dgm:pt modelId="{7DC60BDE-DF34-4E34-864B-0E03DB17172A}" type="pres">
      <dgm:prSet presAssocID="{B0B8C2C8-95E1-4F04-B87B-24E5D25B6C9A}" presName="theList" presStyleCnt="0"/>
      <dgm:spPr/>
    </dgm:pt>
    <dgm:pt modelId="{D997E218-FE46-4845-8875-35455E60F3C1}" type="pres">
      <dgm:prSet presAssocID="{43EC47CD-0716-4744-8675-2DA2C1A74DB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5386B-F7B3-455A-96FD-DB5BBB16E4C1}" type="pres">
      <dgm:prSet presAssocID="{43EC47CD-0716-4744-8675-2DA2C1A74DBE}" presName="aSpace" presStyleCnt="0"/>
      <dgm:spPr/>
    </dgm:pt>
    <dgm:pt modelId="{D073AD91-259E-476D-9CB8-D4016A305ABC}" type="pres">
      <dgm:prSet presAssocID="{511756FD-4E64-47B1-9830-864A0D55AAF4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0D2F82-A062-4A03-AC1A-23DD544853A3}" type="pres">
      <dgm:prSet presAssocID="{511756FD-4E64-47B1-9830-864A0D55AAF4}" presName="aSpace" presStyleCnt="0"/>
      <dgm:spPr/>
    </dgm:pt>
    <dgm:pt modelId="{F8E4AB4A-398F-4E0A-8BD0-90ADE399740B}" type="pres">
      <dgm:prSet presAssocID="{DFC09809-559A-45E7-A86D-513A403DA37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8A517-C465-410E-85E6-3F5597127AD9}" type="pres">
      <dgm:prSet presAssocID="{DFC09809-559A-45E7-A86D-513A403DA37A}" presName="aSpace" presStyleCnt="0"/>
      <dgm:spPr/>
    </dgm:pt>
  </dgm:ptLst>
  <dgm:cxnLst>
    <dgm:cxn modelId="{A7D9D51F-C0FC-4016-A77A-0829114D0834}" srcId="{B0B8C2C8-95E1-4F04-B87B-24E5D25B6C9A}" destId="{43EC47CD-0716-4744-8675-2DA2C1A74DBE}" srcOrd="0" destOrd="0" parTransId="{4A5F9310-EC08-475F-A548-BC5822C5B0FE}" sibTransId="{EA5697CA-08CC-4F8A-9728-E768E4ED00A7}"/>
    <dgm:cxn modelId="{34D95D77-6A9D-43D1-B35F-C75E10389D2B}" type="presOf" srcId="{B0B8C2C8-95E1-4F04-B87B-24E5D25B6C9A}" destId="{4C8046EB-76EE-41A7-B571-A6F830D6657E}" srcOrd="0" destOrd="0" presId="urn:microsoft.com/office/officeart/2005/8/layout/pyramid2"/>
    <dgm:cxn modelId="{E774B113-35B8-4C16-955E-E73CFE32B15C}" srcId="{B0B8C2C8-95E1-4F04-B87B-24E5D25B6C9A}" destId="{DFC09809-559A-45E7-A86D-513A403DA37A}" srcOrd="2" destOrd="0" parTransId="{5A9A3DB9-162D-488C-9E4E-8F2468134C3D}" sibTransId="{43C16888-19DA-4950-A433-FAA9F6C8CF07}"/>
    <dgm:cxn modelId="{43996E3D-51D7-498B-B705-F11587CC5A43}" type="presOf" srcId="{511756FD-4E64-47B1-9830-864A0D55AAF4}" destId="{D073AD91-259E-476D-9CB8-D4016A305ABC}" srcOrd="0" destOrd="0" presId="urn:microsoft.com/office/officeart/2005/8/layout/pyramid2"/>
    <dgm:cxn modelId="{21D4AEBC-2371-4734-B2F8-A457A62BEE12}" type="presOf" srcId="{DFC09809-559A-45E7-A86D-513A403DA37A}" destId="{F8E4AB4A-398F-4E0A-8BD0-90ADE399740B}" srcOrd="0" destOrd="0" presId="urn:microsoft.com/office/officeart/2005/8/layout/pyramid2"/>
    <dgm:cxn modelId="{75992C82-DA53-4634-A020-49F62CCEE9AC}" srcId="{B0B8C2C8-95E1-4F04-B87B-24E5D25B6C9A}" destId="{511756FD-4E64-47B1-9830-864A0D55AAF4}" srcOrd="1" destOrd="0" parTransId="{013D56E4-B335-43CD-8E1A-20AFB5B22DF7}" sibTransId="{16FDC5B0-6B73-47EB-B9C0-BFA1F822ED89}"/>
    <dgm:cxn modelId="{5F076077-D466-41D7-A17B-9044151BD799}" type="presOf" srcId="{43EC47CD-0716-4744-8675-2DA2C1A74DBE}" destId="{D997E218-FE46-4845-8875-35455E60F3C1}" srcOrd="0" destOrd="0" presId="urn:microsoft.com/office/officeart/2005/8/layout/pyramid2"/>
    <dgm:cxn modelId="{FAAEF6A6-E634-4CA0-9079-EFD0FC3EA1E2}" type="presParOf" srcId="{4C8046EB-76EE-41A7-B571-A6F830D6657E}" destId="{BFBB7E9E-515F-4B8B-A08B-05D4283A5A61}" srcOrd="0" destOrd="0" presId="urn:microsoft.com/office/officeart/2005/8/layout/pyramid2"/>
    <dgm:cxn modelId="{AF0CA7AB-406D-45AA-B414-EBABEF2ECE98}" type="presParOf" srcId="{4C8046EB-76EE-41A7-B571-A6F830D6657E}" destId="{7DC60BDE-DF34-4E34-864B-0E03DB17172A}" srcOrd="1" destOrd="0" presId="urn:microsoft.com/office/officeart/2005/8/layout/pyramid2"/>
    <dgm:cxn modelId="{C300DA51-92A8-4663-B847-6058D0C3C82F}" type="presParOf" srcId="{7DC60BDE-DF34-4E34-864B-0E03DB17172A}" destId="{D997E218-FE46-4845-8875-35455E60F3C1}" srcOrd="0" destOrd="0" presId="urn:microsoft.com/office/officeart/2005/8/layout/pyramid2"/>
    <dgm:cxn modelId="{880615C4-58AA-434F-9CA2-F98958384ADA}" type="presParOf" srcId="{7DC60BDE-DF34-4E34-864B-0E03DB17172A}" destId="{D0C5386B-F7B3-455A-96FD-DB5BBB16E4C1}" srcOrd="1" destOrd="0" presId="urn:microsoft.com/office/officeart/2005/8/layout/pyramid2"/>
    <dgm:cxn modelId="{E7468E32-A936-4BC4-B054-8ADA8D234582}" type="presParOf" srcId="{7DC60BDE-DF34-4E34-864B-0E03DB17172A}" destId="{D073AD91-259E-476D-9CB8-D4016A305ABC}" srcOrd="2" destOrd="0" presId="urn:microsoft.com/office/officeart/2005/8/layout/pyramid2"/>
    <dgm:cxn modelId="{B4738BFD-FFE7-43B0-AC33-1EBD776C367D}" type="presParOf" srcId="{7DC60BDE-DF34-4E34-864B-0E03DB17172A}" destId="{550D2F82-A062-4A03-AC1A-23DD544853A3}" srcOrd="3" destOrd="0" presId="urn:microsoft.com/office/officeart/2005/8/layout/pyramid2"/>
    <dgm:cxn modelId="{96846BC3-7448-4CAF-9AC3-B75C2673117F}" type="presParOf" srcId="{7DC60BDE-DF34-4E34-864B-0E03DB17172A}" destId="{F8E4AB4A-398F-4E0A-8BD0-90ADE399740B}" srcOrd="4" destOrd="0" presId="urn:microsoft.com/office/officeart/2005/8/layout/pyramid2"/>
    <dgm:cxn modelId="{158E8859-B457-4D9A-A6A2-AC4C7F1C7793}" type="presParOf" srcId="{7DC60BDE-DF34-4E34-864B-0E03DB17172A}" destId="{2FD8A517-C465-410E-85E6-3F5597127AD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143EA3-5E0B-4A40-BF21-C30B581103C0}" type="doc">
      <dgm:prSet loTypeId="urn:microsoft.com/office/officeart/2005/8/layout/equation2" loCatId="process" qsTypeId="urn:microsoft.com/office/officeart/2005/8/quickstyle/3d1" qsCatId="3D" csTypeId="urn:microsoft.com/office/officeart/2005/8/colors/accent5_1" csCatId="accent5" phldr="1"/>
      <dgm:spPr/>
    </dgm:pt>
    <dgm:pt modelId="{928C9AC4-7610-4C12-9630-7A165BAA05C3}">
      <dgm:prSet phldrT="[Текст]" custT="1"/>
      <dgm:spPr/>
      <dgm:t>
        <a:bodyPr/>
        <a:lstStyle/>
        <a:p>
          <a:r>
            <a:rPr lang="uk-UA" sz="1400" b="1" cap="none" spc="0" dirty="0" smtClean="0">
              <a:ln w="10541" cmpd="sng">
                <a:prstDash val="solid"/>
              </a:ln>
              <a:effectLst/>
            </a:rPr>
            <a:t>талант</a:t>
          </a:r>
          <a:endParaRPr lang="ru-RU" sz="1400" b="1" cap="none" spc="0" dirty="0">
            <a:ln w="10541" cmpd="sng">
              <a:prstDash val="solid"/>
            </a:ln>
            <a:effectLst/>
          </a:endParaRPr>
        </a:p>
      </dgm:t>
    </dgm:pt>
    <dgm:pt modelId="{EA03B4E4-6E39-4CB4-A0ED-4FED00CF1B11}" type="parTrans" cxnId="{544F9F74-661F-4FEF-9C7E-75C7F6665AC6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BA57061-0FB8-426E-8B23-73AD8C3D40E6}" type="sibTrans" cxnId="{544F9F74-661F-4FEF-9C7E-75C7F6665AC6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DBD169F-EBC2-40A4-9557-33B28CA009AB}">
      <dgm:prSet phldrT="[Текст]"/>
      <dgm:spPr/>
      <dgm:t>
        <a:bodyPr/>
        <a:lstStyle/>
        <a:p>
          <a:r>
            <a:rPr lang="uk-UA" b="1" cap="none" spc="0" smtClean="0">
              <a:ln w="10541" cmpd="sng">
                <a:prstDash val="solid"/>
              </a:ln>
              <a:effectLst/>
            </a:rPr>
            <a:t>натхненння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989883A4-8B8D-4DAC-8655-4C713BD62222}" type="parTrans" cxnId="{137CC20E-D2BE-4104-A2A9-E5A871D6EF79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410AAB3-F632-4B3A-85EA-51D8A619F8BE}" type="sibTrans" cxnId="{137CC20E-D2BE-4104-A2A9-E5A871D6EF79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CCDF84-471E-4AD9-BB88-BAF6552235D3}">
      <dgm:prSet phldrT="[Текст]"/>
      <dgm:spPr/>
      <dgm:t>
        <a:bodyPr/>
        <a:lstStyle/>
        <a:p>
          <a:r>
            <a:rPr lang="uk-UA" b="1" cap="none" spc="0" smtClean="0">
              <a:ln w="10541" cmpd="sng">
                <a:prstDash val="solid"/>
              </a:ln>
              <a:effectLst/>
            </a:rPr>
            <a:t>поет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24ECF9B2-D037-4322-8780-D9ABFD0A38F4}" type="parTrans" cxnId="{E7F5EA3D-0A5A-4E27-AA0B-C321BD4D60F5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2A8760F-DE19-4ECE-80AF-20B39043BF92}" type="sibTrans" cxnId="{E7F5EA3D-0A5A-4E27-AA0B-C321BD4D60F5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11521E65-5D7B-48A0-8245-2845E2B9AE21}" type="pres">
      <dgm:prSet presAssocID="{04143EA3-5E0B-4A40-BF21-C30B581103C0}" presName="Name0" presStyleCnt="0">
        <dgm:presLayoutVars>
          <dgm:dir/>
          <dgm:resizeHandles val="exact"/>
        </dgm:presLayoutVars>
      </dgm:prSet>
      <dgm:spPr/>
    </dgm:pt>
    <dgm:pt modelId="{B1B4242F-54E8-4831-95F6-C45ECE92F681}" type="pres">
      <dgm:prSet presAssocID="{04143EA3-5E0B-4A40-BF21-C30B581103C0}" presName="vNodes" presStyleCnt="0"/>
      <dgm:spPr/>
    </dgm:pt>
    <dgm:pt modelId="{1571AAAD-3853-484E-A010-0A23085F7D8B}" type="pres">
      <dgm:prSet presAssocID="{928C9AC4-7610-4C12-9630-7A165BAA05C3}" presName="node" presStyleLbl="node1" presStyleIdx="0" presStyleCnt="3" custScaleX="145602" custScaleY="85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0873A8-D8DB-4EB7-8E44-FB7459941494}" type="pres">
      <dgm:prSet presAssocID="{7BA57061-0FB8-426E-8B23-73AD8C3D40E6}" presName="spacerT" presStyleCnt="0"/>
      <dgm:spPr/>
    </dgm:pt>
    <dgm:pt modelId="{CB753DD4-5C5B-489B-9410-71EDE5043EC1}" type="pres">
      <dgm:prSet presAssocID="{7BA57061-0FB8-426E-8B23-73AD8C3D40E6}" presName="sibTrans" presStyleLbl="sibTrans2D1" presStyleIdx="0" presStyleCnt="2" custLinFactNeighborX="-7835" custLinFactNeighborY="20866"/>
      <dgm:spPr/>
      <dgm:t>
        <a:bodyPr/>
        <a:lstStyle/>
        <a:p>
          <a:endParaRPr lang="ru-RU"/>
        </a:p>
      </dgm:t>
    </dgm:pt>
    <dgm:pt modelId="{A0068E76-3236-4241-9D12-C1F12D6D604A}" type="pres">
      <dgm:prSet presAssocID="{7BA57061-0FB8-426E-8B23-73AD8C3D40E6}" presName="spacerB" presStyleCnt="0"/>
      <dgm:spPr/>
    </dgm:pt>
    <dgm:pt modelId="{FB406872-83C1-4A3E-B6C0-587579DC7BE3}" type="pres">
      <dgm:prSet presAssocID="{CDBD169F-EBC2-40A4-9557-33B28CA009AB}" presName="node" presStyleLbl="node1" presStyleIdx="1" presStyleCnt="3" custScaleX="155355" custScaleY="72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90F73-C823-45DA-AB2E-BF4206B214EE}" type="pres">
      <dgm:prSet presAssocID="{04143EA3-5E0B-4A40-BF21-C30B581103C0}" presName="sibTransLast" presStyleLbl="sibTrans2D1" presStyleIdx="1" presStyleCnt="2" custLinFactNeighborX="-88306" custLinFactNeighborY="7537"/>
      <dgm:spPr/>
      <dgm:t>
        <a:bodyPr/>
        <a:lstStyle/>
        <a:p>
          <a:endParaRPr lang="ru-RU"/>
        </a:p>
      </dgm:t>
    </dgm:pt>
    <dgm:pt modelId="{9A1786FE-6AC8-4619-B0FA-9F1AAA739707}" type="pres">
      <dgm:prSet presAssocID="{04143EA3-5E0B-4A40-BF21-C30B581103C0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DE3D97CA-3AC7-4DE1-AA5B-53F795E9C909}" type="pres">
      <dgm:prSet presAssocID="{04143EA3-5E0B-4A40-BF21-C30B581103C0}" presName="lastNode" presStyleLbl="node1" presStyleIdx="2" presStyleCnt="3" custScaleX="65116" custScaleY="78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77DC98-E01A-4DFE-A3DC-1619E1D3AC27}" type="presOf" srcId="{928C9AC4-7610-4C12-9630-7A165BAA05C3}" destId="{1571AAAD-3853-484E-A010-0A23085F7D8B}" srcOrd="0" destOrd="0" presId="urn:microsoft.com/office/officeart/2005/8/layout/equation2"/>
    <dgm:cxn modelId="{E7F5EA3D-0A5A-4E27-AA0B-C321BD4D60F5}" srcId="{04143EA3-5E0B-4A40-BF21-C30B581103C0}" destId="{BFCCDF84-471E-4AD9-BB88-BAF6552235D3}" srcOrd="2" destOrd="0" parTransId="{24ECF9B2-D037-4322-8780-D9ABFD0A38F4}" sibTransId="{92A8760F-DE19-4ECE-80AF-20B39043BF92}"/>
    <dgm:cxn modelId="{6E39BF70-315E-48EB-8FF7-E4F3EB89B377}" type="presOf" srcId="{04143EA3-5E0B-4A40-BF21-C30B581103C0}" destId="{11521E65-5D7B-48A0-8245-2845E2B9AE21}" srcOrd="0" destOrd="0" presId="urn:microsoft.com/office/officeart/2005/8/layout/equation2"/>
    <dgm:cxn modelId="{544F9F74-661F-4FEF-9C7E-75C7F6665AC6}" srcId="{04143EA3-5E0B-4A40-BF21-C30B581103C0}" destId="{928C9AC4-7610-4C12-9630-7A165BAA05C3}" srcOrd="0" destOrd="0" parTransId="{EA03B4E4-6E39-4CB4-A0ED-4FED00CF1B11}" sibTransId="{7BA57061-0FB8-426E-8B23-73AD8C3D40E6}"/>
    <dgm:cxn modelId="{8A6B3E94-912D-474A-9E07-36F90590AC3C}" type="presOf" srcId="{8410AAB3-F632-4B3A-85EA-51D8A619F8BE}" destId="{9A1786FE-6AC8-4619-B0FA-9F1AAA739707}" srcOrd="1" destOrd="0" presId="urn:microsoft.com/office/officeart/2005/8/layout/equation2"/>
    <dgm:cxn modelId="{B66FE482-9B65-40B1-8118-5E72493DD105}" type="presOf" srcId="{CDBD169F-EBC2-40A4-9557-33B28CA009AB}" destId="{FB406872-83C1-4A3E-B6C0-587579DC7BE3}" srcOrd="0" destOrd="0" presId="urn:microsoft.com/office/officeart/2005/8/layout/equation2"/>
    <dgm:cxn modelId="{0558E240-8E21-4DA5-A22C-6069ACFC3941}" type="presOf" srcId="{BFCCDF84-471E-4AD9-BB88-BAF6552235D3}" destId="{DE3D97CA-3AC7-4DE1-AA5B-53F795E9C909}" srcOrd="0" destOrd="0" presId="urn:microsoft.com/office/officeart/2005/8/layout/equation2"/>
    <dgm:cxn modelId="{137CC20E-D2BE-4104-A2A9-E5A871D6EF79}" srcId="{04143EA3-5E0B-4A40-BF21-C30B581103C0}" destId="{CDBD169F-EBC2-40A4-9557-33B28CA009AB}" srcOrd="1" destOrd="0" parTransId="{989883A4-8B8D-4DAC-8655-4C713BD62222}" sibTransId="{8410AAB3-F632-4B3A-85EA-51D8A619F8BE}"/>
    <dgm:cxn modelId="{C9CE0F4B-D91D-481C-9F2C-24362D9C1EFC}" type="presOf" srcId="{8410AAB3-F632-4B3A-85EA-51D8A619F8BE}" destId="{3C890F73-C823-45DA-AB2E-BF4206B214EE}" srcOrd="0" destOrd="0" presId="urn:microsoft.com/office/officeart/2005/8/layout/equation2"/>
    <dgm:cxn modelId="{5AF3EF5D-4BC4-4C61-B065-7C9C5FF6EC3A}" type="presOf" srcId="{7BA57061-0FB8-426E-8B23-73AD8C3D40E6}" destId="{CB753DD4-5C5B-489B-9410-71EDE5043EC1}" srcOrd="0" destOrd="0" presId="urn:microsoft.com/office/officeart/2005/8/layout/equation2"/>
    <dgm:cxn modelId="{047D6EB6-2247-4B88-8189-1E2413E7F029}" type="presParOf" srcId="{11521E65-5D7B-48A0-8245-2845E2B9AE21}" destId="{B1B4242F-54E8-4831-95F6-C45ECE92F681}" srcOrd="0" destOrd="0" presId="urn:microsoft.com/office/officeart/2005/8/layout/equation2"/>
    <dgm:cxn modelId="{6D9108C0-7BAA-4C86-8D64-C7527512358E}" type="presParOf" srcId="{B1B4242F-54E8-4831-95F6-C45ECE92F681}" destId="{1571AAAD-3853-484E-A010-0A23085F7D8B}" srcOrd="0" destOrd="0" presId="urn:microsoft.com/office/officeart/2005/8/layout/equation2"/>
    <dgm:cxn modelId="{A7E49D51-154D-49CD-BC6A-63C6E654E5F8}" type="presParOf" srcId="{B1B4242F-54E8-4831-95F6-C45ECE92F681}" destId="{7B0873A8-D8DB-4EB7-8E44-FB7459941494}" srcOrd="1" destOrd="0" presId="urn:microsoft.com/office/officeart/2005/8/layout/equation2"/>
    <dgm:cxn modelId="{1B5895A1-BA68-49D0-84C2-61EED66306E0}" type="presParOf" srcId="{B1B4242F-54E8-4831-95F6-C45ECE92F681}" destId="{CB753DD4-5C5B-489B-9410-71EDE5043EC1}" srcOrd="2" destOrd="0" presId="urn:microsoft.com/office/officeart/2005/8/layout/equation2"/>
    <dgm:cxn modelId="{A6F66F5F-F036-45CF-81ED-01E09AAF3CA1}" type="presParOf" srcId="{B1B4242F-54E8-4831-95F6-C45ECE92F681}" destId="{A0068E76-3236-4241-9D12-C1F12D6D604A}" srcOrd="3" destOrd="0" presId="urn:microsoft.com/office/officeart/2005/8/layout/equation2"/>
    <dgm:cxn modelId="{719C6C78-C1E2-45CE-88B5-0F80A5AA5F2D}" type="presParOf" srcId="{B1B4242F-54E8-4831-95F6-C45ECE92F681}" destId="{FB406872-83C1-4A3E-B6C0-587579DC7BE3}" srcOrd="4" destOrd="0" presId="urn:microsoft.com/office/officeart/2005/8/layout/equation2"/>
    <dgm:cxn modelId="{8A2F3986-43DA-4966-8DAD-C4E7E583EDE0}" type="presParOf" srcId="{11521E65-5D7B-48A0-8245-2845E2B9AE21}" destId="{3C890F73-C823-45DA-AB2E-BF4206B214EE}" srcOrd="1" destOrd="0" presId="urn:microsoft.com/office/officeart/2005/8/layout/equation2"/>
    <dgm:cxn modelId="{CFB67956-5370-4BDA-B8C0-FF6F2EB06ECD}" type="presParOf" srcId="{3C890F73-C823-45DA-AB2E-BF4206B214EE}" destId="{9A1786FE-6AC8-4619-B0FA-9F1AAA739707}" srcOrd="0" destOrd="0" presId="urn:microsoft.com/office/officeart/2005/8/layout/equation2"/>
    <dgm:cxn modelId="{89712A47-D678-4BC8-BDA6-CD617574977C}" type="presParOf" srcId="{11521E65-5D7B-48A0-8245-2845E2B9AE21}" destId="{DE3D97CA-3AC7-4DE1-AA5B-53F795E9C909}" srcOrd="2" destOrd="0" presId="urn:microsoft.com/office/officeart/2005/8/layout/equation2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143EA3-5E0B-4A40-BF21-C30B581103C0}" type="doc">
      <dgm:prSet loTypeId="urn:microsoft.com/office/officeart/2005/8/layout/equation2" loCatId="process" qsTypeId="urn:microsoft.com/office/officeart/2005/8/quickstyle/3d1" qsCatId="3D" csTypeId="urn:microsoft.com/office/officeart/2005/8/colors/accent6_1" csCatId="accent6" phldr="1"/>
      <dgm:spPr/>
    </dgm:pt>
    <dgm:pt modelId="{928C9AC4-7610-4C12-9630-7A165BAA05C3}">
      <dgm:prSet phldrT="[Текст]" custT="1"/>
      <dgm:spPr/>
      <dgm:t>
        <a:bodyPr/>
        <a:lstStyle/>
        <a:p>
          <a:r>
            <a:rPr lang="uk-UA" sz="1400" b="1" cap="none" spc="0" dirty="0" smtClean="0">
              <a:ln w="10541" cmpd="sng">
                <a:prstDash val="solid"/>
              </a:ln>
              <a:effectLst/>
            </a:rPr>
            <a:t>любов до України</a:t>
          </a:r>
          <a:endParaRPr lang="ru-RU" sz="1400" b="1" cap="none" spc="0" dirty="0">
            <a:ln w="10541" cmpd="sng">
              <a:prstDash val="solid"/>
            </a:ln>
            <a:effectLst/>
          </a:endParaRPr>
        </a:p>
      </dgm:t>
    </dgm:pt>
    <dgm:pt modelId="{EA03B4E4-6E39-4CB4-A0ED-4FED00CF1B11}" type="parTrans" cxnId="{544F9F74-661F-4FEF-9C7E-75C7F6665AC6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BA57061-0FB8-426E-8B23-73AD8C3D40E6}" type="sibTrans" cxnId="{544F9F74-661F-4FEF-9C7E-75C7F6665AC6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DBD169F-EBC2-40A4-9557-33B28CA009AB}">
      <dgm:prSet phldrT="[Текст]"/>
      <dgm:spPr/>
      <dgm:t>
        <a:bodyPr/>
        <a:lstStyle/>
        <a:p>
          <a:r>
            <a:rPr lang="uk-UA" b="1" cap="none" spc="0" dirty="0" smtClean="0">
              <a:ln w="10541" cmpd="sng">
                <a:prstDash val="solid"/>
              </a:ln>
              <a:effectLst/>
            </a:rPr>
            <a:t>вболівання за долю народу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989883A4-8B8D-4DAC-8655-4C713BD62222}" type="parTrans" cxnId="{137CC20E-D2BE-4104-A2A9-E5A871D6EF79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410AAB3-F632-4B3A-85EA-51D8A619F8BE}" type="sibTrans" cxnId="{137CC20E-D2BE-4104-A2A9-E5A871D6EF79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CCDF84-471E-4AD9-BB88-BAF6552235D3}">
      <dgm:prSet phldrT="[Текст]"/>
      <dgm:spPr/>
      <dgm:t>
        <a:bodyPr/>
        <a:lstStyle/>
        <a:p>
          <a:r>
            <a:rPr lang="uk-UA" b="1" cap="none" spc="0" dirty="0" smtClean="0">
              <a:ln w="10541" cmpd="sng">
                <a:prstDash val="solid"/>
              </a:ln>
              <a:effectLst/>
            </a:rPr>
            <a:t>національна гордість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24ECF9B2-D037-4322-8780-D9ABFD0A38F4}" type="parTrans" cxnId="{E7F5EA3D-0A5A-4E27-AA0B-C321BD4D60F5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2A8760F-DE19-4ECE-80AF-20B39043BF92}" type="sibTrans" cxnId="{E7F5EA3D-0A5A-4E27-AA0B-C321BD4D60F5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11521E65-5D7B-48A0-8245-2845E2B9AE21}" type="pres">
      <dgm:prSet presAssocID="{04143EA3-5E0B-4A40-BF21-C30B581103C0}" presName="Name0" presStyleCnt="0">
        <dgm:presLayoutVars>
          <dgm:dir/>
          <dgm:resizeHandles val="exact"/>
        </dgm:presLayoutVars>
      </dgm:prSet>
      <dgm:spPr/>
    </dgm:pt>
    <dgm:pt modelId="{B1B4242F-54E8-4831-95F6-C45ECE92F681}" type="pres">
      <dgm:prSet presAssocID="{04143EA3-5E0B-4A40-BF21-C30B581103C0}" presName="vNodes" presStyleCnt="0"/>
      <dgm:spPr/>
    </dgm:pt>
    <dgm:pt modelId="{1571AAAD-3853-484E-A010-0A23085F7D8B}" type="pres">
      <dgm:prSet presAssocID="{928C9AC4-7610-4C12-9630-7A165BAA05C3}" presName="node" presStyleLbl="node1" presStyleIdx="0" presStyleCnt="3" custScaleX="145602" custScaleY="85161" custLinFactNeighborX="-5056" custLinFactNeighborY="45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0873A8-D8DB-4EB7-8E44-FB7459941494}" type="pres">
      <dgm:prSet presAssocID="{7BA57061-0FB8-426E-8B23-73AD8C3D40E6}" presName="spacerT" presStyleCnt="0"/>
      <dgm:spPr/>
    </dgm:pt>
    <dgm:pt modelId="{CB753DD4-5C5B-489B-9410-71EDE5043EC1}" type="pres">
      <dgm:prSet presAssocID="{7BA57061-0FB8-426E-8B23-73AD8C3D40E6}" presName="sibTrans" presStyleLbl="sibTrans2D1" presStyleIdx="0" presStyleCnt="2" custLinFactNeighborX="-7835" custLinFactNeighborY="20866"/>
      <dgm:spPr/>
      <dgm:t>
        <a:bodyPr/>
        <a:lstStyle/>
        <a:p>
          <a:endParaRPr lang="ru-RU"/>
        </a:p>
      </dgm:t>
    </dgm:pt>
    <dgm:pt modelId="{A0068E76-3236-4241-9D12-C1F12D6D604A}" type="pres">
      <dgm:prSet presAssocID="{7BA57061-0FB8-426E-8B23-73AD8C3D40E6}" presName="spacerB" presStyleCnt="0"/>
      <dgm:spPr/>
    </dgm:pt>
    <dgm:pt modelId="{FB406872-83C1-4A3E-B6C0-587579DC7BE3}" type="pres">
      <dgm:prSet presAssocID="{CDBD169F-EBC2-40A4-9557-33B28CA009AB}" presName="node" presStyleLbl="node1" presStyleIdx="1" presStyleCnt="3" custScaleX="155355" custScaleY="72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90F73-C823-45DA-AB2E-BF4206B214EE}" type="pres">
      <dgm:prSet presAssocID="{04143EA3-5E0B-4A40-BF21-C30B581103C0}" presName="sibTransLast" presStyleLbl="sibTrans2D1" presStyleIdx="1" presStyleCnt="2" custLinFactNeighborX="-88306" custLinFactNeighborY="7537"/>
      <dgm:spPr/>
      <dgm:t>
        <a:bodyPr/>
        <a:lstStyle/>
        <a:p>
          <a:endParaRPr lang="ru-RU"/>
        </a:p>
      </dgm:t>
    </dgm:pt>
    <dgm:pt modelId="{9A1786FE-6AC8-4619-B0FA-9F1AAA739707}" type="pres">
      <dgm:prSet presAssocID="{04143EA3-5E0B-4A40-BF21-C30B581103C0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DE3D97CA-3AC7-4DE1-AA5B-53F795E9C909}" type="pres">
      <dgm:prSet presAssocID="{04143EA3-5E0B-4A40-BF21-C30B581103C0}" presName="lastNode" presStyleLbl="node1" presStyleIdx="2" presStyleCnt="3" custScaleX="65116" custScaleY="78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8E050D-2BFD-447C-B614-80B5FD584B9D}" type="presOf" srcId="{8410AAB3-F632-4B3A-85EA-51D8A619F8BE}" destId="{9A1786FE-6AC8-4619-B0FA-9F1AAA739707}" srcOrd="1" destOrd="0" presId="urn:microsoft.com/office/officeart/2005/8/layout/equation2"/>
    <dgm:cxn modelId="{E7F5EA3D-0A5A-4E27-AA0B-C321BD4D60F5}" srcId="{04143EA3-5E0B-4A40-BF21-C30B581103C0}" destId="{BFCCDF84-471E-4AD9-BB88-BAF6552235D3}" srcOrd="2" destOrd="0" parTransId="{24ECF9B2-D037-4322-8780-D9ABFD0A38F4}" sibTransId="{92A8760F-DE19-4ECE-80AF-20B39043BF92}"/>
    <dgm:cxn modelId="{544F9F74-661F-4FEF-9C7E-75C7F6665AC6}" srcId="{04143EA3-5E0B-4A40-BF21-C30B581103C0}" destId="{928C9AC4-7610-4C12-9630-7A165BAA05C3}" srcOrd="0" destOrd="0" parTransId="{EA03B4E4-6E39-4CB4-A0ED-4FED00CF1B11}" sibTransId="{7BA57061-0FB8-426E-8B23-73AD8C3D40E6}"/>
    <dgm:cxn modelId="{B004FC1F-1676-4226-809E-124EC5087164}" type="presOf" srcId="{BFCCDF84-471E-4AD9-BB88-BAF6552235D3}" destId="{DE3D97CA-3AC7-4DE1-AA5B-53F795E9C909}" srcOrd="0" destOrd="0" presId="urn:microsoft.com/office/officeart/2005/8/layout/equation2"/>
    <dgm:cxn modelId="{C72CDD6E-D0A9-475E-B74A-EA07304B371E}" type="presOf" srcId="{928C9AC4-7610-4C12-9630-7A165BAA05C3}" destId="{1571AAAD-3853-484E-A010-0A23085F7D8B}" srcOrd="0" destOrd="0" presId="urn:microsoft.com/office/officeart/2005/8/layout/equation2"/>
    <dgm:cxn modelId="{7248EC85-2313-41DD-82C6-2CE09501A7CA}" type="presOf" srcId="{CDBD169F-EBC2-40A4-9557-33B28CA009AB}" destId="{FB406872-83C1-4A3E-B6C0-587579DC7BE3}" srcOrd="0" destOrd="0" presId="urn:microsoft.com/office/officeart/2005/8/layout/equation2"/>
    <dgm:cxn modelId="{71779236-38A5-4779-84F2-E5D3B1AEA031}" type="presOf" srcId="{04143EA3-5E0B-4A40-BF21-C30B581103C0}" destId="{11521E65-5D7B-48A0-8245-2845E2B9AE21}" srcOrd="0" destOrd="0" presId="urn:microsoft.com/office/officeart/2005/8/layout/equation2"/>
    <dgm:cxn modelId="{137CC20E-D2BE-4104-A2A9-E5A871D6EF79}" srcId="{04143EA3-5E0B-4A40-BF21-C30B581103C0}" destId="{CDBD169F-EBC2-40A4-9557-33B28CA009AB}" srcOrd="1" destOrd="0" parTransId="{989883A4-8B8D-4DAC-8655-4C713BD62222}" sibTransId="{8410AAB3-F632-4B3A-85EA-51D8A619F8BE}"/>
    <dgm:cxn modelId="{770E356E-9111-4B4B-936E-A34BE83B6C54}" type="presOf" srcId="{7BA57061-0FB8-426E-8B23-73AD8C3D40E6}" destId="{CB753DD4-5C5B-489B-9410-71EDE5043EC1}" srcOrd="0" destOrd="0" presId="urn:microsoft.com/office/officeart/2005/8/layout/equation2"/>
    <dgm:cxn modelId="{285D8015-C5F6-4592-AC9D-97911BDDFBC7}" type="presOf" srcId="{8410AAB3-F632-4B3A-85EA-51D8A619F8BE}" destId="{3C890F73-C823-45DA-AB2E-BF4206B214EE}" srcOrd="0" destOrd="0" presId="urn:microsoft.com/office/officeart/2005/8/layout/equation2"/>
    <dgm:cxn modelId="{FB53453E-ACBB-4209-A3A6-B6087F22ED0B}" type="presParOf" srcId="{11521E65-5D7B-48A0-8245-2845E2B9AE21}" destId="{B1B4242F-54E8-4831-95F6-C45ECE92F681}" srcOrd="0" destOrd="0" presId="urn:microsoft.com/office/officeart/2005/8/layout/equation2"/>
    <dgm:cxn modelId="{8A07A342-4888-4DCE-BD31-F173C6612BC0}" type="presParOf" srcId="{B1B4242F-54E8-4831-95F6-C45ECE92F681}" destId="{1571AAAD-3853-484E-A010-0A23085F7D8B}" srcOrd="0" destOrd="0" presId="urn:microsoft.com/office/officeart/2005/8/layout/equation2"/>
    <dgm:cxn modelId="{BE184121-4C19-423D-8DA7-E7BCE2AC636F}" type="presParOf" srcId="{B1B4242F-54E8-4831-95F6-C45ECE92F681}" destId="{7B0873A8-D8DB-4EB7-8E44-FB7459941494}" srcOrd="1" destOrd="0" presId="urn:microsoft.com/office/officeart/2005/8/layout/equation2"/>
    <dgm:cxn modelId="{CF6D100C-AEA6-4932-A1AF-B62BF2FC751F}" type="presParOf" srcId="{B1B4242F-54E8-4831-95F6-C45ECE92F681}" destId="{CB753DD4-5C5B-489B-9410-71EDE5043EC1}" srcOrd="2" destOrd="0" presId="urn:microsoft.com/office/officeart/2005/8/layout/equation2"/>
    <dgm:cxn modelId="{BF75BDC1-C729-4D03-AB6B-248D6FC3A6EE}" type="presParOf" srcId="{B1B4242F-54E8-4831-95F6-C45ECE92F681}" destId="{A0068E76-3236-4241-9D12-C1F12D6D604A}" srcOrd="3" destOrd="0" presId="urn:microsoft.com/office/officeart/2005/8/layout/equation2"/>
    <dgm:cxn modelId="{69FBCFE5-60A8-4928-A245-575C4AFDFDA6}" type="presParOf" srcId="{B1B4242F-54E8-4831-95F6-C45ECE92F681}" destId="{FB406872-83C1-4A3E-B6C0-587579DC7BE3}" srcOrd="4" destOrd="0" presId="urn:microsoft.com/office/officeart/2005/8/layout/equation2"/>
    <dgm:cxn modelId="{AF4474D8-A4D4-42BA-A239-95F78356AE83}" type="presParOf" srcId="{11521E65-5D7B-48A0-8245-2845E2B9AE21}" destId="{3C890F73-C823-45DA-AB2E-BF4206B214EE}" srcOrd="1" destOrd="0" presId="urn:microsoft.com/office/officeart/2005/8/layout/equation2"/>
    <dgm:cxn modelId="{7ABA3A3E-A20F-4A08-ABDB-171C8AB6A1E9}" type="presParOf" srcId="{3C890F73-C823-45DA-AB2E-BF4206B214EE}" destId="{9A1786FE-6AC8-4619-B0FA-9F1AAA739707}" srcOrd="0" destOrd="0" presId="urn:microsoft.com/office/officeart/2005/8/layout/equation2"/>
    <dgm:cxn modelId="{05A57541-3FD6-4D98-91CC-C520134D3618}" type="presParOf" srcId="{11521E65-5D7B-48A0-8245-2845E2B9AE21}" destId="{DE3D97CA-3AC7-4DE1-AA5B-53F795E9C909}" srcOrd="2" destOrd="0" presId="urn:microsoft.com/office/officeart/2005/8/layout/equation2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6B70B86-149C-4847-830B-4A5E51E024EB}" type="doc">
      <dgm:prSet loTypeId="urn:microsoft.com/office/officeart/2005/8/layout/hierarchy2" loCatId="hierarchy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3C2A7B6-994D-43CC-B006-812C37E72B31}">
      <dgm:prSet phldrT="[Текст]"/>
      <dgm:spPr/>
      <dgm:t>
        <a:bodyPr/>
        <a:lstStyle/>
        <a:p>
          <a:r>
            <a:rPr lang="uk-UA" dirty="0" err="1" smtClean="0"/>
            <a:t>Шевченко-</a:t>
          </a:r>
          <a:r>
            <a:rPr lang="uk-UA" dirty="0" smtClean="0"/>
            <a:t> національна гордість</a:t>
          </a:r>
          <a:endParaRPr lang="ru-RU" dirty="0"/>
        </a:p>
      </dgm:t>
    </dgm:pt>
    <dgm:pt modelId="{E007E743-3D15-4DAD-BA2D-62B9AA1D9765}" type="parTrans" cxnId="{45FE1EE8-A199-44EE-A3CD-81C414F02211}">
      <dgm:prSet/>
      <dgm:spPr/>
      <dgm:t>
        <a:bodyPr/>
        <a:lstStyle/>
        <a:p>
          <a:endParaRPr lang="ru-RU"/>
        </a:p>
      </dgm:t>
    </dgm:pt>
    <dgm:pt modelId="{F3F69D7F-01D9-47B2-B251-FA1335DFCDF4}" type="sibTrans" cxnId="{45FE1EE8-A199-44EE-A3CD-81C414F02211}">
      <dgm:prSet/>
      <dgm:spPr/>
      <dgm:t>
        <a:bodyPr/>
        <a:lstStyle/>
        <a:p>
          <a:endParaRPr lang="ru-RU"/>
        </a:p>
      </dgm:t>
    </dgm:pt>
    <dgm:pt modelId="{293D77C1-7737-49C0-8E98-5645719A1C80}">
      <dgm:prSet phldrT="[Текст]"/>
      <dgm:spPr/>
      <dgm:t>
        <a:bodyPr/>
        <a:lstStyle/>
        <a:p>
          <a:r>
            <a:rPr lang="uk-UA" dirty="0" err="1" smtClean="0"/>
            <a:t>Винання</a:t>
          </a:r>
          <a:r>
            <a:rPr lang="uk-UA" dirty="0" smtClean="0"/>
            <a:t> в Україні</a:t>
          </a:r>
          <a:endParaRPr lang="ru-RU" dirty="0"/>
        </a:p>
      </dgm:t>
    </dgm:pt>
    <dgm:pt modelId="{1C447975-C286-486D-A907-5076A6D3F87C}" type="parTrans" cxnId="{81675382-374E-43D4-A958-822F6019547E}">
      <dgm:prSet/>
      <dgm:spPr/>
      <dgm:t>
        <a:bodyPr/>
        <a:lstStyle/>
        <a:p>
          <a:endParaRPr lang="ru-RU"/>
        </a:p>
      </dgm:t>
    </dgm:pt>
    <dgm:pt modelId="{0FB4F953-CC3C-4891-B0E5-9B06B3BEC195}" type="sibTrans" cxnId="{81675382-374E-43D4-A958-822F6019547E}">
      <dgm:prSet/>
      <dgm:spPr/>
      <dgm:t>
        <a:bodyPr/>
        <a:lstStyle/>
        <a:p>
          <a:endParaRPr lang="ru-RU"/>
        </a:p>
      </dgm:t>
    </dgm:pt>
    <dgm:pt modelId="{EEF0E5CE-84E9-4012-8228-C23FEC0FF917}">
      <dgm:prSet phldrT="[Текст]"/>
      <dgm:spPr/>
      <dgm:t>
        <a:bodyPr/>
        <a:lstStyle/>
        <a:p>
          <a:endParaRPr lang="uk-UA" dirty="0" smtClean="0"/>
        </a:p>
        <a:p>
          <a:r>
            <a:rPr lang="uk-UA" dirty="0" smtClean="0"/>
            <a:t>Літературні твори </a:t>
          </a:r>
          <a:endParaRPr lang="ru-RU" dirty="0"/>
        </a:p>
      </dgm:t>
    </dgm:pt>
    <dgm:pt modelId="{5F987611-D64E-4A95-94C9-815099E9A2FC}" type="parTrans" cxnId="{555D8918-B64E-413D-A931-EEE32F6FEDD4}">
      <dgm:prSet/>
      <dgm:spPr/>
      <dgm:t>
        <a:bodyPr/>
        <a:lstStyle/>
        <a:p>
          <a:endParaRPr lang="ru-RU"/>
        </a:p>
      </dgm:t>
    </dgm:pt>
    <dgm:pt modelId="{B15D153F-81DC-48A9-834B-FBFCA2C7A46F}" type="sibTrans" cxnId="{555D8918-B64E-413D-A931-EEE32F6FEDD4}">
      <dgm:prSet/>
      <dgm:spPr/>
      <dgm:t>
        <a:bodyPr/>
        <a:lstStyle/>
        <a:p>
          <a:endParaRPr lang="ru-RU"/>
        </a:p>
      </dgm:t>
    </dgm:pt>
    <dgm:pt modelId="{49278545-F22C-4425-9DEE-4D033EF1725A}">
      <dgm:prSet phldrT="[Текст]"/>
      <dgm:spPr/>
      <dgm:t>
        <a:bodyPr/>
        <a:lstStyle/>
        <a:p>
          <a:r>
            <a:rPr lang="uk-UA" dirty="0" smtClean="0"/>
            <a:t>Музеї </a:t>
          </a:r>
          <a:endParaRPr lang="ru-RU" dirty="0"/>
        </a:p>
      </dgm:t>
    </dgm:pt>
    <dgm:pt modelId="{A872BD9E-24BD-4C47-82D2-3692D706971D}" type="parTrans" cxnId="{A5A30584-A9B5-47E4-8E56-73D77E015D4E}">
      <dgm:prSet/>
      <dgm:spPr/>
      <dgm:t>
        <a:bodyPr/>
        <a:lstStyle/>
        <a:p>
          <a:endParaRPr lang="ru-RU"/>
        </a:p>
      </dgm:t>
    </dgm:pt>
    <dgm:pt modelId="{8EC8C82D-4006-40D2-8103-639865F58136}" type="sibTrans" cxnId="{A5A30584-A9B5-47E4-8E56-73D77E015D4E}">
      <dgm:prSet/>
      <dgm:spPr/>
      <dgm:t>
        <a:bodyPr/>
        <a:lstStyle/>
        <a:p>
          <a:endParaRPr lang="ru-RU"/>
        </a:p>
      </dgm:t>
    </dgm:pt>
    <dgm:pt modelId="{3BBA1FB4-2765-415A-A6C1-E18CF3353DE1}">
      <dgm:prSet phldrT="[Текст]"/>
      <dgm:spPr/>
      <dgm:t>
        <a:bodyPr/>
        <a:lstStyle/>
        <a:p>
          <a:r>
            <a:rPr lang="uk-UA" dirty="0" smtClean="0"/>
            <a:t>Визнання за кордоном</a:t>
          </a:r>
          <a:endParaRPr lang="ru-RU" dirty="0"/>
        </a:p>
      </dgm:t>
    </dgm:pt>
    <dgm:pt modelId="{6E6E2DAB-49B1-4B6C-A243-136711A07C37}" type="parTrans" cxnId="{7F102EA8-AB93-4C86-BFA5-1FB71068801D}">
      <dgm:prSet/>
      <dgm:spPr/>
      <dgm:t>
        <a:bodyPr/>
        <a:lstStyle/>
        <a:p>
          <a:endParaRPr lang="ru-RU"/>
        </a:p>
      </dgm:t>
    </dgm:pt>
    <dgm:pt modelId="{4F0D2DC0-C170-41B1-9891-2358106D686F}" type="sibTrans" cxnId="{7F102EA8-AB93-4C86-BFA5-1FB71068801D}">
      <dgm:prSet/>
      <dgm:spPr/>
      <dgm:t>
        <a:bodyPr/>
        <a:lstStyle/>
        <a:p>
          <a:endParaRPr lang="ru-RU"/>
        </a:p>
      </dgm:t>
    </dgm:pt>
    <dgm:pt modelId="{9B8106CC-FB55-4D45-91C1-16AC2AA96770}">
      <dgm:prSet phldrT="[Текст]"/>
      <dgm:spPr/>
      <dgm:t>
        <a:bodyPr/>
        <a:lstStyle/>
        <a:p>
          <a:r>
            <a:rPr lang="uk-UA" dirty="0" err="1" smtClean="0"/>
            <a:t>Памятники</a:t>
          </a:r>
          <a:r>
            <a:rPr lang="uk-UA" dirty="0" smtClean="0"/>
            <a:t> </a:t>
          </a:r>
          <a:endParaRPr lang="ru-RU" dirty="0"/>
        </a:p>
      </dgm:t>
    </dgm:pt>
    <dgm:pt modelId="{23F3C916-6AD7-4431-8828-1A1285D20342}" type="parTrans" cxnId="{413C48EC-5238-4F88-B095-4177B1C4541A}">
      <dgm:prSet/>
      <dgm:spPr/>
      <dgm:t>
        <a:bodyPr/>
        <a:lstStyle/>
        <a:p>
          <a:endParaRPr lang="ru-RU"/>
        </a:p>
      </dgm:t>
    </dgm:pt>
    <dgm:pt modelId="{808B0BD0-949C-45FA-A032-2E5F28C63141}" type="sibTrans" cxnId="{413C48EC-5238-4F88-B095-4177B1C4541A}">
      <dgm:prSet/>
      <dgm:spPr/>
      <dgm:t>
        <a:bodyPr/>
        <a:lstStyle/>
        <a:p>
          <a:endParaRPr lang="ru-RU"/>
        </a:p>
      </dgm:t>
    </dgm:pt>
    <dgm:pt modelId="{71A45048-BD21-4153-9702-3B99EBD0B0B3}">
      <dgm:prSet phldrT="[Текст]"/>
      <dgm:spPr/>
      <dgm:t>
        <a:bodyPr/>
        <a:lstStyle/>
        <a:p>
          <a:r>
            <a:rPr lang="uk-UA" dirty="0" err="1" smtClean="0"/>
            <a:t>Памятники</a:t>
          </a:r>
          <a:r>
            <a:rPr lang="uk-UA" dirty="0" smtClean="0"/>
            <a:t> </a:t>
          </a:r>
          <a:endParaRPr lang="ru-RU" dirty="0"/>
        </a:p>
      </dgm:t>
    </dgm:pt>
    <dgm:pt modelId="{F0612E94-D207-4185-BB6F-03190C3AED29}" type="parTrans" cxnId="{372A4136-E832-4A59-B63C-9CFFBAF6AF9E}">
      <dgm:prSet/>
      <dgm:spPr/>
      <dgm:t>
        <a:bodyPr/>
        <a:lstStyle/>
        <a:p>
          <a:endParaRPr lang="ru-RU"/>
        </a:p>
      </dgm:t>
    </dgm:pt>
    <dgm:pt modelId="{70BE107B-46A0-4476-9884-42D8CD5C6F6B}" type="sibTrans" cxnId="{372A4136-E832-4A59-B63C-9CFFBAF6AF9E}">
      <dgm:prSet/>
      <dgm:spPr/>
      <dgm:t>
        <a:bodyPr/>
        <a:lstStyle/>
        <a:p>
          <a:endParaRPr lang="ru-RU"/>
        </a:p>
      </dgm:t>
    </dgm:pt>
    <dgm:pt modelId="{3ED1BAC4-ADCA-4DCA-BA9E-268C69E58215}">
      <dgm:prSet phldrT="[Текст]"/>
      <dgm:spPr/>
      <dgm:t>
        <a:bodyPr/>
        <a:lstStyle/>
        <a:p>
          <a:r>
            <a:rPr lang="uk-UA" dirty="0" smtClean="0"/>
            <a:t>Кінофільми </a:t>
          </a:r>
          <a:endParaRPr lang="ru-RU" dirty="0"/>
        </a:p>
      </dgm:t>
    </dgm:pt>
    <dgm:pt modelId="{AA89A93A-FD94-4FFB-91AD-76CD7B6DB27C}" type="parTrans" cxnId="{FDB2FCAA-C2E4-439D-80BC-02E7DF6D2630}">
      <dgm:prSet/>
      <dgm:spPr/>
      <dgm:t>
        <a:bodyPr/>
        <a:lstStyle/>
        <a:p>
          <a:endParaRPr lang="ru-RU"/>
        </a:p>
      </dgm:t>
    </dgm:pt>
    <dgm:pt modelId="{329960C0-D4CF-43E1-87B2-56673ADBDB47}" type="sibTrans" cxnId="{FDB2FCAA-C2E4-439D-80BC-02E7DF6D2630}">
      <dgm:prSet/>
      <dgm:spPr/>
      <dgm:t>
        <a:bodyPr/>
        <a:lstStyle/>
        <a:p>
          <a:endParaRPr lang="ru-RU"/>
        </a:p>
      </dgm:t>
    </dgm:pt>
    <dgm:pt modelId="{11FF8572-7EBE-4CD2-88FD-603EA62E5D29}">
      <dgm:prSet phldrT="[Текст]"/>
      <dgm:spPr/>
      <dgm:t>
        <a:bodyPr/>
        <a:lstStyle/>
        <a:p>
          <a:r>
            <a:rPr lang="uk-UA" dirty="0" smtClean="0"/>
            <a:t>Музеї </a:t>
          </a:r>
          <a:endParaRPr lang="ru-RU" dirty="0"/>
        </a:p>
      </dgm:t>
    </dgm:pt>
    <dgm:pt modelId="{42E29376-4E59-4E5D-8167-7A305D3C14B4}" type="parTrans" cxnId="{D13F475A-8794-4640-9E38-51FC98ECBB17}">
      <dgm:prSet/>
      <dgm:spPr/>
      <dgm:t>
        <a:bodyPr/>
        <a:lstStyle/>
        <a:p>
          <a:endParaRPr lang="ru-RU"/>
        </a:p>
      </dgm:t>
    </dgm:pt>
    <dgm:pt modelId="{C8FAC2FD-F0E8-4CD3-84D5-27E9430DACF9}" type="sibTrans" cxnId="{D13F475A-8794-4640-9E38-51FC98ECBB17}">
      <dgm:prSet/>
      <dgm:spPr/>
      <dgm:t>
        <a:bodyPr/>
        <a:lstStyle/>
        <a:p>
          <a:endParaRPr lang="ru-RU"/>
        </a:p>
      </dgm:t>
    </dgm:pt>
    <dgm:pt modelId="{42B7BF7D-8213-4A8B-8C7A-3DD1035E2474}">
      <dgm:prSet phldrT="[Текст]"/>
      <dgm:spPr/>
      <dgm:t>
        <a:bodyPr/>
        <a:lstStyle/>
        <a:p>
          <a:r>
            <a:rPr lang="uk-UA" dirty="0" smtClean="0"/>
            <a:t>Переклади творів</a:t>
          </a:r>
          <a:endParaRPr lang="ru-RU" dirty="0"/>
        </a:p>
      </dgm:t>
    </dgm:pt>
    <dgm:pt modelId="{E4D64B68-2CA1-4D52-BEAB-7EA6EC72341E}" type="sibTrans" cxnId="{7BA65889-866E-411B-BB01-B1DE9BFB6A30}">
      <dgm:prSet/>
      <dgm:spPr/>
      <dgm:t>
        <a:bodyPr/>
        <a:lstStyle/>
        <a:p>
          <a:endParaRPr lang="ru-RU"/>
        </a:p>
      </dgm:t>
    </dgm:pt>
    <dgm:pt modelId="{B729BDA0-94EC-4BB4-B762-8930D5929F43}" type="parTrans" cxnId="{7BA65889-866E-411B-BB01-B1DE9BFB6A30}">
      <dgm:prSet/>
      <dgm:spPr/>
      <dgm:t>
        <a:bodyPr/>
        <a:lstStyle/>
        <a:p>
          <a:endParaRPr lang="ru-RU"/>
        </a:p>
      </dgm:t>
    </dgm:pt>
    <dgm:pt modelId="{CCBB2DD1-42EF-47FB-A64F-7B44AC84E3EF}" type="pres">
      <dgm:prSet presAssocID="{66B70B86-149C-4847-830B-4A5E51E024E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957A83-B1B4-4022-B73D-989B939C33A5}" type="pres">
      <dgm:prSet presAssocID="{93C2A7B6-994D-43CC-B006-812C37E72B31}" presName="root1" presStyleCnt="0"/>
      <dgm:spPr/>
      <dgm:t>
        <a:bodyPr/>
        <a:lstStyle/>
        <a:p>
          <a:endParaRPr lang="ru-RU"/>
        </a:p>
      </dgm:t>
    </dgm:pt>
    <dgm:pt modelId="{EB59227B-DC50-4B42-B984-0FE3AEEF068B}" type="pres">
      <dgm:prSet presAssocID="{93C2A7B6-994D-43CC-B006-812C37E72B31}" presName="LevelOneTextNode" presStyleLbl="node0" presStyleIdx="0" presStyleCnt="1" custScaleX="139537" custScaleY="216294" custLinFactX="-6525" custLinFactNeighborX="-100000" custLinFactNeighborY="-2603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CAF9172-851B-4D1C-ACFE-36AEAC41612A}" type="pres">
      <dgm:prSet presAssocID="{93C2A7B6-994D-43CC-B006-812C37E72B31}" presName="level2hierChild" presStyleCnt="0"/>
      <dgm:spPr/>
      <dgm:t>
        <a:bodyPr/>
        <a:lstStyle/>
        <a:p>
          <a:endParaRPr lang="ru-RU"/>
        </a:p>
      </dgm:t>
    </dgm:pt>
    <dgm:pt modelId="{3ADB10A4-50AF-4C07-A88F-8321A195D037}" type="pres">
      <dgm:prSet presAssocID="{1C447975-C286-486D-A907-5076A6D3F87C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12534F4-76AE-494D-AF07-8FF01F5A0E2D}" type="pres">
      <dgm:prSet presAssocID="{1C447975-C286-486D-A907-5076A6D3F87C}" presName="connTx" presStyleLbl="parChTrans1D2" presStyleIdx="0" presStyleCnt="2"/>
      <dgm:spPr/>
      <dgm:t>
        <a:bodyPr/>
        <a:lstStyle/>
        <a:p>
          <a:endParaRPr lang="ru-RU"/>
        </a:p>
      </dgm:t>
    </dgm:pt>
    <dgm:pt modelId="{161000ED-E33F-4D2E-A838-17EE0BE3CAB0}" type="pres">
      <dgm:prSet presAssocID="{293D77C1-7737-49C0-8E98-5645719A1C80}" presName="root2" presStyleCnt="0"/>
      <dgm:spPr/>
      <dgm:t>
        <a:bodyPr/>
        <a:lstStyle/>
        <a:p>
          <a:endParaRPr lang="ru-RU"/>
        </a:p>
      </dgm:t>
    </dgm:pt>
    <dgm:pt modelId="{11031C21-935D-4239-B5DA-157B4D7B1B94}" type="pres">
      <dgm:prSet presAssocID="{293D77C1-7737-49C0-8E98-5645719A1C80}" presName="LevelTwoTextNode" presStyleLbl="node2" presStyleIdx="0" presStyleCnt="2" custScaleY="163578" custLinFactNeighborX="-81789" custLinFactNeighborY="116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A80055-462B-4F53-857A-B4948950132A}" type="pres">
      <dgm:prSet presAssocID="{293D77C1-7737-49C0-8E98-5645719A1C80}" presName="level3hierChild" presStyleCnt="0"/>
      <dgm:spPr/>
      <dgm:t>
        <a:bodyPr/>
        <a:lstStyle/>
        <a:p>
          <a:endParaRPr lang="ru-RU"/>
        </a:p>
      </dgm:t>
    </dgm:pt>
    <dgm:pt modelId="{DFF5F352-3807-4E30-9E4E-DD70BFA7472C}" type="pres">
      <dgm:prSet presAssocID="{5F987611-D64E-4A95-94C9-815099E9A2FC}" presName="conn2-1" presStyleLbl="parChTrans1D3" presStyleIdx="0" presStyleCnt="7"/>
      <dgm:spPr/>
      <dgm:t>
        <a:bodyPr/>
        <a:lstStyle/>
        <a:p>
          <a:endParaRPr lang="ru-RU"/>
        </a:p>
      </dgm:t>
    </dgm:pt>
    <dgm:pt modelId="{F50A8A36-6380-4D8E-B76D-4DE0800BAF41}" type="pres">
      <dgm:prSet presAssocID="{5F987611-D64E-4A95-94C9-815099E9A2FC}" presName="connTx" presStyleLbl="parChTrans1D3" presStyleIdx="0" presStyleCnt="7"/>
      <dgm:spPr/>
      <dgm:t>
        <a:bodyPr/>
        <a:lstStyle/>
        <a:p>
          <a:endParaRPr lang="ru-RU"/>
        </a:p>
      </dgm:t>
    </dgm:pt>
    <dgm:pt modelId="{8C13160F-5E1D-42EF-A2A8-C88C571CCCDA}" type="pres">
      <dgm:prSet presAssocID="{EEF0E5CE-84E9-4012-8228-C23FEC0FF917}" presName="root2" presStyleCnt="0"/>
      <dgm:spPr/>
      <dgm:t>
        <a:bodyPr/>
        <a:lstStyle/>
        <a:p>
          <a:endParaRPr lang="ru-RU"/>
        </a:p>
      </dgm:t>
    </dgm:pt>
    <dgm:pt modelId="{F8CB46A8-3BDA-4E4D-BDB3-403EC8C40347}" type="pres">
      <dgm:prSet presAssocID="{EEF0E5CE-84E9-4012-8228-C23FEC0FF917}" presName="LevelTwoTextNode" presStyleLbl="node3" presStyleIdx="0" presStyleCnt="7" custScaleX="128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7BE32D-35B8-41A4-B955-A65705100E81}" type="pres">
      <dgm:prSet presAssocID="{EEF0E5CE-84E9-4012-8228-C23FEC0FF917}" presName="level3hierChild" presStyleCnt="0"/>
      <dgm:spPr/>
      <dgm:t>
        <a:bodyPr/>
        <a:lstStyle/>
        <a:p>
          <a:endParaRPr lang="ru-RU"/>
        </a:p>
      </dgm:t>
    </dgm:pt>
    <dgm:pt modelId="{99ED4D31-AB67-4134-BAE5-BE0F8808F45D}" type="pres">
      <dgm:prSet presAssocID="{F0612E94-D207-4185-BB6F-03190C3AED29}" presName="conn2-1" presStyleLbl="parChTrans1D3" presStyleIdx="1" presStyleCnt="7"/>
      <dgm:spPr/>
      <dgm:t>
        <a:bodyPr/>
        <a:lstStyle/>
        <a:p>
          <a:endParaRPr lang="ru-RU"/>
        </a:p>
      </dgm:t>
    </dgm:pt>
    <dgm:pt modelId="{716FE2CD-48DF-49E1-AE7A-3324CD159FA1}" type="pres">
      <dgm:prSet presAssocID="{F0612E94-D207-4185-BB6F-03190C3AED29}" presName="connTx" presStyleLbl="parChTrans1D3" presStyleIdx="1" presStyleCnt="7"/>
      <dgm:spPr/>
      <dgm:t>
        <a:bodyPr/>
        <a:lstStyle/>
        <a:p>
          <a:endParaRPr lang="ru-RU"/>
        </a:p>
      </dgm:t>
    </dgm:pt>
    <dgm:pt modelId="{EE8DBD99-D4C5-4865-BC0B-E9736EC8B70F}" type="pres">
      <dgm:prSet presAssocID="{71A45048-BD21-4153-9702-3B99EBD0B0B3}" presName="root2" presStyleCnt="0"/>
      <dgm:spPr/>
      <dgm:t>
        <a:bodyPr/>
        <a:lstStyle/>
        <a:p>
          <a:endParaRPr lang="ru-RU"/>
        </a:p>
      </dgm:t>
    </dgm:pt>
    <dgm:pt modelId="{CEBBE611-95D0-4F1A-8BA5-8510D5CFA07B}" type="pres">
      <dgm:prSet presAssocID="{71A45048-BD21-4153-9702-3B99EBD0B0B3}" presName="LevelTwoTextNode" presStyleLbl="node3" presStyleIdx="1" presStyleCnt="7" custScaleX="128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766CF3-A3D1-47E6-9BCB-7DAA700858F6}" type="pres">
      <dgm:prSet presAssocID="{71A45048-BD21-4153-9702-3B99EBD0B0B3}" presName="level3hierChild" presStyleCnt="0"/>
      <dgm:spPr/>
      <dgm:t>
        <a:bodyPr/>
        <a:lstStyle/>
        <a:p>
          <a:endParaRPr lang="ru-RU"/>
        </a:p>
      </dgm:t>
    </dgm:pt>
    <dgm:pt modelId="{4E0506F4-08A7-4762-A02B-E3BBF3899103}" type="pres">
      <dgm:prSet presAssocID="{AA89A93A-FD94-4FFB-91AD-76CD7B6DB27C}" presName="conn2-1" presStyleLbl="parChTrans1D3" presStyleIdx="2" presStyleCnt="7"/>
      <dgm:spPr/>
      <dgm:t>
        <a:bodyPr/>
        <a:lstStyle/>
        <a:p>
          <a:endParaRPr lang="ru-RU"/>
        </a:p>
      </dgm:t>
    </dgm:pt>
    <dgm:pt modelId="{A5ABE4E5-0D4B-4C31-B98D-9B53F583B6BF}" type="pres">
      <dgm:prSet presAssocID="{AA89A93A-FD94-4FFB-91AD-76CD7B6DB27C}" presName="connTx" presStyleLbl="parChTrans1D3" presStyleIdx="2" presStyleCnt="7"/>
      <dgm:spPr/>
      <dgm:t>
        <a:bodyPr/>
        <a:lstStyle/>
        <a:p>
          <a:endParaRPr lang="ru-RU"/>
        </a:p>
      </dgm:t>
    </dgm:pt>
    <dgm:pt modelId="{DA31EE3E-AB1B-4693-96DF-057D7E7681B9}" type="pres">
      <dgm:prSet presAssocID="{3ED1BAC4-ADCA-4DCA-BA9E-268C69E58215}" presName="root2" presStyleCnt="0"/>
      <dgm:spPr/>
      <dgm:t>
        <a:bodyPr/>
        <a:lstStyle/>
        <a:p>
          <a:endParaRPr lang="ru-RU"/>
        </a:p>
      </dgm:t>
    </dgm:pt>
    <dgm:pt modelId="{58675F1E-ADB7-4162-9242-4352CCD079A5}" type="pres">
      <dgm:prSet presAssocID="{3ED1BAC4-ADCA-4DCA-BA9E-268C69E58215}" presName="LevelTwoTextNode" presStyleLbl="node3" presStyleIdx="2" presStyleCnt="7" custScaleX="130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5AC5D1-2FDA-41C9-B99F-B061A93C6414}" type="pres">
      <dgm:prSet presAssocID="{3ED1BAC4-ADCA-4DCA-BA9E-268C69E58215}" presName="level3hierChild" presStyleCnt="0"/>
      <dgm:spPr/>
      <dgm:t>
        <a:bodyPr/>
        <a:lstStyle/>
        <a:p>
          <a:endParaRPr lang="ru-RU"/>
        </a:p>
      </dgm:t>
    </dgm:pt>
    <dgm:pt modelId="{13A9B7B8-8818-4F80-BBDF-3050340056A1}" type="pres">
      <dgm:prSet presAssocID="{A872BD9E-24BD-4C47-82D2-3692D706971D}" presName="conn2-1" presStyleLbl="parChTrans1D3" presStyleIdx="3" presStyleCnt="7"/>
      <dgm:spPr/>
      <dgm:t>
        <a:bodyPr/>
        <a:lstStyle/>
        <a:p>
          <a:endParaRPr lang="ru-RU"/>
        </a:p>
      </dgm:t>
    </dgm:pt>
    <dgm:pt modelId="{749CE1BA-A706-459D-8F5A-305CA48E216E}" type="pres">
      <dgm:prSet presAssocID="{A872BD9E-24BD-4C47-82D2-3692D706971D}" presName="connTx" presStyleLbl="parChTrans1D3" presStyleIdx="3" presStyleCnt="7"/>
      <dgm:spPr/>
      <dgm:t>
        <a:bodyPr/>
        <a:lstStyle/>
        <a:p>
          <a:endParaRPr lang="ru-RU"/>
        </a:p>
      </dgm:t>
    </dgm:pt>
    <dgm:pt modelId="{4FB5C054-43C0-4D36-B339-6BA7FC6A82DE}" type="pres">
      <dgm:prSet presAssocID="{49278545-F22C-4425-9DEE-4D033EF1725A}" presName="root2" presStyleCnt="0"/>
      <dgm:spPr/>
      <dgm:t>
        <a:bodyPr/>
        <a:lstStyle/>
        <a:p>
          <a:endParaRPr lang="ru-RU"/>
        </a:p>
      </dgm:t>
    </dgm:pt>
    <dgm:pt modelId="{B83F78DC-091D-427F-B973-967A176CFE8A}" type="pres">
      <dgm:prSet presAssocID="{49278545-F22C-4425-9DEE-4D033EF1725A}" presName="LevelTwoTextNode" presStyleLbl="node3" presStyleIdx="3" presStyleCnt="7" custScaleX="130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C1495E-C682-46BD-8B41-02C746F61F47}" type="pres">
      <dgm:prSet presAssocID="{49278545-F22C-4425-9DEE-4D033EF1725A}" presName="level3hierChild" presStyleCnt="0"/>
      <dgm:spPr/>
      <dgm:t>
        <a:bodyPr/>
        <a:lstStyle/>
        <a:p>
          <a:endParaRPr lang="ru-RU"/>
        </a:p>
      </dgm:t>
    </dgm:pt>
    <dgm:pt modelId="{E5B4E223-F34E-4570-B4EA-E72647A74935}" type="pres">
      <dgm:prSet presAssocID="{6E6E2DAB-49B1-4B6C-A243-136711A07C37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53885EA9-0992-4448-8264-A15E08960D79}" type="pres">
      <dgm:prSet presAssocID="{6E6E2DAB-49B1-4B6C-A243-136711A07C37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CCD099F-FD27-4D63-AE63-0B1314D6F6D8}" type="pres">
      <dgm:prSet presAssocID="{3BBA1FB4-2765-415A-A6C1-E18CF3353DE1}" presName="root2" presStyleCnt="0"/>
      <dgm:spPr/>
      <dgm:t>
        <a:bodyPr/>
        <a:lstStyle/>
        <a:p>
          <a:endParaRPr lang="ru-RU"/>
        </a:p>
      </dgm:t>
    </dgm:pt>
    <dgm:pt modelId="{4B9FFE91-3998-44D3-81E1-A7D3EBF933B4}" type="pres">
      <dgm:prSet presAssocID="{3BBA1FB4-2765-415A-A6C1-E18CF3353DE1}" presName="LevelTwoTextNode" presStyleLbl="node2" presStyleIdx="1" presStyleCnt="2" custScaleY="163579" custLinFactNeighborX="-81789" custLinFactNeighborY="-877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28E6F5-5B72-43C2-ADAD-361EFF98794E}" type="pres">
      <dgm:prSet presAssocID="{3BBA1FB4-2765-415A-A6C1-E18CF3353DE1}" presName="level3hierChild" presStyleCnt="0"/>
      <dgm:spPr/>
      <dgm:t>
        <a:bodyPr/>
        <a:lstStyle/>
        <a:p>
          <a:endParaRPr lang="ru-RU"/>
        </a:p>
      </dgm:t>
    </dgm:pt>
    <dgm:pt modelId="{A89312B1-173B-466B-9706-464082814A81}" type="pres">
      <dgm:prSet presAssocID="{23F3C916-6AD7-4431-8828-1A1285D20342}" presName="conn2-1" presStyleLbl="parChTrans1D3" presStyleIdx="4" presStyleCnt="7"/>
      <dgm:spPr/>
      <dgm:t>
        <a:bodyPr/>
        <a:lstStyle/>
        <a:p>
          <a:endParaRPr lang="ru-RU"/>
        </a:p>
      </dgm:t>
    </dgm:pt>
    <dgm:pt modelId="{49C1AAC3-FE91-40F5-B0A5-771A48578580}" type="pres">
      <dgm:prSet presAssocID="{23F3C916-6AD7-4431-8828-1A1285D20342}" presName="connTx" presStyleLbl="parChTrans1D3" presStyleIdx="4" presStyleCnt="7"/>
      <dgm:spPr/>
      <dgm:t>
        <a:bodyPr/>
        <a:lstStyle/>
        <a:p>
          <a:endParaRPr lang="ru-RU"/>
        </a:p>
      </dgm:t>
    </dgm:pt>
    <dgm:pt modelId="{8E5EA5BF-8CC7-4A2D-B4D1-73DC10C2BC64}" type="pres">
      <dgm:prSet presAssocID="{9B8106CC-FB55-4D45-91C1-16AC2AA96770}" presName="root2" presStyleCnt="0"/>
      <dgm:spPr/>
      <dgm:t>
        <a:bodyPr/>
        <a:lstStyle/>
        <a:p>
          <a:endParaRPr lang="ru-RU"/>
        </a:p>
      </dgm:t>
    </dgm:pt>
    <dgm:pt modelId="{EE1FD73C-01BD-48D7-98E7-CAB132E533D1}" type="pres">
      <dgm:prSet presAssocID="{9B8106CC-FB55-4D45-91C1-16AC2AA96770}" presName="LevelTwoTextNode" presStyleLbl="node3" presStyleIdx="4" presStyleCnt="7" custScaleX="128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68FBE2-FB88-4E8C-9F5C-A84D404A377D}" type="pres">
      <dgm:prSet presAssocID="{9B8106CC-FB55-4D45-91C1-16AC2AA96770}" presName="level3hierChild" presStyleCnt="0"/>
      <dgm:spPr/>
      <dgm:t>
        <a:bodyPr/>
        <a:lstStyle/>
        <a:p>
          <a:endParaRPr lang="ru-RU"/>
        </a:p>
      </dgm:t>
    </dgm:pt>
    <dgm:pt modelId="{72BBA453-A6E1-40CA-9632-E67DA64FB860}" type="pres">
      <dgm:prSet presAssocID="{42E29376-4E59-4E5D-8167-7A305D3C14B4}" presName="conn2-1" presStyleLbl="parChTrans1D3" presStyleIdx="5" presStyleCnt="7"/>
      <dgm:spPr/>
      <dgm:t>
        <a:bodyPr/>
        <a:lstStyle/>
        <a:p>
          <a:endParaRPr lang="ru-RU"/>
        </a:p>
      </dgm:t>
    </dgm:pt>
    <dgm:pt modelId="{345DFAB4-09FA-4337-9261-5B484D60A692}" type="pres">
      <dgm:prSet presAssocID="{42E29376-4E59-4E5D-8167-7A305D3C14B4}" presName="connTx" presStyleLbl="parChTrans1D3" presStyleIdx="5" presStyleCnt="7"/>
      <dgm:spPr/>
      <dgm:t>
        <a:bodyPr/>
        <a:lstStyle/>
        <a:p>
          <a:endParaRPr lang="ru-RU"/>
        </a:p>
      </dgm:t>
    </dgm:pt>
    <dgm:pt modelId="{A3F51DED-2010-4502-99DC-F19BE7B19C98}" type="pres">
      <dgm:prSet presAssocID="{11FF8572-7EBE-4CD2-88FD-603EA62E5D29}" presName="root2" presStyleCnt="0"/>
      <dgm:spPr/>
      <dgm:t>
        <a:bodyPr/>
        <a:lstStyle/>
        <a:p>
          <a:endParaRPr lang="ru-RU"/>
        </a:p>
      </dgm:t>
    </dgm:pt>
    <dgm:pt modelId="{F4121FDE-E468-434A-8C2E-1D4AC3055714}" type="pres">
      <dgm:prSet presAssocID="{11FF8572-7EBE-4CD2-88FD-603EA62E5D29}" presName="LevelTwoTextNode" presStyleLbl="node3" presStyleIdx="5" presStyleCnt="7" custScaleX="128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03749D-370A-416B-80EC-DBFC8FF35EEE}" type="pres">
      <dgm:prSet presAssocID="{11FF8572-7EBE-4CD2-88FD-603EA62E5D29}" presName="level3hierChild" presStyleCnt="0"/>
      <dgm:spPr/>
      <dgm:t>
        <a:bodyPr/>
        <a:lstStyle/>
        <a:p>
          <a:endParaRPr lang="ru-RU"/>
        </a:p>
      </dgm:t>
    </dgm:pt>
    <dgm:pt modelId="{3A92F6F6-2932-42ED-8381-D8D0BEED4D4A}" type="pres">
      <dgm:prSet presAssocID="{B729BDA0-94EC-4BB4-B762-8930D5929F43}" presName="conn2-1" presStyleLbl="parChTrans1D3" presStyleIdx="6" presStyleCnt="7"/>
      <dgm:spPr/>
      <dgm:t>
        <a:bodyPr/>
        <a:lstStyle/>
        <a:p>
          <a:endParaRPr lang="ru-RU"/>
        </a:p>
      </dgm:t>
    </dgm:pt>
    <dgm:pt modelId="{81298D9B-7E40-44B1-9ACB-7B0C309BAC95}" type="pres">
      <dgm:prSet presAssocID="{B729BDA0-94EC-4BB4-B762-8930D5929F43}" presName="connTx" presStyleLbl="parChTrans1D3" presStyleIdx="6" presStyleCnt="7"/>
      <dgm:spPr/>
      <dgm:t>
        <a:bodyPr/>
        <a:lstStyle/>
        <a:p>
          <a:endParaRPr lang="ru-RU"/>
        </a:p>
      </dgm:t>
    </dgm:pt>
    <dgm:pt modelId="{3DA3AABA-4149-4CC3-B1A7-41ACACC33BB2}" type="pres">
      <dgm:prSet presAssocID="{42B7BF7D-8213-4A8B-8C7A-3DD1035E2474}" presName="root2" presStyleCnt="0"/>
      <dgm:spPr/>
      <dgm:t>
        <a:bodyPr/>
        <a:lstStyle/>
        <a:p>
          <a:endParaRPr lang="ru-RU"/>
        </a:p>
      </dgm:t>
    </dgm:pt>
    <dgm:pt modelId="{6CF73059-9B4B-4A74-8282-AE4646B0B826}" type="pres">
      <dgm:prSet presAssocID="{42B7BF7D-8213-4A8B-8C7A-3DD1035E2474}" presName="LevelTwoTextNode" presStyleLbl="node3" presStyleIdx="6" presStyleCnt="7" custScaleX="1263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13C9BD-B7BD-459C-9745-731EC3E2A321}" type="pres">
      <dgm:prSet presAssocID="{42B7BF7D-8213-4A8B-8C7A-3DD1035E2474}" presName="level3hierChild" presStyleCnt="0"/>
      <dgm:spPr/>
      <dgm:t>
        <a:bodyPr/>
        <a:lstStyle/>
        <a:p>
          <a:endParaRPr lang="ru-RU"/>
        </a:p>
      </dgm:t>
    </dgm:pt>
  </dgm:ptLst>
  <dgm:cxnLst>
    <dgm:cxn modelId="{22EA84BD-7064-4158-B4CA-7800B0B79469}" type="presOf" srcId="{A872BD9E-24BD-4C47-82D2-3692D706971D}" destId="{749CE1BA-A706-459D-8F5A-305CA48E216E}" srcOrd="1" destOrd="0" presId="urn:microsoft.com/office/officeart/2005/8/layout/hierarchy2"/>
    <dgm:cxn modelId="{54D8E253-8E3A-410C-8E2D-EB281930F34A}" type="presOf" srcId="{23F3C916-6AD7-4431-8828-1A1285D20342}" destId="{A89312B1-173B-466B-9706-464082814A81}" srcOrd="0" destOrd="0" presId="urn:microsoft.com/office/officeart/2005/8/layout/hierarchy2"/>
    <dgm:cxn modelId="{FDB2FCAA-C2E4-439D-80BC-02E7DF6D2630}" srcId="{293D77C1-7737-49C0-8E98-5645719A1C80}" destId="{3ED1BAC4-ADCA-4DCA-BA9E-268C69E58215}" srcOrd="2" destOrd="0" parTransId="{AA89A93A-FD94-4FFB-91AD-76CD7B6DB27C}" sibTransId="{329960C0-D4CF-43E1-87B2-56673ADBDB47}"/>
    <dgm:cxn modelId="{7F765988-6884-4C6E-B104-82EB85FCBD03}" type="presOf" srcId="{EEF0E5CE-84E9-4012-8228-C23FEC0FF917}" destId="{F8CB46A8-3BDA-4E4D-BDB3-403EC8C40347}" srcOrd="0" destOrd="0" presId="urn:microsoft.com/office/officeart/2005/8/layout/hierarchy2"/>
    <dgm:cxn modelId="{9E905F61-8E2C-406E-AA7C-4EA3DE171B5B}" type="presOf" srcId="{B729BDA0-94EC-4BB4-B762-8930D5929F43}" destId="{3A92F6F6-2932-42ED-8381-D8D0BEED4D4A}" srcOrd="0" destOrd="0" presId="urn:microsoft.com/office/officeart/2005/8/layout/hierarchy2"/>
    <dgm:cxn modelId="{45FE1EE8-A199-44EE-A3CD-81C414F02211}" srcId="{66B70B86-149C-4847-830B-4A5E51E024EB}" destId="{93C2A7B6-994D-43CC-B006-812C37E72B31}" srcOrd="0" destOrd="0" parTransId="{E007E743-3D15-4DAD-BA2D-62B9AA1D9765}" sibTransId="{F3F69D7F-01D9-47B2-B251-FA1335DFCDF4}"/>
    <dgm:cxn modelId="{D13F475A-8794-4640-9E38-51FC98ECBB17}" srcId="{3BBA1FB4-2765-415A-A6C1-E18CF3353DE1}" destId="{11FF8572-7EBE-4CD2-88FD-603EA62E5D29}" srcOrd="1" destOrd="0" parTransId="{42E29376-4E59-4E5D-8167-7A305D3C14B4}" sibTransId="{C8FAC2FD-F0E8-4CD3-84D5-27E9430DACF9}"/>
    <dgm:cxn modelId="{7BA65889-866E-411B-BB01-B1DE9BFB6A30}" srcId="{3BBA1FB4-2765-415A-A6C1-E18CF3353DE1}" destId="{42B7BF7D-8213-4A8B-8C7A-3DD1035E2474}" srcOrd="2" destOrd="0" parTransId="{B729BDA0-94EC-4BB4-B762-8930D5929F43}" sibTransId="{E4D64B68-2CA1-4D52-BEAB-7EA6EC72341E}"/>
    <dgm:cxn modelId="{F85437E5-1540-4381-A470-B25EF5821D7D}" type="presOf" srcId="{3BBA1FB4-2765-415A-A6C1-E18CF3353DE1}" destId="{4B9FFE91-3998-44D3-81E1-A7D3EBF933B4}" srcOrd="0" destOrd="0" presId="urn:microsoft.com/office/officeart/2005/8/layout/hierarchy2"/>
    <dgm:cxn modelId="{A5A30584-A9B5-47E4-8E56-73D77E015D4E}" srcId="{293D77C1-7737-49C0-8E98-5645719A1C80}" destId="{49278545-F22C-4425-9DEE-4D033EF1725A}" srcOrd="3" destOrd="0" parTransId="{A872BD9E-24BD-4C47-82D2-3692D706971D}" sibTransId="{8EC8C82D-4006-40D2-8103-639865F58136}"/>
    <dgm:cxn modelId="{9F482CCF-5D10-4F5C-85EB-201C5535DE9A}" type="presOf" srcId="{293D77C1-7737-49C0-8E98-5645719A1C80}" destId="{11031C21-935D-4239-B5DA-157B4D7B1B94}" srcOrd="0" destOrd="0" presId="urn:microsoft.com/office/officeart/2005/8/layout/hierarchy2"/>
    <dgm:cxn modelId="{A2F01817-64D0-4B0A-9BED-42E26601CC6B}" type="presOf" srcId="{1C447975-C286-486D-A907-5076A6D3F87C}" destId="{3ADB10A4-50AF-4C07-A88F-8321A195D037}" srcOrd="0" destOrd="0" presId="urn:microsoft.com/office/officeart/2005/8/layout/hierarchy2"/>
    <dgm:cxn modelId="{6267DBFD-2921-4A2A-9327-C1AF20324FB9}" type="presOf" srcId="{9B8106CC-FB55-4D45-91C1-16AC2AA96770}" destId="{EE1FD73C-01BD-48D7-98E7-CAB132E533D1}" srcOrd="0" destOrd="0" presId="urn:microsoft.com/office/officeart/2005/8/layout/hierarchy2"/>
    <dgm:cxn modelId="{C0BFD32F-567C-46A2-91BB-FB5280392D61}" type="presOf" srcId="{AA89A93A-FD94-4FFB-91AD-76CD7B6DB27C}" destId="{4E0506F4-08A7-4762-A02B-E3BBF3899103}" srcOrd="0" destOrd="0" presId="urn:microsoft.com/office/officeart/2005/8/layout/hierarchy2"/>
    <dgm:cxn modelId="{CCF12396-25A0-44A6-9215-12AAB4DAB26A}" type="presOf" srcId="{AA89A93A-FD94-4FFB-91AD-76CD7B6DB27C}" destId="{A5ABE4E5-0D4B-4C31-B98D-9B53F583B6BF}" srcOrd="1" destOrd="0" presId="urn:microsoft.com/office/officeart/2005/8/layout/hierarchy2"/>
    <dgm:cxn modelId="{2653C226-C1C6-4284-AA6E-752D73C7B1DC}" type="presOf" srcId="{3ED1BAC4-ADCA-4DCA-BA9E-268C69E58215}" destId="{58675F1E-ADB7-4162-9242-4352CCD079A5}" srcOrd="0" destOrd="0" presId="urn:microsoft.com/office/officeart/2005/8/layout/hierarchy2"/>
    <dgm:cxn modelId="{413C48EC-5238-4F88-B095-4177B1C4541A}" srcId="{3BBA1FB4-2765-415A-A6C1-E18CF3353DE1}" destId="{9B8106CC-FB55-4D45-91C1-16AC2AA96770}" srcOrd="0" destOrd="0" parTransId="{23F3C916-6AD7-4431-8828-1A1285D20342}" sibTransId="{808B0BD0-949C-45FA-A032-2E5F28C63141}"/>
    <dgm:cxn modelId="{57CA726D-5BC8-44EC-A2DD-3787BAFEEC2D}" type="presOf" srcId="{23F3C916-6AD7-4431-8828-1A1285D20342}" destId="{49C1AAC3-FE91-40F5-B0A5-771A48578580}" srcOrd="1" destOrd="0" presId="urn:microsoft.com/office/officeart/2005/8/layout/hierarchy2"/>
    <dgm:cxn modelId="{63127C94-1DD7-4398-BB52-0C4281D90E3E}" type="presOf" srcId="{F0612E94-D207-4185-BB6F-03190C3AED29}" destId="{716FE2CD-48DF-49E1-AE7A-3324CD159FA1}" srcOrd="1" destOrd="0" presId="urn:microsoft.com/office/officeart/2005/8/layout/hierarchy2"/>
    <dgm:cxn modelId="{82E9B89F-A2ED-4D70-A3AE-EEA694D54253}" type="presOf" srcId="{11FF8572-7EBE-4CD2-88FD-603EA62E5D29}" destId="{F4121FDE-E468-434A-8C2E-1D4AC3055714}" srcOrd="0" destOrd="0" presId="urn:microsoft.com/office/officeart/2005/8/layout/hierarchy2"/>
    <dgm:cxn modelId="{A90763CD-3275-4557-9589-E67620BA3825}" type="presOf" srcId="{6E6E2DAB-49B1-4B6C-A243-136711A07C37}" destId="{E5B4E223-F34E-4570-B4EA-E72647A74935}" srcOrd="0" destOrd="0" presId="urn:microsoft.com/office/officeart/2005/8/layout/hierarchy2"/>
    <dgm:cxn modelId="{B23F3265-BA2F-446D-BA68-4534F5E3BEDA}" type="presOf" srcId="{A872BD9E-24BD-4C47-82D2-3692D706971D}" destId="{13A9B7B8-8818-4F80-BBDF-3050340056A1}" srcOrd="0" destOrd="0" presId="urn:microsoft.com/office/officeart/2005/8/layout/hierarchy2"/>
    <dgm:cxn modelId="{5D0F0702-FADD-401D-A856-131FDB191E6A}" type="presOf" srcId="{5F987611-D64E-4A95-94C9-815099E9A2FC}" destId="{DFF5F352-3807-4E30-9E4E-DD70BFA7472C}" srcOrd="0" destOrd="0" presId="urn:microsoft.com/office/officeart/2005/8/layout/hierarchy2"/>
    <dgm:cxn modelId="{21DA8878-9B9F-4845-81F6-F1D620D604CD}" type="presOf" srcId="{42E29376-4E59-4E5D-8167-7A305D3C14B4}" destId="{345DFAB4-09FA-4337-9261-5B484D60A692}" srcOrd="1" destOrd="0" presId="urn:microsoft.com/office/officeart/2005/8/layout/hierarchy2"/>
    <dgm:cxn modelId="{7F102EA8-AB93-4C86-BFA5-1FB71068801D}" srcId="{93C2A7B6-994D-43CC-B006-812C37E72B31}" destId="{3BBA1FB4-2765-415A-A6C1-E18CF3353DE1}" srcOrd="1" destOrd="0" parTransId="{6E6E2DAB-49B1-4B6C-A243-136711A07C37}" sibTransId="{4F0D2DC0-C170-41B1-9891-2358106D686F}"/>
    <dgm:cxn modelId="{5A4715CC-ACC7-48BC-86E0-8A64851E62FE}" type="presOf" srcId="{B729BDA0-94EC-4BB4-B762-8930D5929F43}" destId="{81298D9B-7E40-44B1-9ACB-7B0C309BAC95}" srcOrd="1" destOrd="0" presId="urn:microsoft.com/office/officeart/2005/8/layout/hierarchy2"/>
    <dgm:cxn modelId="{012D37C2-F13F-4BAD-89E0-81B533C08485}" type="presOf" srcId="{71A45048-BD21-4153-9702-3B99EBD0B0B3}" destId="{CEBBE611-95D0-4F1A-8BA5-8510D5CFA07B}" srcOrd="0" destOrd="0" presId="urn:microsoft.com/office/officeart/2005/8/layout/hierarchy2"/>
    <dgm:cxn modelId="{372A4136-E832-4A59-B63C-9CFFBAF6AF9E}" srcId="{293D77C1-7737-49C0-8E98-5645719A1C80}" destId="{71A45048-BD21-4153-9702-3B99EBD0B0B3}" srcOrd="1" destOrd="0" parTransId="{F0612E94-D207-4185-BB6F-03190C3AED29}" sibTransId="{70BE107B-46A0-4476-9884-42D8CD5C6F6B}"/>
    <dgm:cxn modelId="{D0C16BCB-BA29-491C-83C2-042199C8B3CA}" type="presOf" srcId="{6E6E2DAB-49B1-4B6C-A243-136711A07C37}" destId="{53885EA9-0992-4448-8264-A15E08960D79}" srcOrd="1" destOrd="0" presId="urn:microsoft.com/office/officeart/2005/8/layout/hierarchy2"/>
    <dgm:cxn modelId="{555D8918-B64E-413D-A931-EEE32F6FEDD4}" srcId="{293D77C1-7737-49C0-8E98-5645719A1C80}" destId="{EEF0E5CE-84E9-4012-8228-C23FEC0FF917}" srcOrd="0" destOrd="0" parTransId="{5F987611-D64E-4A95-94C9-815099E9A2FC}" sibTransId="{B15D153F-81DC-48A9-834B-FBFCA2C7A46F}"/>
    <dgm:cxn modelId="{9670DC09-43EE-4799-BA73-E762F34A2B6E}" type="presOf" srcId="{42B7BF7D-8213-4A8B-8C7A-3DD1035E2474}" destId="{6CF73059-9B4B-4A74-8282-AE4646B0B826}" srcOrd="0" destOrd="0" presId="urn:microsoft.com/office/officeart/2005/8/layout/hierarchy2"/>
    <dgm:cxn modelId="{F94A0778-6EE9-4BA2-B3AF-E016F559C12D}" type="presOf" srcId="{F0612E94-D207-4185-BB6F-03190C3AED29}" destId="{99ED4D31-AB67-4134-BAE5-BE0F8808F45D}" srcOrd="0" destOrd="0" presId="urn:microsoft.com/office/officeart/2005/8/layout/hierarchy2"/>
    <dgm:cxn modelId="{0C256D40-B5D9-47AC-913D-2BBC2AC8171E}" type="presOf" srcId="{66B70B86-149C-4847-830B-4A5E51E024EB}" destId="{CCBB2DD1-42EF-47FB-A64F-7B44AC84E3EF}" srcOrd="0" destOrd="0" presId="urn:microsoft.com/office/officeart/2005/8/layout/hierarchy2"/>
    <dgm:cxn modelId="{89A92FA5-173F-4A20-A7C3-3825FD97EA73}" type="presOf" srcId="{5F987611-D64E-4A95-94C9-815099E9A2FC}" destId="{F50A8A36-6380-4D8E-B76D-4DE0800BAF41}" srcOrd="1" destOrd="0" presId="urn:microsoft.com/office/officeart/2005/8/layout/hierarchy2"/>
    <dgm:cxn modelId="{81675382-374E-43D4-A958-822F6019547E}" srcId="{93C2A7B6-994D-43CC-B006-812C37E72B31}" destId="{293D77C1-7737-49C0-8E98-5645719A1C80}" srcOrd="0" destOrd="0" parTransId="{1C447975-C286-486D-A907-5076A6D3F87C}" sibTransId="{0FB4F953-CC3C-4891-B0E5-9B06B3BEC195}"/>
    <dgm:cxn modelId="{8CC680C4-66C7-4EB3-91DB-C710739F55E4}" type="presOf" srcId="{1C447975-C286-486D-A907-5076A6D3F87C}" destId="{B12534F4-76AE-494D-AF07-8FF01F5A0E2D}" srcOrd="1" destOrd="0" presId="urn:microsoft.com/office/officeart/2005/8/layout/hierarchy2"/>
    <dgm:cxn modelId="{D35B0DDB-9B30-4412-AE20-5BD6C7D8D83F}" type="presOf" srcId="{93C2A7B6-994D-43CC-B006-812C37E72B31}" destId="{EB59227B-DC50-4B42-B984-0FE3AEEF068B}" srcOrd="0" destOrd="0" presId="urn:microsoft.com/office/officeart/2005/8/layout/hierarchy2"/>
    <dgm:cxn modelId="{98AF4564-DED2-4616-A81E-924CA46173BC}" type="presOf" srcId="{42E29376-4E59-4E5D-8167-7A305D3C14B4}" destId="{72BBA453-A6E1-40CA-9632-E67DA64FB860}" srcOrd="0" destOrd="0" presId="urn:microsoft.com/office/officeart/2005/8/layout/hierarchy2"/>
    <dgm:cxn modelId="{D2BAE308-D665-4AFE-A690-685FE64F08CA}" type="presOf" srcId="{49278545-F22C-4425-9DEE-4D033EF1725A}" destId="{B83F78DC-091D-427F-B973-967A176CFE8A}" srcOrd="0" destOrd="0" presId="urn:microsoft.com/office/officeart/2005/8/layout/hierarchy2"/>
    <dgm:cxn modelId="{8ABD3227-C8C8-4E0C-A796-CA9272908464}" type="presParOf" srcId="{CCBB2DD1-42EF-47FB-A64F-7B44AC84E3EF}" destId="{48957A83-B1B4-4022-B73D-989B939C33A5}" srcOrd="0" destOrd="0" presId="urn:microsoft.com/office/officeart/2005/8/layout/hierarchy2"/>
    <dgm:cxn modelId="{32B743E8-1807-43A9-B52E-9974AAC1C36F}" type="presParOf" srcId="{48957A83-B1B4-4022-B73D-989B939C33A5}" destId="{EB59227B-DC50-4B42-B984-0FE3AEEF068B}" srcOrd="0" destOrd="0" presId="urn:microsoft.com/office/officeart/2005/8/layout/hierarchy2"/>
    <dgm:cxn modelId="{07F674F1-B44F-46A3-BA83-9B63325CCCB7}" type="presParOf" srcId="{48957A83-B1B4-4022-B73D-989B939C33A5}" destId="{5CAF9172-851B-4D1C-ACFE-36AEAC41612A}" srcOrd="1" destOrd="0" presId="urn:microsoft.com/office/officeart/2005/8/layout/hierarchy2"/>
    <dgm:cxn modelId="{B9FAA1F3-19DB-4CFC-A8B1-028369E55215}" type="presParOf" srcId="{5CAF9172-851B-4D1C-ACFE-36AEAC41612A}" destId="{3ADB10A4-50AF-4C07-A88F-8321A195D037}" srcOrd="0" destOrd="0" presId="urn:microsoft.com/office/officeart/2005/8/layout/hierarchy2"/>
    <dgm:cxn modelId="{050A468B-AA7A-40C0-96F3-69E1E484AC21}" type="presParOf" srcId="{3ADB10A4-50AF-4C07-A88F-8321A195D037}" destId="{B12534F4-76AE-494D-AF07-8FF01F5A0E2D}" srcOrd="0" destOrd="0" presId="urn:microsoft.com/office/officeart/2005/8/layout/hierarchy2"/>
    <dgm:cxn modelId="{4343F1A1-BBB0-42CD-9D1D-D53774D71A89}" type="presParOf" srcId="{5CAF9172-851B-4D1C-ACFE-36AEAC41612A}" destId="{161000ED-E33F-4D2E-A838-17EE0BE3CAB0}" srcOrd="1" destOrd="0" presId="urn:microsoft.com/office/officeart/2005/8/layout/hierarchy2"/>
    <dgm:cxn modelId="{0F89D21E-A8AE-455D-850F-210C0C4069F3}" type="presParOf" srcId="{161000ED-E33F-4D2E-A838-17EE0BE3CAB0}" destId="{11031C21-935D-4239-B5DA-157B4D7B1B94}" srcOrd="0" destOrd="0" presId="urn:microsoft.com/office/officeart/2005/8/layout/hierarchy2"/>
    <dgm:cxn modelId="{5427989D-2725-4D15-98E8-D68FA927CFDA}" type="presParOf" srcId="{161000ED-E33F-4D2E-A838-17EE0BE3CAB0}" destId="{B2A80055-462B-4F53-857A-B4948950132A}" srcOrd="1" destOrd="0" presId="urn:microsoft.com/office/officeart/2005/8/layout/hierarchy2"/>
    <dgm:cxn modelId="{12F60CD5-5DB7-410F-B4E9-C7CE7E5A1545}" type="presParOf" srcId="{B2A80055-462B-4F53-857A-B4948950132A}" destId="{DFF5F352-3807-4E30-9E4E-DD70BFA7472C}" srcOrd="0" destOrd="0" presId="urn:microsoft.com/office/officeart/2005/8/layout/hierarchy2"/>
    <dgm:cxn modelId="{4C97D2A6-A18B-4C30-A165-A0CF80049379}" type="presParOf" srcId="{DFF5F352-3807-4E30-9E4E-DD70BFA7472C}" destId="{F50A8A36-6380-4D8E-B76D-4DE0800BAF41}" srcOrd="0" destOrd="0" presId="urn:microsoft.com/office/officeart/2005/8/layout/hierarchy2"/>
    <dgm:cxn modelId="{A42D81C6-D5EB-443F-8BED-E5FF867EE6EC}" type="presParOf" srcId="{B2A80055-462B-4F53-857A-B4948950132A}" destId="{8C13160F-5E1D-42EF-A2A8-C88C571CCCDA}" srcOrd="1" destOrd="0" presId="urn:microsoft.com/office/officeart/2005/8/layout/hierarchy2"/>
    <dgm:cxn modelId="{58E972D2-8BC1-4BEE-8603-E1E32648A5D7}" type="presParOf" srcId="{8C13160F-5E1D-42EF-A2A8-C88C571CCCDA}" destId="{F8CB46A8-3BDA-4E4D-BDB3-403EC8C40347}" srcOrd="0" destOrd="0" presId="urn:microsoft.com/office/officeart/2005/8/layout/hierarchy2"/>
    <dgm:cxn modelId="{4A2C632A-8299-455F-B61A-519209DDB573}" type="presParOf" srcId="{8C13160F-5E1D-42EF-A2A8-C88C571CCCDA}" destId="{B87BE32D-35B8-41A4-B955-A65705100E81}" srcOrd="1" destOrd="0" presId="urn:microsoft.com/office/officeart/2005/8/layout/hierarchy2"/>
    <dgm:cxn modelId="{C780C460-5C39-4B37-B145-39DB354EAB7F}" type="presParOf" srcId="{B2A80055-462B-4F53-857A-B4948950132A}" destId="{99ED4D31-AB67-4134-BAE5-BE0F8808F45D}" srcOrd="2" destOrd="0" presId="urn:microsoft.com/office/officeart/2005/8/layout/hierarchy2"/>
    <dgm:cxn modelId="{6503F65C-4DD0-4D7A-A617-D0DF3FD8B891}" type="presParOf" srcId="{99ED4D31-AB67-4134-BAE5-BE0F8808F45D}" destId="{716FE2CD-48DF-49E1-AE7A-3324CD159FA1}" srcOrd="0" destOrd="0" presId="urn:microsoft.com/office/officeart/2005/8/layout/hierarchy2"/>
    <dgm:cxn modelId="{A374B5AA-8A83-4074-9F5A-63F906DFF09F}" type="presParOf" srcId="{B2A80055-462B-4F53-857A-B4948950132A}" destId="{EE8DBD99-D4C5-4865-BC0B-E9736EC8B70F}" srcOrd="3" destOrd="0" presId="urn:microsoft.com/office/officeart/2005/8/layout/hierarchy2"/>
    <dgm:cxn modelId="{FCD8FC42-0192-4C64-9005-BCCC631CD0A0}" type="presParOf" srcId="{EE8DBD99-D4C5-4865-BC0B-E9736EC8B70F}" destId="{CEBBE611-95D0-4F1A-8BA5-8510D5CFA07B}" srcOrd="0" destOrd="0" presId="urn:microsoft.com/office/officeart/2005/8/layout/hierarchy2"/>
    <dgm:cxn modelId="{45CF2053-6CD5-4443-81B2-5038BBF0B6FE}" type="presParOf" srcId="{EE8DBD99-D4C5-4865-BC0B-E9736EC8B70F}" destId="{C8766CF3-A3D1-47E6-9BCB-7DAA700858F6}" srcOrd="1" destOrd="0" presId="urn:microsoft.com/office/officeart/2005/8/layout/hierarchy2"/>
    <dgm:cxn modelId="{183BCC7E-1AA6-4FA5-ABB3-A7A0E2A9B30F}" type="presParOf" srcId="{B2A80055-462B-4F53-857A-B4948950132A}" destId="{4E0506F4-08A7-4762-A02B-E3BBF3899103}" srcOrd="4" destOrd="0" presId="urn:microsoft.com/office/officeart/2005/8/layout/hierarchy2"/>
    <dgm:cxn modelId="{4C4F912A-95BB-4149-8625-324B015D7206}" type="presParOf" srcId="{4E0506F4-08A7-4762-A02B-E3BBF3899103}" destId="{A5ABE4E5-0D4B-4C31-B98D-9B53F583B6BF}" srcOrd="0" destOrd="0" presId="urn:microsoft.com/office/officeart/2005/8/layout/hierarchy2"/>
    <dgm:cxn modelId="{23EECF5A-845F-4229-A14F-0F4E01C71158}" type="presParOf" srcId="{B2A80055-462B-4F53-857A-B4948950132A}" destId="{DA31EE3E-AB1B-4693-96DF-057D7E7681B9}" srcOrd="5" destOrd="0" presId="urn:microsoft.com/office/officeart/2005/8/layout/hierarchy2"/>
    <dgm:cxn modelId="{BF142033-B2A2-4079-AB86-034923EE1BE9}" type="presParOf" srcId="{DA31EE3E-AB1B-4693-96DF-057D7E7681B9}" destId="{58675F1E-ADB7-4162-9242-4352CCD079A5}" srcOrd="0" destOrd="0" presId="urn:microsoft.com/office/officeart/2005/8/layout/hierarchy2"/>
    <dgm:cxn modelId="{7702F712-E0F1-4FFE-BF1F-2CF0AEC8D549}" type="presParOf" srcId="{DA31EE3E-AB1B-4693-96DF-057D7E7681B9}" destId="{BE5AC5D1-2FDA-41C9-B99F-B061A93C6414}" srcOrd="1" destOrd="0" presId="urn:microsoft.com/office/officeart/2005/8/layout/hierarchy2"/>
    <dgm:cxn modelId="{139174F5-86D1-4C0C-853B-359B222C3193}" type="presParOf" srcId="{B2A80055-462B-4F53-857A-B4948950132A}" destId="{13A9B7B8-8818-4F80-BBDF-3050340056A1}" srcOrd="6" destOrd="0" presId="urn:microsoft.com/office/officeart/2005/8/layout/hierarchy2"/>
    <dgm:cxn modelId="{31D6E0F2-4255-42DA-9883-9B62348230BC}" type="presParOf" srcId="{13A9B7B8-8818-4F80-BBDF-3050340056A1}" destId="{749CE1BA-A706-459D-8F5A-305CA48E216E}" srcOrd="0" destOrd="0" presId="urn:microsoft.com/office/officeart/2005/8/layout/hierarchy2"/>
    <dgm:cxn modelId="{6751E845-2F95-4A34-A5C1-EBAA1D89CF6B}" type="presParOf" srcId="{B2A80055-462B-4F53-857A-B4948950132A}" destId="{4FB5C054-43C0-4D36-B339-6BA7FC6A82DE}" srcOrd="7" destOrd="0" presId="urn:microsoft.com/office/officeart/2005/8/layout/hierarchy2"/>
    <dgm:cxn modelId="{B0714BFA-9E4B-4345-867E-3C56A09D428A}" type="presParOf" srcId="{4FB5C054-43C0-4D36-B339-6BA7FC6A82DE}" destId="{B83F78DC-091D-427F-B973-967A176CFE8A}" srcOrd="0" destOrd="0" presId="urn:microsoft.com/office/officeart/2005/8/layout/hierarchy2"/>
    <dgm:cxn modelId="{6528901F-FFAB-48E7-A5B9-48D58C218183}" type="presParOf" srcId="{4FB5C054-43C0-4D36-B339-6BA7FC6A82DE}" destId="{5EC1495E-C682-46BD-8B41-02C746F61F47}" srcOrd="1" destOrd="0" presId="urn:microsoft.com/office/officeart/2005/8/layout/hierarchy2"/>
    <dgm:cxn modelId="{D4A16F32-6CD4-49EC-A9FE-7ADE69523A2C}" type="presParOf" srcId="{5CAF9172-851B-4D1C-ACFE-36AEAC41612A}" destId="{E5B4E223-F34E-4570-B4EA-E72647A74935}" srcOrd="2" destOrd="0" presId="urn:microsoft.com/office/officeart/2005/8/layout/hierarchy2"/>
    <dgm:cxn modelId="{9313C5A3-F454-4052-8FB8-9F509F5EEA79}" type="presParOf" srcId="{E5B4E223-F34E-4570-B4EA-E72647A74935}" destId="{53885EA9-0992-4448-8264-A15E08960D79}" srcOrd="0" destOrd="0" presId="urn:microsoft.com/office/officeart/2005/8/layout/hierarchy2"/>
    <dgm:cxn modelId="{B0383F45-33EA-483B-80B8-F32830E231AF}" type="presParOf" srcId="{5CAF9172-851B-4D1C-ACFE-36AEAC41612A}" destId="{3CCD099F-FD27-4D63-AE63-0B1314D6F6D8}" srcOrd="3" destOrd="0" presId="urn:microsoft.com/office/officeart/2005/8/layout/hierarchy2"/>
    <dgm:cxn modelId="{88B22463-6820-45C6-AED4-3E3C8735971A}" type="presParOf" srcId="{3CCD099F-FD27-4D63-AE63-0B1314D6F6D8}" destId="{4B9FFE91-3998-44D3-81E1-A7D3EBF933B4}" srcOrd="0" destOrd="0" presId="urn:microsoft.com/office/officeart/2005/8/layout/hierarchy2"/>
    <dgm:cxn modelId="{DE87E094-B1BB-492B-9F20-1DE64D868472}" type="presParOf" srcId="{3CCD099F-FD27-4D63-AE63-0B1314D6F6D8}" destId="{5428E6F5-5B72-43C2-ADAD-361EFF98794E}" srcOrd="1" destOrd="0" presId="urn:microsoft.com/office/officeart/2005/8/layout/hierarchy2"/>
    <dgm:cxn modelId="{F6C9E20E-1FE6-4D7C-8705-03B25AE5E6D0}" type="presParOf" srcId="{5428E6F5-5B72-43C2-ADAD-361EFF98794E}" destId="{A89312B1-173B-466B-9706-464082814A81}" srcOrd="0" destOrd="0" presId="urn:microsoft.com/office/officeart/2005/8/layout/hierarchy2"/>
    <dgm:cxn modelId="{537C1014-F418-491A-B597-37FC7880EFF8}" type="presParOf" srcId="{A89312B1-173B-466B-9706-464082814A81}" destId="{49C1AAC3-FE91-40F5-B0A5-771A48578580}" srcOrd="0" destOrd="0" presId="urn:microsoft.com/office/officeart/2005/8/layout/hierarchy2"/>
    <dgm:cxn modelId="{E5554653-CD5F-4648-9DB1-819421AA73C2}" type="presParOf" srcId="{5428E6F5-5B72-43C2-ADAD-361EFF98794E}" destId="{8E5EA5BF-8CC7-4A2D-B4D1-73DC10C2BC64}" srcOrd="1" destOrd="0" presId="urn:microsoft.com/office/officeart/2005/8/layout/hierarchy2"/>
    <dgm:cxn modelId="{5C7D4CCC-9F51-45BF-8CE6-B88821EC2990}" type="presParOf" srcId="{8E5EA5BF-8CC7-4A2D-B4D1-73DC10C2BC64}" destId="{EE1FD73C-01BD-48D7-98E7-CAB132E533D1}" srcOrd="0" destOrd="0" presId="urn:microsoft.com/office/officeart/2005/8/layout/hierarchy2"/>
    <dgm:cxn modelId="{5B98447F-1C8B-40D3-AC9F-D957C496A7A9}" type="presParOf" srcId="{8E5EA5BF-8CC7-4A2D-B4D1-73DC10C2BC64}" destId="{DC68FBE2-FB88-4E8C-9F5C-A84D404A377D}" srcOrd="1" destOrd="0" presId="urn:microsoft.com/office/officeart/2005/8/layout/hierarchy2"/>
    <dgm:cxn modelId="{7AECD697-B147-422B-8221-F47903FD2B5E}" type="presParOf" srcId="{5428E6F5-5B72-43C2-ADAD-361EFF98794E}" destId="{72BBA453-A6E1-40CA-9632-E67DA64FB860}" srcOrd="2" destOrd="0" presId="urn:microsoft.com/office/officeart/2005/8/layout/hierarchy2"/>
    <dgm:cxn modelId="{C4E2A0E1-F84B-4CCD-BAFB-35FA308B8558}" type="presParOf" srcId="{72BBA453-A6E1-40CA-9632-E67DA64FB860}" destId="{345DFAB4-09FA-4337-9261-5B484D60A692}" srcOrd="0" destOrd="0" presId="urn:microsoft.com/office/officeart/2005/8/layout/hierarchy2"/>
    <dgm:cxn modelId="{34D241A2-3939-461A-B874-568F2AD31B30}" type="presParOf" srcId="{5428E6F5-5B72-43C2-ADAD-361EFF98794E}" destId="{A3F51DED-2010-4502-99DC-F19BE7B19C98}" srcOrd="3" destOrd="0" presId="urn:microsoft.com/office/officeart/2005/8/layout/hierarchy2"/>
    <dgm:cxn modelId="{514F6DB6-45D5-462C-A697-A01D4FBBAA4E}" type="presParOf" srcId="{A3F51DED-2010-4502-99DC-F19BE7B19C98}" destId="{F4121FDE-E468-434A-8C2E-1D4AC3055714}" srcOrd="0" destOrd="0" presId="urn:microsoft.com/office/officeart/2005/8/layout/hierarchy2"/>
    <dgm:cxn modelId="{DCB2A445-0B45-4C7E-AA38-E5B9EDB946A3}" type="presParOf" srcId="{A3F51DED-2010-4502-99DC-F19BE7B19C98}" destId="{6B03749D-370A-416B-80EC-DBFC8FF35EEE}" srcOrd="1" destOrd="0" presId="urn:microsoft.com/office/officeart/2005/8/layout/hierarchy2"/>
    <dgm:cxn modelId="{0A347707-824B-417F-987D-9217F35BF25C}" type="presParOf" srcId="{5428E6F5-5B72-43C2-ADAD-361EFF98794E}" destId="{3A92F6F6-2932-42ED-8381-D8D0BEED4D4A}" srcOrd="4" destOrd="0" presId="urn:microsoft.com/office/officeart/2005/8/layout/hierarchy2"/>
    <dgm:cxn modelId="{9AD921E9-D0AC-403B-A1ED-00C3136CDD69}" type="presParOf" srcId="{3A92F6F6-2932-42ED-8381-D8D0BEED4D4A}" destId="{81298D9B-7E40-44B1-9ACB-7B0C309BAC95}" srcOrd="0" destOrd="0" presId="urn:microsoft.com/office/officeart/2005/8/layout/hierarchy2"/>
    <dgm:cxn modelId="{04C8E0B6-C58E-4BAE-BEDE-0C7BA188CABA}" type="presParOf" srcId="{5428E6F5-5B72-43C2-ADAD-361EFF98794E}" destId="{3DA3AABA-4149-4CC3-B1A7-41ACACC33BB2}" srcOrd="5" destOrd="0" presId="urn:microsoft.com/office/officeart/2005/8/layout/hierarchy2"/>
    <dgm:cxn modelId="{F7A9ACBE-4798-422F-8972-C79EB86C093F}" type="presParOf" srcId="{3DA3AABA-4149-4CC3-B1A7-41ACACC33BB2}" destId="{6CF73059-9B4B-4A74-8282-AE4646B0B826}" srcOrd="0" destOrd="0" presId="urn:microsoft.com/office/officeart/2005/8/layout/hierarchy2"/>
    <dgm:cxn modelId="{457EE6CA-A62A-4011-9A7B-D74DE3EE4BD8}" type="presParOf" srcId="{3DA3AABA-4149-4CC3-B1A7-41ACACC33BB2}" destId="{EF13C9BD-B7BD-459C-9745-731EC3E2A321}" srcOrd="1" destOrd="0" presId="urn:microsoft.com/office/officeart/2005/8/layout/hierarchy2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A50395-F91A-4462-8219-A6FBB6562AC2}">
      <dsp:nvSpPr>
        <dsp:cNvPr id="0" name=""/>
        <dsp:cNvSpPr/>
      </dsp:nvSpPr>
      <dsp:spPr>
        <a:xfrm>
          <a:off x="0" y="0"/>
          <a:ext cx="8352928" cy="1754527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kern="1200" smtClean="0"/>
            <a:t>Мета проекту</a:t>
          </a:r>
          <a:endParaRPr lang="ru-RU" sz="6500" kern="1200" dirty="0"/>
        </a:p>
      </dsp:txBody>
      <dsp:txXfrm>
        <a:off x="0" y="0"/>
        <a:ext cx="8352928" cy="1754527"/>
      </dsp:txXfrm>
    </dsp:sp>
    <dsp:sp modelId="{B21D428D-CAD8-4CB6-8FD5-E251DAF30FA5}">
      <dsp:nvSpPr>
        <dsp:cNvPr id="0" name=""/>
        <dsp:cNvSpPr/>
      </dsp:nvSpPr>
      <dsp:spPr>
        <a:xfrm>
          <a:off x="55534" y="1784334"/>
          <a:ext cx="2055603" cy="36845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/>
            <a:t/>
          </a:r>
          <a:br>
            <a:rPr lang="ru-RU" sz="1900" i="1" kern="1200" dirty="0" smtClean="0"/>
          </a:br>
          <a:r>
            <a:rPr lang="ru-RU" sz="2400" i="1" kern="1200" dirty="0" err="1" smtClean="0"/>
            <a:t>виховувати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любов</a:t>
          </a:r>
          <a:r>
            <a:rPr lang="ru-RU" sz="2400" i="1" kern="1200" dirty="0" smtClean="0"/>
            <a:t> до </a:t>
          </a:r>
          <a:r>
            <a:rPr lang="ru-RU" sz="2400" i="1" kern="1200" dirty="0" err="1" smtClean="0"/>
            <a:t>творчості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поета</a:t>
          </a:r>
          <a:r>
            <a:rPr lang="ru-RU" sz="2400" i="1" kern="1200" dirty="0" smtClean="0"/>
            <a:t>, </a:t>
          </a:r>
          <a:r>
            <a:rPr lang="ru-RU" sz="2400" i="1" kern="1200" dirty="0" err="1" smtClean="0"/>
            <a:t>до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рідного</a:t>
          </a:r>
          <a:r>
            <a:rPr lang="ru-RU" sz="2400" i="1" kern="1200" dirty="0" smtClean="0"/>
            <a:t> краю, до </a:t>
          </a:r>
          <a:r>
            <a:rPr lang="ru-RU" sz="2400" i="1" kern="1200" dirty="0" err="1" smtClean="0"/>
            <a:t>його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історії</a:t>
          </a:r>
          <a:r>
            <a:rPr lang="ru-RU" sz="1900" i="1" kern="1200" dirty="0" smtClean="0"/>
            <a:t/>
          </a:r>
          <a:br>
            <a:rPr lang="ru-RU" sz="1900" i="1" kern="1200" dirty="0" smtClean="0"/>
          </a:br>
          <a:endParaRPr lang="ru-RU" sz="1900" kern="1200" dirty="0"/>
        </a:p>
      </dsp:txBody>
      <dsp:txXfrm>
        <a:off x="55534" y="1784334"/>
        <a:ext cx="2055603" cy="3684507"/>
      </dsp:txXfrm>
    </dsp:sp>
    <dsp:sp modelId="{784CA340-6FDC-4A9D-8CF2-EB85E6365859}">
      <dsp:nvSpPr>
        <dsp:cNvPr id="0" name=""/>
        <dsp:cNvSpPr/>
      </dsp:nvSpPr>
      <dsp:spPr>
        <a:xfrm>
          <a:off x="2057013" y="1754527"/>
          <a:ext cx="2055603" cy="36845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err="1" smtClean="0"/>
            <a:t>розвивати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здатність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бачити</a:t>
          </a:r>
          <a:r>
            <a:rPr lang="ru-RU" sz="2400" i="1" kern="1200" dirty="0" smtClean="0"/>
            <a:t> об</a:t>
          </a:r>
          <a:r>
            <a:rPr lang="en-US" sz="2400" i="1" kern="1200" dirty="0" smtClean="0"/>
            <a:t>’</a:t>
          </a:r>
          <a:r>
            <a:rPr lang="ru-RU" sz="2400" i="1" kern="1200" dirty="0" err="1" smtClean="0"/>
            <a:t>єкт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всебічно</a:t>
          </a:r>
          <a:r>
            <a:rPr lang="ru-RU" sz="2400" i="1" kern="1200" dirty="0" smtClean="0"/>
            <a:t>, </a:t>
          </a:r>
          <a:r>
            <a:rPr lang="ru-RU" sz="2400" i="1" kern="1200" dirty="0" err="1" smtClean="0"/>
            <a:t>встановлю-вати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причинно-наслідкові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зв</a:t>
          </a:r>
          <a:r>
            <a:rPr lang="en-US" sz="2400" i="1" kern="1200" dirty="0" smtClean="0"/>
            <a:t>’</a:t>
          </a:r>
          <a:r>
            <a:rPr lang="ru-RU" sz="2400" i="1" kern="1200" dirty="0" err="1" smtClean="0"/>
            <a:t>язки</a:t>
          </a:r>
          <a:endParaRPr lang="ru-RU" sz="2400" kern="1200" dirty="0"/>
        </a:p>
      </dsp:txBody>
      <dsp:txXfrm>
        <a:off x="2057013" y="1754527"/>
        <a:ext cx="2055603" cy="3684507"/>
      </dsp:txXfrm>
    </dsp:sp>
    <dsp:sp modelId="{E94A6F70-F310-4E92-986A-195050A9C02E}">
      <dsp:nvSpPr>
        <dsp:cNvPr id="0" name=""/>
        <dsp:cNvSpPr/>
      </dsp:nvSpPr>
      <dsp:spPr>
        <a:xfrm>
          <a:off x="4112616" y="1754527"/>
          <a:ext cx="2183297" cy="36845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err="1" smtClean="0"/>
            <a:t>розкрити</a:t>
          </a:r>
          <a:r>
            <a:rPr lang="ru-RU" sz="2400" i="1" kern="1200" dirty="0" smtClean="0"/>
            <a:t>  </a:t>
          </a:r>
          <a:r>
            <a:rPr lang="ru-RU" sz="2400" i="1" kern="1200" dirty="0" err="1" smtClean="0"/>
            <a:t>нові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грані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постаті</a:t>
          </a:r>
          <a:r>
            <a:rPr lang="ru-RU" sz="2400" i="1" kern="1200" dirty="0" smtClean="0"/>
            <a:t>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/>
            <a:t>Т. </a:t>
          </a:r>
          <a:r>
            <a:rPr lang="ru-RU" sz="2400" i="1" kern="1200" dirty="0" err="1" smtClean="0"/>
            <a:t>Шевченка</a:t>
          </a:r>
          <a:r>
            <a:rPr lang="ru-RU" sz="2400" i="1" kern="1200" dirty="0" smtClean="0"/>
            <a:t>,</a:t>
          </a:r>
          <a:r>
            <a:rPr lang="en-US" sz="2400" i="1" kern="1200" dirty="0" smtClean="0"/>
            <a:t> </a:t>
          </a:r>
          <a:r>
            <a:rPr lang="uk-UA" sz="2400" i="1" kern="1200" dirty="0" smtClean="0"/>
            <a:t>формувати ціннісні орієнтири учнів</a:t>
          </a:r>
          <a:r>
            <a:rPr lang="ru-RU" sz="2400" i="1" kern="1200" dirty="0" smtClean="0"/>
            <a:t> </a:t>
          </a:r>
          <a:endParaRPr lang="ru-RU" sz="2400" kern="1200" dirty="0"/>
        </a:p>
      </dsp:txBody>
      <dsp:txXfrm>
        <a:off x="4112616" y="1754527"/>
        <a:ext cx="2183297" cy="3684507"/>
      </dsp:txXfrm>
    </dsp:sp>
    <dsp:sp modelId="{7B1BF592-D31A-4442-83AE-8480A200E8C5}">
      <dsp:nvSpPr>
        <dsp:cNvPr id="0" name=""/>
        <dsp:cNvSpPr/>
      </dsp:nvSpPr>
      <dsp:spPr>
        <a:xfrm>
          <a:off x="6295914" y="1754527"/>
          <a:ext cx="2055603" cy="36845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err="1" smtClean="0"/>
            <a:t>пробуджу-вати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інтерес</a:t>
          </a:r>
          <a:r>
            <a:rPr lang="ru-RU" sz="2400" i="1" kern="1200" dirty="0" smtClean="0"/>
            <a:t> до </a:t>
          </a:r>
          <a:r>
            <a:rPr lang="ru-RU" sz="2400" i="1" kern="1200" dirty="0" err="1" smtClean="0"/>
            <a:t>вивчення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спадщини</a:t>
          </a:r>
          <a:r>
            <a:rPr lang="ru-RU" sz="2400" i="1" kern="1200" dirty="0" smtClean="0"/>
            <a:t> </a:t>
          </a:r>
          <a:r>
            <a:rPr lang="ru-RU" sz="2400" i="1" kern="1200" dirty="0" err="1" smtClean="0"/>
            <a:t>Т.Шевченка</a:t>
          </a:r>
          <a:endParaRPr lang="ru-RU" sz="2400" kern="1200" dirty="0"/>
        </a:p>
      </dsp:txBody>
      <dsp:txXfrm>
        <a:off x="6295914" y="1754527"/>
        <a:ext cx="2055603" cy="3684507"/>
      </dsp:txXfrm>
    </dsp:sp>
    <dsp:sp modelId="{11B52704-D487-4FC7-B45F-029DC6D9935D}">
      <dsp:nvSpPr>
        <dsp:cNvPr id="0" name=""/>
        <dsp:cNvSpPr/>
      </dsp:nvSpPr>
      <dsp:spPr>
        <a:xfrm>
          <a:off x="0" y="5439034"/>
          <a:ext cx="8352928" cy="40938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F4F99E-A4BE-46D7-8CA9-D5B41C7D1C17}">
      <dsp:nvSpPr>
        <dsp:cNvPr id="0" name=""/>
        <dsp:cNvSpPr/>
      </dsp:nvSpPr>
      <dsp:spPr>
        <a:xfrm>
          <a:off x="2514694" y="63939"/>
          <a:ext cx="3299220" cy="915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Поети </a:t>
          </a:r>
          <a:r>
            <a:rPr lang="uk-UA" sz="2400" kern="1200" dirty="0" err="1" smtClean="0"/>
            <a:t>-ілюстратори</a:t>
          </a:r>
          <a:endParaRPr lang="ru-RU" sz="2400" kern="1200" dirty="0"/>
        </a:p>
      </dsp:txBody>
      <dsp:txXfrm>
        <a:off x="2514694" y="63939"/>
        <a:ext cx="3299220" cy="915768"/>
      </dsp:txXfrm>
    </dsp:sp>
    <dsp:sp modelId="{25719675-518D-4426-BF13-8E39091A8C33}">
      <dsp:nvSpPr>
        <dsp:cNvPr id="0" name=""/>
        <dsp:cNvSpPr/>
      </dsp:nvSpPr>
      <dsp:spPr>
        <a:xfrm>
          <a:off x="2373280" y="829824"/>
          <a:ext cx="3797138" cy="3797138"/>
        </a:xfrm>
        <a:custGeom>
          <a:avLst/>
          <a:gdLst/>
          <a:ahLst/>
          <a:cxnLst/>
          <a:rect l="0" t="0" r="0" b="0"/>
          <a:pathLst>
            <a:path>
              <a:moveTo>
                <a:pt x="2641272" y="151297"/>
              </a:moveTo>
              <a:arcTo wR="1898569" hR="1898569" stAng="17581717" swAng="6443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EFB0D-52DA-48F0-9CC4-22B854B4CC4F}">
      <dsp:nvSpPr>
        <dsp:cNvPr id="0" name=""/>
        <dsp:cNvSpPr/>
      </dsp:nvSpPr>
      <dsp:spPr>
        <a:xfrm>
          <a:off x="4680521" y="1152129"/>
          <a:ext cx="3083252" cy="964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Журналісти</a:t>
          </a:r>
          <a:endParaRPr lang="ru-RU" sz="2000" kern="1200" dirty="0"/>
        </a:p>
      </dsp:txBody>
      <dsp:txXfrm>
        <a:off x="4680521" y="1152129"/>
        <a:ext cx="3083252" cy="964545"/>
      </dsp:txXfrm>
    </dsp:sp>
    <dsp:sp modelId="{F116D94F-75A7-4A74-8F94-2A6608A7C0E6}">
      <dsp:nvSpPr>
        <dsp:cNvPr id="0" name=""/>
        <dsp:cNvSpPr/>
      </dsp:nvSpPr>
      <dsp:spPr>
        <a:xfrm>
          <a:off x="3253111" y="1712536"/>
          <a:ext cx="3797138" cy="3797138"/>
        </a:xfrm>
        <a:custGeom>
          <a:avLst/>
          <a:gdLst/>
          <a:ahLst/>
          <a:cxnLst/>
          <a:rect l="0" t="0" r="0" b="0"/>
          <a:pathLst>
            <a:path>
              <a:moveTo>
                <a:pt x="3072521" y="406456"/>
              </a:moveTo>
              <a:arcTo wR="1898569" hR="1898569" stAng="18491681" swAng="6671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115C27-2F1A-483B-A5B5-851690C29CAD}">
      <dsp:nvSpPr>
        <dsp:cNvPr id="0" name=""/>
        <dsp:cNvSpPr/>
      </dsp:nvSpPr>
      <dsp:spPr>
        <a:xfrm>
          <a:off x="4896537" y="2376259"/>
          <a:ext cx="3284098" cy="961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Мистецтвознавці</a:t>
          </a:r>
          <a:endParaRPr lang="ru-RU" sz="2000" kern="1200" dirty="0"/>
        </a:p>
      </dsp:txBody>
      <dsp:txXfrm>
        <a:off x="4896537" y="2376259"/>
        <a:ext cx="3284098" cy="961513"/>
      </dsp:txXfrm>
    </dsp:sp>
    <dsp:sp modelId="{9B182F85-40D4-4911-ACBD-5DEEF3CF38D2}">
      <dsp:nvSpPr>
        <dsp:cNvPr id="0" name=""/>
        <dsp:cNvSpPr/>
      </dsp:nvSpPr>
      <dsp:spPr>
        <a:xfrm>
          <a:off x="2553947" y="-119038"/>
          <a:ext cx="3797138" cy="3797138"/>
        </a:xfrm>
        <a:custGeom>
          <a:avLst/>
          <a:gdLst/>
          <a:ahLst/>
          <a:cxnLst/>
          <a:rect l="0" t="0" r="0" b="0"/>
          <a:pathLst>
            <a:path>
              <a:moveTo>
                <a:pt x="2978224" y="3460270"/>
              </a:moveTo>
              <a:arcTo wR="1898569" hR="1898569" stAng="3320557" swAng="1081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BEA4C4-36DD-4F93-9B0F-A43E82CC9C9D}">
      <dsp:nvSpPr>
        <dsp:cNvPr id="0" name=""/>
        <dsp:cNvSpPr/>
      </dsp:nvSpPr>
      <dsp:spPr>
        <a:xfrm>
          <a:off x="2520282" y="3600404"/>
          <a:ext cx="3259944" cy="806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Кінематографи</a:t>
          </a:r>
          <a:endParaRPr lang="ru-RU" sz="2000" kern="1200" dirty="0"/>
        </a:p>
      </dsp:txBody>
      <dsp:txXfrm>
        <a:off x="2520282" y="3600404"/>
        <a:ext cx="3259944" cy="806361"/>
      </dsp:txXfrm>
    </dsp:sp>
    <dsp:sp modelId="{055680F6-E86B-42B9-84D6-1FE36AD04770}">
      <dsp:nvSpPr>
        <dsp:cNvPr id="0" name=""/>
        <dsp:cNvSpPr/>
      </dsp:nvSpPr>
      <dsp:spPr>
        <a:xfrm>
          <a:off x="1928945" y="-123903"/>
          <a:ext cx="3797138" cy="3797138"/>
        </a:xfrm>
        <a:custGeom>
          <a:avLst/>
          <a:gdLst/>
          <a:ahLst/>
          <a:cxnLst/>
          <a:rect l="0" t="0" r="0" b="0"/>
          <a:pathLst>
            <a:path>
              <a:moveTo>
                <a:pt x="1371657" y="3722556"/>
              </a:moveTo>
              <a:arcTo wR="1898569" hR="1898569" stAng="6366773" swAng="113195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AED858-17AC-4338-A3D2-C7401738A2F4}">
      <dsp:nvSpPr>
        <dsp:cNvPr id="0" name=""/>
        <dsp:cNvSpPr/>
      </dsp:nvSpPr>
      <dsp:spPr>
        <a:xfrm>
          <a:off x="288039" y="2520277"/>
          <a:ext cx="3204665" cy="806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Літературознавці</a:t>
          </a:r>
          <a:endParaRPr lang="ru-RU" sz="2000" kern="1200" dirty="0"/>
        </a:p>
      </dsp:txBody>
      <dsp:txXfrm>
        <a:off x="288039" y="2520277"/>
        <a:ext cx="3204665" cy="806361"/>
      </dsp:txXfrm>
    </dsp:sp>
    <dsp:sp modelId="{C798064E-31B8-40BC-BFE2-66CB817455EB}">
      <dsp:nvSpPr>
        <dsp:cNvPr id="0" name=""/>
        <dsp:cNvSpPr/>
      </dsp:nvSpPr>
      <dsp:spPr>
        <a:xfrm>
          <a:off x="1433255" y="1769899"/>
          <a:ext cx="3797138" cy="3797138"/>
        </a:xfrm>
        <a:custGeom>
          <a:avLst/>
          <a:gdLst/>
          <a:ahLst/>
          <a:cxnLst/>
          <a:rect l="0" t="0" r="0" b="0"/>
          <a:pathLst>
            <a:path>
              <a:moveTo>
                <a:pt x="389833" y="746057"/>
              </a:moveTo>
              <a:arcTo wR="1898569" hR="1898569" stAng="13042556" swAng="9670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C2C2DC-6BA2-45F3-BDD0-7ED1E5BA5D53}">
      <dsp:nvSpPr>
        <dsp:cNvPr id="0" name=""/>
        <dsp:cNvSpPr/>
      </dsp:nvSpPr>
      <dsp:spPr>
        <a:xfrm>
          <a:off x="792080" y="1152126"/>
          <a:ext cx="3067695" cy="9870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Краєзнавці</a:t>
          </a:r>
          <a:endParaRPr lang="ru-RU" sz="2000" kern="1200" dirty="0"/>
        </a:p>
      </dsp:txBody>
      <dsp:txXfrm>
        <a:off x="792080" y="1152126"/>
        <a:ext cx="3067695" cy="987058"/>
      </dsp:txXfrm>
    </dsp:sp>
    <dsp:sp modelId="{04F6A452-F17E-4558-9920-892574CF7912}">
      <dsp:nvSpPr>
        <dsp:cNvPr id="0" name=""/>
        <dsp:cNvSpPr/>
      </dsp:nvSpPr>
      <dsp:spPr>
        <a:xfrm>
          <a:off x="2362195" y="781062"/>
          <a:ext cx="3797138" cy="3797138"/>
        </a:xfrm>
        <a:custGeom>
          <a:avLst/>
          <a:gdLst/>
          <a:ahLst/>
          <a:cxnLst/>
          <a:rect l="0" t="0" r="0" b="0"/>
          <a:pathLst>
            <a:path>
              <a:moveTo>
                <a:pt x="773715" y="369102"/>
              </a:moveTo>
              <a:arcTo wR="1898569" hR="1898569" stAng="14020032" swAng="5873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1E880A-1B08-487A-A77C-38C1A7284B1F}">
      <dsp:nvSpPr>
        <dsp:cNvPr id="0" name=""/>
        <dsp:cNvSpPr/>
      </dsp:nvSpPr>
      <dsp:spPr>
        <a:xfrm>
          <a:off x="3635898" y="2191252"/>
          <a:ext cx="1835514" cy="11211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Україна</a:t>
          </a:r>
          <a:endParaRPr lang="ru-RU" sz="2400" kern="1200" dirty="0"/>
        </a:p>
      </dsp:txBody>
      <dsp:txXfrm>
        <a:off x="3635898" y="2191252"/>
        <a:ext cx="1835514" cy="1121118"/>
      </dsp:txXfrm>
    </dsp:sp>
    <dsp:sp modelId="{0284ADF2-586A-4228-9685-2DBF4131E029}">
      <dsp:nvSpPr>
        <dsp:cNvPr id="0" name=""/>
        <dsp:cNvSpPr/>
      </dsp:nvSpPr>
      <dsp:spPr>
        <a:xfrm rot="16200000">
          <a:off x="4279671" y="1448442"/>
          <a:ext cx="547969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6200000">
        <a:off x="4279671" y="1448442"/>
        <a:ext cx="547969" cy="482732"/>
      </dsp:txXfrm>
    </dsp:sp>
    <dsp:sp modelId="{E5202084-D69A-43B5-9220-9A8823ED4C6E}">
      <dsp:nvSpPr>
        <dsp:cNvPr id="0" name=""/>
        <dsp:cNvSpPr/>
      </dsp:nvSpPr>
      <dsp:spPr>
        <a:xfrm>
          <a:off x="3833577" y="21505"/>
          <a:ext cx="1440157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країна</a:t>
          </a:r>
          <a:endParaRPr lang="ru-RU" sz="1600" kern="1200" dirty="0"/>
        </a:p>
      </dsp:txBody>
      <dsp:txXfrm>
        <a:off x="3833577" y="21505"/>
        <a:ext cx="1440157" cy="1135842"/>
      </dsp:txXfrm>
    </dsp:sp>
    <dsp:sp modelId="{4D2CDCB9-BCA0-4643-A64C-F81CB9070959}">
      <dsp:nvSpPr>
        <dsp:cNvPr id="0" name=""/>
        <dsp:cNvSpPr/>
      </dsp:nvSpPr>
      <dsp:spPr>
        <a:xfrm rot="18600000">
          <a:off x="5014268" y="1677649"/>
          <a:ext cx="476372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8600000">
        <a:off x="5014268" y="1677649"/>
        <a:ext cx="476372" cy="482732"/>
      </dsp:txXfrm>
    </dsp:sp>
    <dsp:sp modelId="{5B29741E-0902-4447-BCE4-AC42142F2005}">
      <dsp:nvSpPr>
        <dsp:cNvPr id="0" name=""/>
        <dsp:cNvSpPr/>
      </dsp:nvSpPr>
      <dsp:spPr>
        <a:xfrm>
          <a:off x="5245334" y="527407"/>
          <a:ext cx="1396552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сонечко</a:t>
          </a:r>
          <a:endParaRPr lang="ru-RU" sz="1600" kern="1200" dirty="0"/>
        </a:p>
      </dsp:txBody>
      <dsp:txXfrm>
        <a:off x="5245334" y="527407"/>
        <a:ext cx="1396552" cy="1135842"/>
      </dsp:txXfrm>
    </dsp:sp>
    <dsp:sp modelId="{543C930C-A864-4C7B-9A03-F646E496762C}">
      <dsp:nvSpPr>
        <dsp:cNvPr id="0" name=""/>
        <dsp:cNvSpPr/>
      </dsp:nvSpPr>
      <dsp:spPr>
        <a:xfrm rot="21000000">
          <a:off x="5537562" y="2314506"/>
          <a:ext cx="254631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1000000">
        <a:off x="5537562" y="2314506"/>
        <a:ext cx="254631" cy="482732"/>
      </dsp:txXfrm>
    </dsp:sp>
    <dsp:sp modelId="{751744C2-FA48-4517-9E60-853E8CCBD126}">
      <dsp:nvSpPr>
        <dsp:cNvPr id="0" name=""/>
        <dsp:cNvSpPr/>
      </dsp:nvSpPr>
      <dsp:spPr>
        <a:xfrm>
          <a:off x="5885119" y="1808396"/>
          <a:ext cx="1596142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пшеничне поле</a:t>
          </a:r>
          <a:endParaRPr lang="ru-RU" sz="1600" kern="1200" dirty="0"/>
        </a:p>
      </dsp:txBody>
      <dsp:txXfrm>
        <a:off x="5885119" y="1808396"/>
        <a:ext cx="1596142" cy="1135842"/>
      </dsp:txXfrm>
    </dsp:sp>
    <dsp:sp modelId="{505FF2F0-945B-401E-92B3-C7F81CE1B274}">
      <dsp:nvSpPr>
        <dsp:cNvPr id="0" name=""/>
        <dsp:cNvSpPr/>
      </dsp:nvSpPr>
      <dsp:spPr>
        <a:xfrm rot="1800000">
          <a:off x="5330773" y="3067839"/>
          <a:ext cx="376633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800000">
        <a:off x="5330773" y="3067839"/>
        <a:ext cx="376633" cy="482732"/>
      </dsp:txXfrm>
    </dsp:sp>
    <dsp:sp modelId="{5D7D131C-5ED2-44C3-983B-36153BC51EA3}">
      <dsp:nvSpPr>
        <dsp:cNvPr id="0" name=""/>
        <dsp:cNvSpPr/>
      </dsp:nvSpPr>
      <dsp:spPr>
        <a:xfrm>
          <a:off x="5688385" y="3265083"/>
          <a:ext cx="1475902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Тарас Шевченко</a:t>
          </a:r>
          <a:endParaRPr lang="ru-RU" sz="1600" kern="1200" dirty="0"/>
        </a:p>
      </dsp:txBody>
      <dsp:txXfrm>
        <a:off x="5688385" y="3265083"/>
        <a:ext cx="1475902" cy="1135842"/>
      </dsp:txXfrm>
    </dsp:sp>
    <dsp:sp modelId="{05446178-7DD3-4E93-96C5-7707AF35107D}">
      <dsp:nvSpPr>
        <dsp:cNvPr id="0" name=""/>
        <dsp:cNvSpPr/>
      </dsp:nvSpPr>
      <dsp:spPr>
        <a:xfrm rot="4109436">
          <a:off x="4678297" y="3522017"/>
          <a:ext cx="548037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4109436">
        <a:off x="4678297" y="3522017"/>
        <a:ext cx="548037" cy="482732"/>
      </dsp:txXfrm>
    </dsp:sp>
    <dsp:sp modelId="{B6AD56DE-AE45-4F23-8A69-D9D10DADF6D8}">
      <dsp:nvSpPr>
        <dsp:cNvPr id="0" name=""/>
        <dsp:cNvSpPr/>
      </dsp:nvSpPr>
      <dsp:spPr>
        <a:xfrm>
          <a:off x="4571998" y="4237366"/>
          <a:ext cx="1581864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пісні й думи</a:t>
          </a:r>
          <a:endParaRPr lang="ru-RU" sz="1600" kern="1200" dirty="0"/>
        </a:p>
      </dsp:txBody>
      <dsp:txXfrm>
        <a:off x="4571998" y="4237366"/>
        <a:ext cx="1581864" cy="1135842"/>
      </dsp:txXfrm>
    </dsp:sp>
    <dsp:sp modelId="{BA12010D-3F0F-46AE-80EC-F768EDF34F1C}">
      <dsp:nvSpPr>
        <dsp:cNvPr id="0" name=""/>
        <dsp:cNvSpPr/>
      </dsp:nvSpPr>
      <dsp:spPr>
        <a:xfrm rot="6688572">
          <a:off x="3880899" y="3522880"/>
          <a:ext cx="548866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6688572">
        <a:off x="3880899" y="3522880"/>
        <a:ext cx="548866" cy="482732"/>
      </dsp:txXfrm>
    </dsp:sp>
    <dsp:sp modelId="{67303343-A93D-48E7-8D62-FF85AA35BEAC}">
      <dsp:nvSpPr>
        <dsp:cNvPr id="0" name=""/>
        <dsp:cNvSpPr/>
      </dsp:nvSpPr>
      <dsp:spPr>
        <a:xfrm>
          <a:off x="2987828" y="4237372"/>
          <a:ext cx="1515849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червона калина</a:t>
          </a:r>
          <a:endParaRPr lang="ru-RU" sz="1600" kern="1200" dirty="0"/>
        </a:p>
      </dsp:txBody>
      <dsp:txXfrm>
        <a:off x="2987828" y="4237372"/>
        <a:ext cx="1515849" cy="1135842"/>
      </dsp:txXfrm>
    </dsp:sp>
    <dsp:sp modelId="{6A2B8A86-EDE8-4774-BDAE-D84DBEA233DC}">
      <dsp:nvSpPr>
        <dsp:cNvPr id="0" name=""/>
        <dsp:cNvSpPr/>
      </dsp:nvSpPr>
      <dsp:spPr>
        <a:xfrm rot="9000000">
          <a:off x="3400288" y="3067703"/>
          <a:ext cx="376336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9000000">
        <a:off x="3400288" y="3067703"/>
        <a:ext cx="376336" cy="482732"/>
      </dsp:txXfrm>
    </dsp:sp>
    <dsp:sp modelId="{D3572B6C-4FEE-4375-85F9-2B55894A8D2B}">
      <dsp:nvSpPr>
        <dsp:cNvPr id="0" name=""/>
        <dsp:cNvSpPr/>
      </dsp:nvSpPr>
      <dsp:spPr>
        <a:xfrm>
          <a:off x="1942075" y="3265083"/>
          <a:ext cx="1477798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кобзарі</a:t>
          </a:r>
          <a:endParaRPr lang="ru-RU" sz="1600" kern="1200" dirty="0"/>
        </a:p>
      </dsp:txBody>
      <dsp:txXfrm>
        <a:off x="1942075" y="3265083"/>
        <a:ext cx="1477798" cy="1135842"/>
      </dsp:txXfrm>
    </dsp:sp>
    <dsp:sp modelId="{7CC33B5F-8CC2-4183-9602-051CB7194F32}">
      <dsp:nvSpPr>
        <dsp:cNvPr id="0" name=""/>
        <dsp:cNvSpPr/>
      </dsp:nvSpPr>
      <dsp:spPr>
        <a:xfrm rot="11400000">
          <a:off x="3289717" y="2311626"/>
          <a:ext cx="272759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1400000">
        <a:off x="3289717" y="2311626"/>
        <a:ext cx="272759" cy="482732"/>
      </dsp:txXfrm>
    </dsp:sp>
    <dsp:sp modelId="{7F4D3D97-874D-4E04-B808-23A020962463}">
      <dsp:nvSpPr>
        <dsp:cNvPr id="0" name=""/>
        <dsp:cNvSpPr/>
      </dsp:nvSpPr>
      <dsp:spPr>
        <a:xfrm>
          <a:off x="1662738" y="1808396"/>
          <a:ext cx="1522766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козацтво</a:t>
          </a:r>
          <a:endParaRPr lang="ru-RU" sz="1600" kern="1200" dirty="0"/>
        </a:p>
      </dsp:txBody>
      <dsp:txXfrm>
        <a:off x="1662738" y="1808396"/>
        <a:ext cx="1522766" cy="1135842"/>
      </dsp:txXfrm>
    </dsp:sp>
    <dsp:sp modelId="{296CF174-EC52-4691-98A2-F021049A6197}">
      <dsp:nvSpPr>
        <dsp:cNvPr id="0" name=""/>
        <dsp:cNvSpPr/>
      </dsp:nvSpPr>
      <dsp:spPr>
        <a:xfrm rot="13684824">
          <a:off x="3613240" y="1713149"/>
          <a:ext cx="449100" cy="482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3684824">
        <a:off x="3613240" y="1713149"/>
        <a:ext cx="449100" cy="482732"/>
      </dsp:txXfrm>
    </dsp:sp>
    <dsp:sp modelId="{8ADE0F63-5F83-4BDD-B378-02F4D89B866A}">
      <dsp:nvSpPr>
        <dsp:cNvPr id="0" name=""/>
        <dsp:cNvSpPr/>
      </dsp:nvSpPr>
      <dsp:spPr>
        <a:xfrm>
          <a:off x="2267739" y="576054"/>
          <a:ext cx="1684590" cy="1135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воля  </a:t>
          </a:r>
          <a:endParaRPr lang="ru-RU" sz="1600" kern="1200" dirty="0"/>
        </a:p>
      </dsp:txBody>
      <dsp:txXfrm>
        <a:off x="2267739" y="576054"/>
        <a:ext cx="1684590" cy="113584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FAB786-0A4F-4904-AC83-2EAB9E3D179E}">
      <dsp:nvSpPr>
        <dsp:cNvPr id="0" name=""/>
        <dsp:cNvSpPr/>
      </dsp:nvSpPr>
      <dsp:spPr>
        <a:xfrm rot="16200000">
          <a:off x="-1248245" y="1249118"/>
          <a:ext cx="4768304" cy="2270066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0" tIns="0" rIns="138767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Степан Васильченко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“В бур</a:t>
          </a:r>
          <a:r>
            <a:rPr lang="en-US" sz="2200" kern="1200" dirty="0" smtClean="0"/>
            <a:t>’</a:t>
          </a:r>
          <a:r>
            <a:rPr lang="uk-UA" sz="2200" kern="1200" dirty="0" err="1" smtClean="0"/>
            <a:t>янах”</a:t>
          </a:r>
          <a:endParaRPr lang="ru-RU" sz="2200" kern="1200" dirty="0"/>
        </a:p>
      </dsp:txBody>
      <dsp:txXfrm rot="16200000">
        <a:off x="-1248245" y="1249118"/>
        <a:ext cx="4768304" cy="2270066"/>
      </dsp:txXfrm>
    </dsp:sp>
    <dsp:sp modelId="{92A96CE4-6D27-4474-A18C-2E0A3F9C0870}">
      <dsp:nvSpPr>
        <dsp:cNvPr id="0" name=""/>
        <dsp:cNvSpPr/>
      </dsp:nvSpPr>
      <dsp:spPr>
        <a:xfrm rot="16200000">
          <a:off x="1192076" y="1249118"/>
          <a:ext cx="4768304" cy="2270066"/>
        </a:xfrm>
        <a:prstGeom prst="flowChartManualOperation">
          <a:avLst/>
        </a:prstGeom>
        <a:solidFill>
          <a:schemeClr val="accent5">
            <a:hueOff val="-918568"/>
            <a:satOff val="135"/>
            <a:lumOff val="-323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-918568"/>
              <a:satOff val="135"/>
              <a:lumOff val="-3236"/>
              <a:alphaOff val="0"/>
              <a:shade val="9000"/>
              <a:satMod val="105000"/>
              <a:alpha val="4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0" tIns="0" rIns="138767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Оксана Іваненко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err="1" smtClean="0"/>
            <a:t>“Тарасові</a:t>
          </a:r>
          <a:r>
            <a:rPr lang="uk-UA" sz="2200" kern="1200" dirty="0" smtClean="0"/>
            <a:t> </a:t>
          </a:r>
          <a:r>
            <a:rPr lang="uk-UA" sz="2200" kern="1200" dirty="0" err="1" smtClean="0"/>
            <a:t>шляхи”</a:t>
          </a:r>
          <a:endParaRPr lang="ru-RU" sz="2200" kern="1200" dirty="0"/>
        </a:p>
      </dsp:txBody>
      <dsp:txXfrm rot="16200000">
        <a:off x="1192076" y="1249118"/>
        <a:ext cx="4768304" cy="2270066"/>
      </dsp:txXfrm>
    </dsp:sp>
    <dsp:sp modelId="{FE8C7DFB-8DDB-4EEC-93B6-302C1081B3D7}">
      <dsp:nvSpPr>
        <dsp:cNvPr id="0" name=""/>
        <dsp:cNvSpPr/>
      </dsp:nvSpPr>
      <dsp:spPr>
        <a:xfrm rot="16200000">
          <a:off x="3509931" y="1249118"/>
          <a:ext cx="4768304" cy="2270066"/>
        </a:xfrm>
        <a:prstGeom prst="flowChartManualOperation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-1837137"/>
              <a:satOff val="270"/>
              <a:lumOff val="-6471"/>
              <a:alphaOff val="0"/>
              <a:shade val="9000"/>
              <a:satMod val="105000"/>
              <a:alpha val="4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0" tIns="0" rIns="138767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Володимир </a:t>
          </a:r>
          <a:r>
            <a:rPr lang="uk-UA" sz="2200" kern="1200" dirty="0" err="1" smtClean="0"/>
            <a:t>Дарда</a:t>
          </a:r>
          <a:endParaRPr lang="uk-UA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err="1" smtClean="0"/>
            <a:t>“Переяславські</a:t>
          </a:r>
          <a:r>
            <a:rPr lang="uk-UA" sz="2200" kern="1200" dirty="0" smtClean="0"/>
            <a:t> </a:t>
          </a:r>
          <a:r>
            <a:rPr lang="uk-UA" sz="2200" kern="1200" dirty="0" err="1" smtClean="0"/>
            <a:t>дзвони”</a:t>
          </a:r>
          <a:endParaRPr lang="ru-RU" sz="2200" kern="1200" dirty="0"/>
        </a:p>
      </dsp:txBody>
      <dsp:txXfrm rot="16200000">
        <a:off x="3509931" y="1249118"/>
        <a:ext cx="4768304" cy="227006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BB7E9E-515F-4B8B-A08B-05D4283A5A61}">
      <dsp:nvSpPr>
        <dsp:cNvPr id="0" name=""/>
        <dsp:cNvSpPr/>
      </dsp:nvSpPr>
      <dsp:spPr>
        <a:xfrm>
          <a:off x="727140" y="0"/>
          <a:ext cx="4496048" cy="4496048"/>
        </a:xfrm>
        <a:prstGeom prst="triangle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shade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97E218-FE46-4845-8875-35455E60F3C1}">
      <dsp:nvSpPr>
        <dsp:cNvPr id="0" name=""/>
        <dsp:cNvSpPr/>
      </dsp:nvSpPr>
      <dsp:spPr>
        <a:xfrm>
          <a:off x="2975164" y="452019"/>
          <a:ext cx="2922431" cy="10642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err="1" smtClean="0"/>
            <a:t>“Дитинство</a:t>
          </a:r>
          <a:r>
            <a:rPr lang="uk-UA" sz="2700" kern="1200" dirty="0" smtClean="0"/>
            <a:t> </a:t>
          </a:r>
          <a:r>
            <a:rPr lang="uk-UA" sz="2700" kern="1200" dirty="0" err="1" smtClean="0"/>
            <a:t>Тараса”</a:t>
          </a:r>
          <a:endParaRPr lang="ru-RU" sz="2700" kern="1200" dirty="0"/>
        </a:p>
      </dsp:txBody>
      <dsp:txXfrm>
        <a:off x="2975164" y="452019"/>
        <a:ext cx="2922431" cy="1064298"/>
      </dsp:txXfrm>
    </dsp:sp>
    <dsp:sp modelId="{D073AD91-259E-476D-9CB8-D4016A305ABC}">
      <dsp:nvSpPr>
        <dsp:cNvPr id="0" name=""/>
        <dsp:cNvSpPr/>
      </dsp:nvSpPr>
      <dsp:spPr>
        <a:xfrm>
          <a:off x="2975164" y="1649355"/>
          <a:ext cx="2922431" cy="10642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err="1" smtClean="0"/>
            <a:t>“Юність</a:t>
          </a:r>
          <a:r>
            <a:rPr lang="uk-UA" sz="2700" kern="1200" dirty="0" smtClean="0"/>
            <a:t> </a:t>
          </a:r>
          <a:r>
            <a:rPr lang="uk-UA" sz="2700" kern="1200" dirty="0" err="1" smtClean="0"/>
            <a:t>Тараса”</a:t>
          </a:r>
          <a:endParaRPr lang="ru-RU" sz="2700" kern="1200" dirty="0"/>
        </a:p>
      </dsp:txBody>
      <dsp:txXfrm>
        <a:off x="2975164" y="1649355"/>
        <a:ext cx="2922431" cy="1064298"/>
      </dsp:txXfrm>
    </dsp:sp>
    <dsp:sp modelId="{F8E4AB4A-398F-4E0A-8BD0-90ADE399740B}">
      <dsp:nvSpPr>
        <dsp:cNvPr id="0" name=""/>
        <dsp:cNvSpPr/>
      </dsp:nvSpPr>
      <dsp:spPr>
        <a:xfrm>
          <a:off x="2975164" y="2846692"/>
          <a:ext cx="2922431" cy="10642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err="1" smtClean="0"/>
            <a:t>“Тарас-художник”</a:t>
          </a:r>
          <a:endParaRPr lang="ru-RU" sz="2700" kern="1200" dirty="0"/>
        </a:p>
      </dsp:txBody>
      <dsp:txXfrm>
        <a:off x="2975164" y="2846692"/>
        <a:ext cx="2922431" cy="106429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71AAAD-3853-484E-A010-0A23085F7D8B}">
      <dsp:nvSpPr>
        <dsp:cNvPr id="0" name=""/>
        <dsp:cNvSpPr/>
      </dsp:nvSpPr>
      <dsp:spPr>
        <a:xfrm>
          <a:off x="59986" y="963883"/>
          <a:ext cx="1727486" cy="101037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cap="none" spc="0" dirty="0" smtClean="0">
              <a:ln w="10541" cmpd="sng">
                <a:prstDash val="solid"/>
              </a:ln>
              <a:effectLst/>
            </a:rPr>
            <a:t>талант</a:t>
          </a:r>
          <a:endParaRPr lang="ru-RU" sz="1400" b="1" kern="1200" cap="none" spc="0" dirty="0">
            <a:ln w="10541" cmpd="sng">
              <a:prstDash val="solid"/>
            </a:ln>
            <a:effectLst/>
          </a:endParaRPr>
        </a:p>
      </dsp:txBody>
      <dsp:txXfrm>
        <a:off x="59986" y="963883"/>
        <a:ext cx="1727486" cy="1010375"/>
      </dsp:txXfrm>
    </dsp:sp>
    <dsp:sp modelId="{CB753DD4-5C5B-489B-9410-71EDE5043EC1}">
      <dsp:nvSpPr>
        <dsp:cNvPr id="0" name=""/>
        <dsp:cNvSpPr/>
      </dsp:nvSpPr>
      <dsp:spPr>
        <a:xfrm>
          <a:off x="525745" y="2090701"/>
          <a:ext cx="688137" cy="688137"/>
        </a:xfrm>
        <a:prstGeom prst="mathPlus">
          <a:avLst/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25745" y="2090701"/>
        <a:ext cx="688137" cy="688137"/>
      </dsp:txXfrm>
    </dsp:sp>
    <dsp:sp modelId="{FB406872-83C1-4A3E-B6C0-587579DC7BE3}">
      <dsp:nvSpPr>
        <dsp:cNvPr id="0" name=""/>
        <dsp:cNvSpPr/>
      </dsp:nvSpPr>
      <dsp:spPr>
        <a:xfrm>
          <a:off x="2129" y="2855075"/>
          <a:ext cx="1843200" cy="86156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cap="none" spc="0" smtClean="0">
              <a:ln w="10541" cmpd="sng">
                <a:prstDash val="solid"/>
              </a:ln>
              <a:effectLst/>
            </a:rPr>
            <a:t>натхненння</a:t>
          </a:r>
          <a:endParaRPr lang="ru-RU" sz="1600" b="1" kern="1200" cap="none" spc="0" dirty="0">
            <a:ln w="10541" cmpd="sng">
              <a:prstDash val="solid"/>
            </a:ln>
            <a:effectLst/>
          </a:endParaRPr>
        </a:p>
      </dsp:txBody>
      <dsp:txXfrm>
        <a:off x="2129" y="2855075"/>
        <a:ext cx="1843200" cy="861560"/>
      </dsp:txXfrm>
    </dsp:sp>
    <dsp:sp modelId="{3C890F73-C823-45DA-AB2E-BF4206B214EE}">
      <dsp:nvSpPr>
        <dsp:cNvPr id="0" name=""/>
        <dsp:cNvSpPr/>
      </dsp:nvSpPr>
      <dsp:spPr>
        <a:xfrm>
          <a:off x="1690127" y="2152846"/>
          <a:ext cx="377289" cy="441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1690127" y="2152846"/>
        <a:ext cx="377289" cy="441357"/>
      </dsp:txXfrm>
    </dsp:sp>
    <dsp:sp modelId="{DE3D97CA-3AC7-4DE1-AA5B-53F795E9C909}">
      <dsp:nvSpPr>
        <dsp:cNvPr id="0" name=""/>
        <dsp:cNvSpPr/>
      </dsp:nvSpPr>
      <dsp:spPr>
        <a:xfrm>
          <a:off x="2557196" y="1413302"/>
          <a:ext cx="1545130" cy="185391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cap="none" spc="0" smtClean="0">
              <a:ln w="10541" cmpd="sng">
                <a:prstDash val="solid"/>
              </a:ln>
              <a:effectLst/>
            </a:rPr>
            <a:t>поет</a:t>
          </a:r>
          <a:endParaRPr lang="ru-RU" sz="3400" b="1" kern="1200" cap="none" spc="0" dirty="0">
            <a:ln w="10541" cmpd="sng">
              <a:prstDash val="solid"/>
            </a:ln>
            <a:effectLst/>
          </a:endParaRPr>
        </a:p>
      </dsp:txBody>
      <dsp:txXfrm>
        <a:off x="2557196" y="1413302"/>
        <a:ext cx="1545130" cy="185391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71AAAD-3853-484E-A010-0A23085F7D8B}">
      <dsp:nvSpPr>
        <dsp:cNvPr id="0" name=""/>
        <dsp:cNvSpPr/>
      </dsp:nvSpPr>
      <dsp:spPr>
        <a:xfrm>
          <a:off x="0" y="948737"/>
          <a:ext cx="1757793" cy="10281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cap="none" spc="0" dirty="0" smtClean="0">
              <a:ln w="10541" cmpd="sng">
                <a:prstDash val="solid"/>
              </a:ln>
              <a:effectLst/>
            </a:rPr>
            <a:t>любов до України</a:t>
          </a:r>
          <a:endParaRPr lang="ru-RU" sz="1400" b="1" kern="1200" cap="none" spc="0" dirty="0">
            <a:ln w="10541" cmpd="sng">
              <a:prstDash val="solid"/>
            </a:ln>
            <a:effectLst/>
          </a:endParaRPr>
        </a:p>
      </dsp:txBody>
      <dsp:txXfrm>
        <a:off x="0" y="948737"/>
        <a:ext cx="1757793" cy="1028113"/>
      </dsp:txXfrm>
    </dsp:sp>
    <dsp:sp modelId="{CB753DD4-5C5B-489B-9410-71EDE5043EC1}">
      <dsp:nvSpPr>
        <dsp:cNvPr id="0" name=""/>
        <dsp:cNvSpPr/>
      </dsp:nvSpPr>
      <dsp:spPr>
        <a:xfrm>
          <a:off x="534968" y="2050324"/>
          <a:ext cx="700210" cy="700210"/>
        </a:xfrm>
        <a:prstGeom prst="mathPlus">
          <a:avLst/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34968" y="2050324"/>
        <a:ext cx="700210" cy="700210"/>
      </dsp:txXfrm>
    </dsp:sp>
    <dsp:sp modelId="{FB406872-83C1-4A3E-B6C0-587579DC7BE3}">
      <dsp:nvSpPr>
        <dsp:cNvPr id="0" name=""/>
        <dsp:cNvSpPr/>
      </dsp:nvSpPr>
      <dsp:spPr>
        <a:xfrm>
          <a:off x="2166" y="2828109"/>
          <a:ext cx="1875537" cy="87667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cap="none" spc="0" dirty="0" smtClean="0">
              <a:ln w="10541" cmpd="sng">
                <a:prstDash val="solid"/>
              </a:ln>
              <a:effectLst/>
            </a:rPr>
            <a:t>вболівання за долю народу</a:t>
          </a:r>
          <a:endParaRPr lang="ru-RU" sz="1400" b="1" kern="1200" cap="none" spc="0" dirty="0">
            <a:ln w="10541" cmpd="sng">
              <a:prstDash val="solid"/>
            </a:ln>
            <a:effectLst/>
          </a:endParaRPr>
        </a:p>
      </dsp:txBody>
      <dsp:txXfrm>
        <a:off x="2166" y="2828109"/>
        <a:ext cx="1875537" cy="876675"/>
      </dsp:txXfrm>
    </dsp:sp>
    <dsp:sp modelId="{3C890F73-C823-45DA-AB2E-BF4206B214EE}">
      <dsp:nvSpPr>
        <dsp:cNvPr id="0" name=""/>
        <dsp:cNvSpPr/>
      </dsp:nvSpPr>
      <dsp:spPr>
        <a:xfrm rot="21568413">
          <a:off x="1719751" y="2124005"/>
          <a:ext cx="383936" cy="4491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 rot="21568413">
        <a:off x="1719751" y="2124005"/>
        <a:ext cx="383936" cy="449100"/>
      </dsp:txXfrm>
    </dsp:sp>
    <dsp:sp modelId="{DE3D97CA-3AC7-4DE1-AA5B-53F795E9C909}">
      <dsp:nvSpPr>
        <dsp:cNvPr id="0" name=""/>
        <dsp:cNvSpPr/>
      </dsp:nvSpPr>
      <dsp:spPr>
        <a:xfrm>
          <a:off x="2602059" y="1361036"/>
          <a:ext cx="1572237" cy="18864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b="1" kern="1200" cap="none" spc="0" dirty="0" smtClean="0">
              <a:ln w="10541" cmpd="sng">
                <a:prstDash val="solid"/>
              </a:ln>
              <a:effectLst/>
            </a:rPr>
            <a:t>національна гордість</a:t>
          </a:r>
          <a:endParaRPr lang="ru-RU" sz="1300" b="1" kern="1200" cap="none" spc="0" dirty="0">
            <a:ln w="10541" cmpd="sng">
              <a:prstDash val="solid"/>
            </a:ln>
            <a:effectLst/>
          </a:endParaRPr>
        </a:p>
      </dsp:txBody>
      <dsp:txXfrm>
        <a:off x="2602059" y="1361036"/>
        <a:ext cx="1572237" cy="188643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59227B-DC50-4B42-B984-0FE3AEEF068B}">
      <dsp:nvSpPr>
        <dsp:cNvPr id="0" name=""/>
        <dsp:cNvSpPr/>
      </dsp:nvSpPr>
      <dsp:spPr>
        <a:xfrm>
          <a:off x="586960" y="1663387"/>
          <a:ext cx="1601070" cy="124089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err="1" smtClean="0"/>
            <a:t>Шевченко-</a:t>
          </a:r>
          <a:r>
            <a:rPr lang="uk-UA" sz="1100" kern="1200" dirty="0" smtClean="0"/>
            <a:t> національна гордість</a:t>
          </a:r>
          <a:endParaRPr lang="ru-RU" sz="1100" kern="1200" dirty="0"/>
        </a:p>
      </dsp:txBody>
      <dsp:txXfrm>
        <a:off x="586960" y="1663387"/>
        <a:ext cx="1601070" cy="1240896"/>
      </dsp:txXfrm>
    </dsp:sp>
    <dsp:sp modelId="{3ADB10A4-50AF-4C07-A88F-8321A195D037}">
      <dsp:nvSpPr>
        <dsp:cNvPr id="0" name=""/>
        <dsp:cNvSpPr/>
      </dsp:nvSpPr>
      <dsp:spPr>
        <a:xfrm rot="18501694">
          <a:off x="1961001" y="1803222"/>
          <a:ext cx="1196850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96850" y="1138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501694">
        <a:off x="2529505" y="1784683"/>
        <a:ext cx="59842" cy="59842"/>
      </dsp:txXfrm>
    </dsp:sp>
    <dsp:sp modelId="{11031C21-935D-4239-B5DA-157B4D7B1B94}">
      <dsp:nvSpPr>
        <dsp:cNvPr id="0" name=""/>
        <dsp:cNvSpPr/>
      </dsp:nvSpPr>
      <dsp:spPr>
        <a:xfrm>
          <a:off x="2930822" y="876143"/>
          <a:ext cx="1147416" cy="93846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err="1" smtClean="0"/>
            <a:t>Винання</a:t>
          </a:r>
          <a:r>
            <a:rPr lang="uk-UA" sz="1100" kern="1200" dirty="0" smtClean="0"/>
            <a:t> в Україні</a:t>
          </a:r>
          <a:endParaRPr lang="ru-RU" sz="1100" kern="1200" dirty="0"/>
        </a:p>
      </dsp:txBody>
      <dsp:txXfrm>
        <a:off x="2930822" y="876143"/>
        <a:ext cx="1147416" cy="938460"/>
      </dsp:txXfrm>
    </dsp:sp>
    <dsp:sp modelId="{DFF5F352-3807-4E30-9E4E-DD70BFA7472C}">
      <dsp:nvSpPr>
        <dsp:cNvPr id="0" name=""/>
        <dsp:cNvSpPr/>
      </dsp:nvSpPr>
      <dsp:spPr>
        <a:xfrm rot="19374706">
          <a:off x="3901051" y="805784"/>
          <a:ext cx="175180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751803" y="1138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9374706">
        <a:off x="4733157" y="773370"/>
        <a:ext cx="87590" cy="87590"/>
      </dsp:txXfrm>
    </dsp:sp>
    <dsp:sp modelId="{F8CB46A8-3BDA-4E4D-BDB3-403EC8C40347}">
      <dsp:nvSpPr>
        <dsp:cNvPr id="0" name=""/>
        <dsp:cNvSpPr/>
      </dsp:nvSpPr>
      <dsp:spPr>
        <a:xfrm>
          <a:off x="5475666" y="2104"/>
          <a:ext cx="1474958" cy="57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/>
            <a:t>Літературні твори </a:t>
          </a:r>
          <a:endParaRPr lang="ru-RU" sz="1100" kern="1200" dirty="0"/>
        </a:p>
      </dsp:txBody>
      <dsp:txXfrm>
        <a:off x="5475666" y="2104"/>
        <a:ext cx="1474958" cy="573708"/>
      </dsp:txXfrm>
    </dsp:sp>
    <dsp:sp modelId="{99ED4D31-AB67-4134-BAE5-BE0F8808F45D}">
      <dsp:nvSpPr>
        <dsp:cNvPr id="0" name=""/>
        <dsp:cNvSpPr/>
      </dsp:nvSpPr>
      <dsp:spPr>
        <a:xfrm rot="20649226">
          <a:off x="4050637" y="1135666"/>
          <a:ext cx="1452630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452630" y="1138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649226">
        <a:off x="4740637" y="1110732"/>
        <a:ext cx="72631" cy="72631"/>
      </dsp:txXfrm>
    </dsp:sp>
    <dsp:sp modelId="{CEBBE611-95D0-4F1A-8BA5-8510D5CFA07B}">
      <dsp:nvSpPr>
        <dsp:cNvPr id="0" name=""/>
        <dsp:cNvSpPr/>
      </dsp:nvSpPr>
      <dsp:spPr>
        <a:xfrm>
          <a:off x="5475666" y="661868"/>
          <a:ext cx="1474958" cy="57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err="1" smtClean="0"/>
            <a:t>Памятники</a:t>
          </a:r>
          <a:r>
            <a:rPr lang="uk-UA" sz="1100" kern="1200" dirty="0" smtClean="0"/>
            <a:t> </a:t>
          </a:r>
          <a:endParaRPr lang="ru-RU" sz="1100" kern="1200" dirty="0"/>
        </a:p>
      </dsp:txBody>
      <dsp:txXfrm>
        <a:off x="5475666" y="661868"/>
        <a:ext cx="1474958" cy="573708"/>
      </dsp:txXfrm>
    </dsp:sp>
    <dsp:sp modelId="{4E0506F4-08A7-4762-A02B-E3BBF3899103}">
      <dsp:nvSpPr>
        <dsp:cNvPr id="0" name=""/>
        <dsp:cNvSpPr/>
      </dsp:nvSpPr>
      <dsp:spPr>
        <a:xfrm rot="639785">
          <a:off x="4065962" y="1465548"/>
          <a:ext cx="142198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421981" y="1138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639785">
        <a:off x="4741403" y="1441380"/>
        <a:ext cx="71099" cy="71099"/>
      </dsp:txXfrm>
    </dsp:sp>
    <dsp:sp modelId="{58675F1E-ADB7-4162-9242-4352CCD079A5}">
      <dsp:nvSpPr>
        <dsp:cNvPr id="0" name=""/>
        <dsp:cNvSpPr/>
      </dsp:nvSpPr>
      <dsp:spPr>
        <a:xfrm>
          <a:off x="5475666" y="1321633"/>
          <a:ext cx="1500063" cy="57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/>
            <a:t>Кінофільми </a:t>
          </a:r>
          <a:endParaRPr lang="ru-RU" sz="1100" kern="1200" dirty="0"/>
        </a:p>
      </dsp:txBody>
      <dsp:txXfrm>
        <a:off x="5475666" y="1321633"/>
        <a:ext cx="1500063" cy="573708"/>
      </dsp:txXfrm>
    </dsp:sp>
    <dsp:sp modelId="{13A9B7B8-8818-4F80-BBDF-3050340056A1}">
      <dsp:nvSpPr>
        <dsp:cNvPr id="0" name=""/>
        <dsp:cNvSpPr/>
      </dsp:nvSpPr>
      <dsp:spPr>
        <a:xfrm rot="2006477">
          <a:off x="3939619" y="1795430"/>
          <a:ext cx="167466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674666" y="1138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06477">
        <a:off x="4735086" y="1764946"/>
        <a:ext cx="83733" cy="83733"/>
      </dsp:txXfrm>
    </dsp:sp>
    <dsp:sp modelId="{B83F78DC-091D-427F-B973-967A176CFE8A}">
      <dsp:nvSpPr>
        <dsp:cNvPr id="0" name=""/>
        <dsp:cNvSpPr/>
      </dsp:nvSpPr>
      <dsp:spPr>
        <a:xfrm>
          <a:off x="5475666" y="1981397"/>
          <a:ext cx="1500063" cy="57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/>
            <a:t>Музеї </a:t>
          </a:r>
          <a:endParaRPr lang="ru-RU" sz="1100" kern="1200" dirty="0"/>
        </a:p>
      </dsp:txBody>
      <dsp:txXfrm>
        <a:off x="5475666" y="1981397"/>
        <a:ext cx="1500063" cy="573708"/>
      </dsp:txXfrm>
    </dsp:sp>
    <dsp:sp modelId="{E5B4E223-F34E-4570-B4EA-E72647A74935}">
      <dsp:nvSpPr>
        <dsp:cNvPr id="0" name=""/>
        <dsp:cNvSpPr/>
      </dsp:nvSpPr>
      <dsp:spPr>
        <a:xfrm rot="2828548">
          <a:off x="2013399" y="2672717"/>
          <a:ext cx="1092055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92055" y="1138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828548">
        <a:off x="2532125" y="2656798"/>
        <a:ext cx="54602" cy="54602"/>
      </dsp:txXfrm>
    </dsp:sp>
    <dsp:sp modelId="{4B9FFE91-3998-44D3-81E1-A7D3EBF933B4}">
      <dsp:nvSpPr>
        <dsp:cNvPr id="0" name=""/>
        <dsp:cNvSpPr/>
      </dsp:nvSpPr>
      <dsp:spPr>
        <a:xfrm>
          <a:off x="2930822" y="2615130"/>
          <a:ext cx="1147416" cy="93846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/>
            <a:t>Визнання за кордоном</a:t>
          </a:r>
          <a:endParaRPr lang="ru-RU" sz="1100" kern="1200" dirty="0"/>
        </a:p>
      </dsp:txBody>
      <dsp:txXfrm>
        <a:off x="2930822" y="2615130"/>
        <a:ext cx="1147416" cy="938466"/>
      </dsp:txXfrm>
    </dsp:sp>
    <dsp:sp modelId="{A89312B1-173B-466B-9706-464082814A81}">
      <dsp:nvSpPr>
        <dsp:cNvPr id="0" name=""/>
        <dsp:cNvSpPr/>
      </dsp:nvSpPr>
      <dsp:spPr>
        <a:xfrm rot="21216971">
          <a:off x="4073879" y="2994808"/>
          <a:ext cx="140614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406146" y="1138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216971">
        <a:off x="4741799" y="2971036"/>
        <a:ext cx="70307" cy="70307"/>
      </dsp:txXfrm>
    </dsp:sp>
    <dsp:sp modelId="{EE1FD73C-01BD-48D7-98E7-CAB132E533D1}">
      <dsp:nvSpPr>
        <dsp:cNvPr id="0" name=""/>
        <dsp:cNvSpPr/>
      </dsp:nvSpPr>
      <dsp:spPr>
        <a:xfrm>
          <a:off x="5475666" y="2641162"/>
          <a:ext cx="1474958" cy="57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err="1" smtClean="0"/>
            <a:t>Памятники</a:t>
          </a:r>
          <a:r>
            <a:rPr lang="uk-UA" sz="1100" kern="1200" dirty="0" smtClean="0"/>
            <a:t> </a:t>
          </a:r>
          <a:endParaRPr lang="ru-RU" sz="1100" kern="1200" dirty="0"/>
        </a:p>
      </dsp:txBody>
      <dsp:txXfrm>
        <a:off x="5475666" y="2641162"/>
        <a:ext cx="1474958" cy="573708"/>
      </dsp:txXfrm>
    </dsp:sp>
    <dsp:sp modelId="{72BBA453-A6E1-40CA-9632-E67DA64FB860}">
      <dsp:nvSpPr>
        <dsp:cNvPr id="0" name=""/>
        <dsp:cNvSpPr/>
      </dsp:nvSpPr>
      <dsp:spPr>
        <a:xfrm rot="1188681">
          <a:off x="4034283" y="3324690"/>
          <a:ext cx="148533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485338" y="1138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88681">
        <a:off x="4739819" y="3298938"/>
        <a:ext cx="74266" cy="74266"/>
      </dsp:txXfrm>
    </dsp:sp>
    <dsp:sp modelId="{F4121FDE-E468-434A-8C2E-1D4AC3055714}">
      <dsp:nvSpPr>
        <dsp:cNvPr id="0" name=""/>
        <dsp:cNvSpPr/>
      </dsp:nvSpPr>
      <dsp:spPr>
        <a:xfrm>
          <a:off x="5475666" y="3300926"/>
          <a:ext cx="1474958" cy="57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/>
            <a:t>Музеї </a:t>
          </a:r>
          <a:endParaRPr lang="ru-RU" sz="1100" kern="1200" dirty="0"/>
        </a:p>
      </dsp:txBody>
      <dsp:txXfrm>
        <a:off x="5475666" y="3300926"/>
        <a:ext cx="1474958" cy="573708"/>
      </dsp:txXfrm>
    </dsp:sp>
    <dsp:sp modelId="{3A92F6F6-2932-42ED-8381-D8D0BEED4D4A}">
      <dsp:nvSpPr>
        <dsp:cNvPr id="0" name=""/>
        <dsp:cNvSpPr/>
      </dsp:nvSpPr>
      <dsp:spPr>
        <a:xfrm rot="2386387">
          <a:off x="3867860" y="3654572"/>
          <a:ext cx="181818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818184" y="1138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2386387">
        <a:off x="4731498" y="3620499"/>
        <a:ext cx="90909" cy="90909"/>
      </dsp:txXfrm>
    </dsp:sp>
    <dsp:sp modelId="{6CF73059-9B4B-4A74-8282-AE4646B0B826}">
      <dsp:nvSpPr>
        <dsp:cNvPr id="0" name=""/>
        <dsp:cNvSpPr/>
      </dsp:nvSpPr>
      <dsp:spPr>
        <a:xfrm>
          <a:off x="5475666" y="3960691"/>
          <a:ext cx="1449852" cy="57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/>
            <a:t>Переклади творів</a:t>
          </a:r>
          <a:endParaRPr lang="ru-RU" sz="1100" kern="1200" dirty="0"/>
        </a:p>
      </dsp:txBody>
      <dsp:txXfrm>
        <a:off x="5475666" y="3960691"/>
        <a:ext cx="1449852" cy="573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D35B4-ABD0-41BA-B7AD-70311207A9C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B30FF-2B52-4FA5-92F7-955E35020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2370CE-D235-4FF0-9365-712AC7E15342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24E837-7A9E-4CBE-8801-702DA0F323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5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Тарас Шевченко – національна гордість українців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4005064"/>
            <a:ext cx="7848544" cy="9760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39552" y="3284984"/>
            <a:ext cx="8208912" cy="2592288"/>
          </a:xfrm>
          <a:prstGeom prst="wave">
            <a:avLst>
              <a:gd name="adj1" fmla="val 12500"/>
              <a:gd name="adj2" fmla="val -166"/>
            </a:avLst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18288">
            <a:normAutofit lnSpcReduction="1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uk-U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Проект учнів 5-10</a:t>
            </a:r>
            <a:r>
              <a:rPr kumimoji="0" lang="uk-U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класів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7042" name="AutoShape 2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Image result for оксана іваненко тарасові шляхи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2636912"/>
            <a:ext cx="4464496" cy="3528392"/>
          </a:xfrm>
        </p:spPr>
        <p:txBody>
          <a:bodyPr>
            <a:normAutofit fontScale="90000"/>
          </a:bodyPr>
          <a:lstStyle/>
          <a:p>
            <a:pPr algn="l"/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Памятник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Т.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Щевченку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 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м.Харкові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– один із найкращих зразків монументальної Шевченкіани в 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свті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Встановлений у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1935 році.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Скульптор – М.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Манізер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архітектор – Й.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Лангбард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36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2" descr="Одним із кращих зразків&#10;монументальної&#10;Шевченкіани в світі і&#10;кращим пам’ятником&#10;Т. Шевченку в Україні&#10;вважається пам’ятник..."/>
          <p:cNvPicPr>
            <a:picLocks noChangeAspect="1" noChangeArrowheads="1"/>
          </p:cNvPicPr>
          <p:nvPr/>
        </p:nvPicPr>
        <p:blipFill>
          <a:blip r:embed="rId2" cstate="print"/>
          <a:srcRect l="4121" t="3150" r="52899" b="4851"/>
          <a:stretch>
            <a:fillRect/>
          </a:stretch>
        </p:blipFill>
        <p:spPr bwMode="auto">
          <a:xfrm>
            <a:off x="323528" y="692696"/>
            <a:ext cx="3456384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692696"/>
            <a:ext cx="5112568" cy="5760640"/>
          </a:xfrm>
        </p:spPr>
        <p:txBody>
          <a:bodyPr>
            <a:normAutofit/>
          </a:bodyPr>
          <a:lstStyle/>
          <a:p>
            <a:pPr algn="l"/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Памятник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Т.Шевченку  у Львові. Відлиту в 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Аргентіні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скульптуру було відкрито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24 серпня 1992 року.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Архітектори –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брати 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Сухорські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1996 році було відкрито другий компонент скульптури.</a:t>
            </a:r>
            <a:endParaRPr lang="ru-RU" sz="36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2" descr="Пам’ятник Т.Г.Шевченку у Львові.&#10;Відлиту в Аргентині скульптуру&#10;було урочисто відкрито в день&#10;першої&#10;річниці&#10;проголошення&#10;..."/>
          <p:cNvPicPr>
            <a:picLocks noChangeAspect="1" noChangeArrowheads="1"/>
          </p:cNvPicPr>
          <p:nvPr/>
        </p:nvPicPr>
        <p:blipFill>
          <a:blip r:embed="rId2" cstate="print"/>
          <a:srcRect l="3989" t="11151" r="62407" b="18500"/>
          <a:stretch>
            <a:fillRect/>
          </a:stretch>
        </p:blipFill>
        <p:spPr bwMode="auto">
          <a:xfrm>
            <a:off x="395536" y="764704"/>
            <a:ext cx="309634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836712"/>
            <a:ext cx="3813048" cy="5112568"/>
          </a:xfrm>
        </p:spPr>
        <p:txBody>
          <a:bodyPr>
            <a:normAutofit/>
          </a:bodyPr>
          <a:lstStyle/>
          <a:p>
            <a:pPr algn="l"/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Пам</a:t>
            </a:r>
            <a:r>
              <a:rPr lang="en-US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’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ятник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Т.Шевченку в 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м.Чернігові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встановлено в 1922 році.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Автор – А.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Чепелик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Шевченко тут – молодий франт. </a:t>
            </a:r>
            <a:endParaRPr lang="ru-RU" sz="36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4" descr="Пам’ятник у Чернігові,&#10;1922 р., автор Андрій Чепелик,&#10;народний художник&#10;України, лауреат&#10;Національної премії&#10;України імені..."/>
          <p:cNvPicPr>
            <a:picLocks noChangeAspect="1" noChangeArrowheads="1"/>
          </p:cNvPicPr>
          <p:nvPr/>
        </p:nvPicPr>
        <p:blipFill>
          <a:blip r:embed="rId2" cstate="print"/>
          <a:srcRect l="3536" t="3801" r="41139" b="13250"/>
          <a:stretch>
            <a:fillRect/>
          </a:stretch>
        </p:blipFill>
        <p:spPr bwMode="auto">
          <a:xfrm>
            <a:off x="323528" y="692696"/>
            <a:ext cx="3240360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851648" cy="1049288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uk-UA" sz="6000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Фішбоун</a:t>
            </a:r>
            <a:endParaRPr lang="ru-RU" sz="60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Блок-схема: дисплей 3"/>
          <p:cNvSpPr/>
          <p:nvPr/>
        </p:nvSpPr>
        <p:spPr>
          <a:xfrm>
            <a:off x="6948264" y="3140968"/>
            <a:ext cx="1656184" cy="2232248"/>
          </a:xfrm>
          <a:prstGeom prst="flowChartDispla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Шевченко житиме вічно</a:t>
            </a:r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H="1">
            <a:off x="4716016" y="1196752"/>
            <a:ext cx="2247424" cy="3096344"/>
          </a:xfrm>
          <a:prstGeom prst="moon">
            <a:avLst/>
          </a:prstGeom>
          <a:solidFill>
            <a:srgbClr val="00B0F0"/>
          </a:solidFill>
        </p:spPr>
        <p:txBody>
          <a:bodyPr vert="vert"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Пророк</a:t>
            </a:r>
          </a:p>
          <a:p>
            <a:r>
              <a:rPr lang="uk-U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майбутнього</a:t>
            </a:r>
          </a:p>
        </p:txBody>
      </p:sp>
      <p:sp>
        <p:nvSpPr>
          <p:cNvPr id="6" name="TextBox 5"/>
          <p:cNvSpPr txBox="1"/>
          <p:nvPr/>
        </p:nvSpPr>
        <p:spPr>
          <a:xfrm rot="10800000" flipH="1">
            <a:off x="4716016" y="4337720"/>
            <a:ext cx="2247424" cy="2520280"/>
          </a:xfrm>
          <a:prstGeom prst="moon">
            <a:avLst/>
          </a:prstGeom>
          <a:solidFill>
            <a:srgbClr val="00B0F0"/>
          </a:solidFill>
        </p:spPr>
        <p:txBody>
          <a:bodyPr vert="vert"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Остерігав  </a:t>
            </a:r>
            <a:r>
              <a:rPr lang="uk-UA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укрїнців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H="1">
            <a:off x="2987824" y="1268760"/>
            <a:ext cx="2593181" cy="2880320"/>
          </a:xfrm>
          <a:prstGeom prst="moon">
            <a:avLst/>
          </a:prstGeom>
          <a:solidFill>
            <a:srgbClr val="00B0F0"/>
          </a:solidFill>
        </p:spPr>
        <p:txBody>
          <a:bodyPr vert="vert" wrap="square" rtlCol="0">
            <a:spAutoFit/>
          </a:bodyPr>
          <a:lstStyle/>
          <a:p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Патріот держави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H="1">
            <a:off x="2915816" y="4149080"/>
            <a:ext cx="2593181" cy="2708920"/>
          </a:xfrm>
          <a:prstGeom prst="moon">
            <a:avLst/>
          </a:prstGeom>
          <a:solidFill>
            <a:srgbClr val="00B0F0"/>
          </a:solidFill>
        </p:spPr>
        <p:txBody>
          <a:bodyPr vert="vert"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Любив Україну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1403648" y="2636912"/>
            <a:ext cx="1515428" cy="2520280"/>
          </a:xfrm>
          <a:prstGeom prst="homePlate">
            <a:avLst>
              <a:gd name="adj" fmla="val 2636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wrap="square" rtlCol="0" anchor="ctr">
            <a:spAutoFit/>
          </a:bodyPr>
          <a:lstStyle/>
          <a:p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</a:t>
            </a:r>
            <a:r>
              <a:rPr lang="uk-UA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Вшанування</a:t>
            </a:r>
          </a:p>
          <a:p>
            <a:r>
              <a:rPr lang="uk-UA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</a:t>
            </a:r>
            <a:r>
              <a:rPr lang="uk-UA" sz="2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пам</a:t>
            </a:r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’</a:t>
            </a:r>
            <a:r>
              <a:rPr lang="uk-UA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яті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836712"/>
            <a:ext cx="3830960" cy="5605232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Національний музей Т.Шевченка в </a:t>
            </a:r>
            <a:r>
              <a:rPr lang="uk-UA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м.Києві</a:t>
            </a:r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створено на базі колишньої Галереї картин Т.Шевченка в Харкові та державного музею Т.Шевченка в Києві в 1949 році.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Picture 2" descr="http://svitppt.com.ua/images/12/11891/960/img2.jpg"/>
          <p:cNvPicPr>
            <a:picLocks noChangeAspect="1" noChangeArrowheads="1"/>
          </p:cNvPicPr>
          <p:nvPr/>
        </p:nvPicPr>
        <p:blipFill>
          <a:blip r:embed="rId2" cstate="print"/>
          <a:srcRect l="4689" t="40550" r="48327" b="18500"/>
          <a:stretch>
            <a:fillRect/>
          </a:stretch>
        </p:blipFill>
        <p:spPr bwMode="auto">
          <a:xfrm>
            <a:off x="251520" y="620688"/>
            <a:ext cx="453650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704088"/>
            <a:ext cx="4263008" cy="5749248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Літературно-меморіальний будинок Т.Шевченка в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м.Києві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якому він проживав з весни1836 року до свого арешту – до </a:t>
            </a:r>
            <a:b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квітня 1847 року.</a:t>
            </a:r>
            <a:b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Відкритий  </a:t>
            </a:r>
            <a:b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1928 року.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svitppt.com.ua/images/12/11891/960/img1.jpg"/>
          <p:cNvPicPr>
            <a:picLocks noChangeAspect="1" noChangeArrowheads="1"/>
          </p:cNvPicPr>
          <p:nvPr/>
        </p:nvPicPr>
        <p:blipFill>
          <a:blip r:embed="rId2" cstate="print"/>
          <a:srcRect l="67936" t="45356" b="24921"/>
          <a:stretch>
            <a:fillRect/>
          </a:stretch>
        </p:blipFill>
        <p:spPr bwMode="auto">
          <a:xfrm>
            <a:off x="251520" y="836712"/>
            <a:ext cx="3960440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764704"/>
            <a:ext cx="4335016" cy="5256584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Кімната-музей Т.Шевченка у Львові відкрита 2004 року. </a:t>
            </a:r>
            <a:b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основу створення лягли оригінальні твори львівських художників, які мандрували  шляхами Кобзаря.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svitppt.com.ua/images/12/11891/960/img5.jpg"/>
          <p:cNvPicPr>
            <a:picLocks noChangeAspect="1" noChangeArrowheads="1"/>
          </p:cNvPicPr>
          <p:nvPr/>
        </p:nvPicPr>
        <p:blipFill>
          <a:blip r:embed="rId2" cstate="print"/>
          <a:srcRect l="58514" t="35300" r="1482" b="24800"/>
          <a:stretch>
            <a:fillRect/>
          </a:stretch>
        </p:blipFill>
        <p:spPr bwMode="auto">
          <a:xfrm>
            <a:off x="323528" y="692696"/>
            <a:ext cx="3888432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704088"/>
            <a:ext cx="4407024" cy="5677240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Літературно-меморіальний музей Т.Шевченка в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с.Шевченкове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Звенигородського району Черкаської області.</a:t>
            </a:r>
            <a:b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Розташований на території батьківської садиби Кобзаря.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svitppt.com.ua/images/12/11891/960/img4.jpg"/>
          <p:cNvPicPr>
            <a:picLocks noChangeAspect="1" noChangeArrowheads="1"/>
          </p:cNvPicPr>
          <p:nvPr/>
        </p:nvPicPr>
        <p:blipFill>
          <a:blip r:embed="rId2" cstate="print"/>
          <a:srcRect l="11990" t="37400" r="54406" b="26900"/>
          <a:stretch>
            <a:fillRect/>
          </a:stretch>
        </p:blipFill>
        <p:spPr bwMode="auto">
          <a:xfrm>
            <a:off x="395536" y="548680"/>
            <a:ext cx="3456384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58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</a:t>
            </a:r>
            <a:r>
              <a:rPr lang="uk-UA" sz="6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енкан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628800"/>
            <a:ext cx="8784976" cy="5005626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Тарас Шевченко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Невмирущий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талановитий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Закликає,надихає,спонукає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Вічно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живий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у </a:t>
            </a: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серцях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українців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Гордість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нації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ratkozak.com.ua/2014/Shevchenko/09451823.jpg"/>
          <p:cNvPicPr>
            <a:picLocks noChangeAspect="1" noChangeArrowheads="1"/>
          </p:cNvPicPr>
          <p:nvPr/>
        </p:nvPicPr>
        <p:blipFill>
          <a:blip r:embed="rId2" cstate="print"/>
          <a:srcRect b="6579"/>
          <a:stretch>
            <a:fillRect/>
          </a:stretch>
        </p:blipFill>
        <p:spPr bwMode="auto">
          <a:xfrm>
            <a:off x="377788" y="908720"/>
            <a:ext cx="8388424" cy="5544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95536" y="836712"/>
          <a:ext cx="8352928" cy="5848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6018" name="AutoShape 2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24" name="Picture 4" descr="Картини Шевченка"/>
          <p:cNvPicPr>
            <a:picLocks noChangeAspect="1" noChangeArrowheads="1"/>
          </p:cNvPicPr>
          <p:nvPr/>
        </p:nvPicPr>
        <p:blipFill>
          <a:blip r:embed="rId2" cstate="print"/>
          <a:srcRect l="1963" t="36350" b="177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http://art.lib.kherson.ua/files/art/Image/ex/Shevchenko/kasse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8424936" cy="4536504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67544" y="404664"/>
            <a:ext cx="7851648" cy="151216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600" b="1" i="0" u="none" strike="noStrike" kern="120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Кінематографи</a:t>
            </a:r>
            <a:endParaRPr kumimoji="0" lang="ru-RU" sz="5600" b="1" i="0" u="none" strike="noStrike" kern="120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Шевченко у кінематографі"/>
          <p:cNvPicPr>
            <a:picLocks noChangeAspect="1" noChangeArrowheads="1"/>
          </p:cNvPicPr>
          <p:nvPr/>
        </p:nvPicPr>
        <p:blipFill>
          <a:blip r:embed="rId2" cstate="print"/>
          <a:srcRect b="1430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970" name="Picture 2" descr="• Першою стрічкою, знятою за мотивами&#10;Шевченкових творів, стала маловідома&#10;«Катерина» (1911). Однак ця картина, як і&#10;більш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60648"/>
            <a:ext cx="7848872" cy="2448272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5" name="Picture 4" descr="Іван Миколайчук. Кадр з фільму “Сон”&#10;Амвросій Бучма (ліворуч).&#10;Кадр з фільму “Тарас Шевченко”&#10; "/>
          <p:cNvPicPr>
            <a:picLocks noChangeAspect="1" noChangeArrowheads="1"/>
          </p:cNvPicPr>
          <p:nvPr/>
        </p:nvPicPr>
        <p:blipFill>
          <a:blip r:embed="rId4" cstate="print"/>
          <a:srcRect l="52337" t="2748" b="30365"/>
          <a:stretch>
            <a:fillRect/>
          </a:stretch>
        </p:blipFill>
        <p:spPr bwMode="auto">
          <a:xfrm>
            <a:off x="971600" y="2924944"/>
            <a:ext cx="7488832" cy="3672408"/>
          </a:xfrm>
          <a:prstGeom prst="verticalScroll">
            <a:avLst/>
          </a:prstGeom>
          <a:noFill/>
          <a:ln>
            <a:solidFill>
              <a:schemeClr val="bg2">
                <a:lumMod val="1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• У 1929 році видатний скульптор Іван Кавалерідзе&#10;знімає фільм «Злива», який, на жаль, не зберігся.&#10;Однак ті, кому свого ч..."/>
          <p:cNvPicPr>
            <a:picLocks noChangeAspect="1" noChangeArrowheads="1"/>
          </p:cNvPicPr>
          <p:nvPr/>
        </p:nvPicPr>
        <p:blipFill>
          <a:blip r:embed="rId3" cstate="print"/>
          <a:srcRect t="6313" b="38628"/>
          <a:stretch>
            <a:fillRect/>
          </a:stretch>
        </p:blipFill>
        <p:spPr bwMode="auto">
          <a:xfrm>
            <a:off x="251520" y="260648"/>
            <a:ext cx="8604448" cy="2520280"/>
          </a:xfrm>
          <a:prstGeom prst="flowChartAlternateProcess">
            <a:avLst/>
          </a:prstGeom>
          <a:noFill/>
        </p:spPr>
      </p:pic>
      <p:pic>
        <p:nvPicPr>
          <p:cNvPr id="5" name="Picture 2" descr="Кадр із фільму І. Кавалерідзе “Коліївщина”&#10; "/>
          <p:cNvPicPr>
            <a:picLocks noChangeAspect="1" noChangeArrowheads="1"/>
          </p:cNvPicPr>
          <p:nvPr/>
        </p:nvPicPr>
        <p:blipFill>
          <a:blip r:embed="rId4" cstate="print"/>
          <a:srcRect l="4740" t="7891" r="6390" b="8461"/>
          <a:stretch>
            <a:fillRect/>
          </a:stretch>
        </p:blipFill>
        <p:spPr bwMode="auto">
          <a:xfrm>
            <a:off x="539552" y="2852936"/>
            <a:ext cx="8280920" cy="3816424"/>
          </a:xfrm>
          <a:prstGeom prst="verticalScroll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092280" y="24208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>
                <a:solidFill>
                  <a:srgbClr val="C00000"/>
                </a:solidFill>
              </a:rPr>
              <a:t>“Коліївщина”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• Наступна картина Кавалерідзе&#10;«Прометей» (1936) у вільній формі&#10;трактує поему «Кавказ». У стрічці&#10;добре передано поетичну..."/>
          <p:cNvPicPr>
            <a:picLocks noChangeAspect="1" noChangeArrowheads="1"/>
          </p:cNvPicPr>
          <p:nvPr/>
        </p:nvPicPr>
        <p:blipFill>
          <a:blip r:embed="rId3" cstate="print"/>
          <a:srcRect t="9470" b="47917"/>
          <a:stretch>
            <a:fillRect/>
          </a:stretch>
        </p:blipFill>
        <p:spPr bwMode="auto">
          <a:xfrm>
            <a:off x="467544" y="404664"/>
            <a:ext cx="8064896" cy="1944216"/>
          </a:xfrm>
          <a:prstGeom prst="verticalScroll">
            <a:avLst/>
          </a:prstGeom>
          <a:noFill/>
        </p:spPr>
      </p:pic>
      <p:pic>
        <p:nvPicPr>
          <p:cNvPr id="5" name="Picture 4" descr="Кадр з фільму І. Кавалерідзе “Прометей”&#10; "/>
          <p:cNvPicPr>
            <a:picLocks noChangeAspect="1" noChangeArrowheads="1"/>
          </p:cNvPicPr>
          <p:nvPr/>
        </p:nvPicPr>
        <p:blipFill>
          <a:blip r:embed="rId4" cstate="print"/>
          <a:srcRect l="4740" t="6491" r="7575" b="4251"/>
          <a:stretch>
            <a:fillRect/>
          </a:stretch>
        </p:blipFill>
        <p:spPr bwMode="auto">
          <a:xfrm>
            <a:off x="251520" y="2564904"/>
            <a:ext cx="8712968" cy="3960440"/>
          </a:xfrm>
          <a:prstGeom prst="verticalScroll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• Як змінювалося ставлення до творчості та життя&#10;Шевченка в СРСР протягом наступних двадцяти&#10;років добре свідчать два варі..."/>
          <p:cNvPicPr>
            <a:picLocks noChangeAspect="1" noChangeArrowheads="1"/>
          </p:cNvPicPr>
          <p:nvPr/>
        </p:nvPicPr>
        <p:blipFill>
          <a:blip r:embed="rId3" cstate="print"/>
          <a:srcRect t="12026" b="43783"/>
          <a:stretch>
            <a:fillRect/>
          </a:stretch>
        </p:blipFill>
        <p:spPr bwMode="auto">
          <a:xfrm>
            <a:off x="539552" y="476672"/>
            <a:ext cx="7776864" cy="2448272"/>
          </a:xfrm>
          <a:prstGeom prst="verticalScroll">
            <a:avLst/>
          </a:prstGeom>
          <a:noFill/>
        </p:spPr>
      </p:pic>
      <p:pic>
        <p:nvPicPr>
          <p:cNvPr id="5" name="Picture 4" descr="Плакат фільму “Назар Стодоля”. 1937 Д. Козачковський у стрічці&#10;“Назар Стодоля”. 1955&#10; "/>
          <p:cNvPicPr>
            <a:picLocks noChangeAspect="1" noChangeArrowheads="1"/>
          </p:cNvPicPr>
          <p:nvPr/>
        </p:nvPicPr>
        <p:blipFill>
          <a:blip r:embed="rId4" cstate="print"/>
          <a:srcRect t="14204" b="13195"/>
          <a:stretch>
            <a:fillRect/>
          </a:stretch>
        </p:blipFill>
        <p:spPr bwMode="auto">
          <a:xfrm>
            <a:off x="899592" y="3140968"/>
            <a:ext cx="7128792" cy="3312368"/>
          </a:xfrm>
          <a:prstGeom prst="verticalScroll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80112" y="2564904"/>
            <a:ext cx="20882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8" descr="• Разом зі «Сном» Денисенка до 150-річчя&#10;Шевченка було знято і фільм «Наймичка»&#10;(1963). Лякаюче - символічним у ті часи&#10;ви..."/>
          <p:cNvPicPr>
            <a:picLocks noChangeAspect="1" noChangeArrowheads="1"/>
          </p:cNvPicPr>
          <p:nvPr/>
        </p:nvPicPr>
        <p:blipFill>
          <a:blip r:embed="rId3" cstate="print"/>
          <a:srcRect t="10448" b="26422"/>
          <a:stretch>
            <a:fillRect/>
          </a:stretch>
        </p:blipFill>
        <p:spPr bwMode="auto">
          <a:xfrm>
            <a:off x="395536" y="260648"/>
            <a:ext cx="8496944" cy="2880320"/>
          </a:xfrm>
          <a:prstGeom prst="verticalScroll">
            <a:avLst/>
          </a:prstGeom>
          <a:noFill/>
        </p:spPr>
      </p:pic>
      <p:pic>
        <p:nvPicPr>
          <p:cNvPr id="4" name="Picture 6" descr="https://encrypted-tbn1.gstatic.com/images?q=tbn:ANd9GcTNuEkMnWAnwusdxeRv_n6AGruh0-54zAHn2oiE3Ic0MGaGreOyh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041576"/>
            <a:ext cx="8136904" cy="3816424"/>
          </a:xfrm>
          <a:prstGeom prst="horizontalScroll">
            <a:avLst/>
          </a:prstGeom>
          <a:noFill/>
          <a:ln>
            <a:solidFill>
              <a:schemeClr val="bg1">
                <a:lumMod val="95000"/>
                <a:lumOff val="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• Наступного року було знято&#10;телевізійний байопик про поета&#10;«Сторінка життя» (1964) із Дмитром&#10;Франько в головній ролі. А ..."/>
          <p:cNvPicPr>
            <a:picLocks noChangeAspect="1" noChangeArrowheads="1"/>
          </p:cNvPicPr>
          <p:nvPr/>
        </p:nvPicPr>
        <p:blipFill>
          <a:blip r:embed="rId3" cstate="print"/>
          <a:srcRect t="11048" b="11617"/>
          <a:stretch>
            <a:fillRect/>
          </a:stretch>
        </p:blipFill>
        <p:spPr bwMode="auto">
          <a:xfrm>
            <a:off x="0" y="260648"/>
            <a:ext cx="5004048" cy="3960440"/>
          </a:xfrm>
          <a:prstGeom prst="verticalScroll">
            <a:avLst/>
          </a:prstGeom>
          <a:noFill/>
        </p:spPr>
      </p:pic>
      <p:pic>
        <p:nvPicPr>
          <p:cNvPr id="6" name="Picture 4" descr="Богдан Ступка. Кадр з фільму “Капітанша”&#10; "/>
          <p:cNvPicPr>
            <a:picLocks noChangeAspect="1" noChangeArrowheads="1"/>
          </p:cNvPicPr>
          <p:nvPr/>
        </p:nvPicPr>
        <p:blipFill>
          <a:blip r:embed="rId4" cstate="print"/>
          <a:srcRect l="4621" t="4326" r="5324" b="5713"/>
          <a:stretch>
            <a:fillRect/>
          </a:stretch>
        </p:blipFill>
        <p:spPr bwMode="auto">
          <a:xfrm>
            <a:off x="3923928" y="1196752"/>
            <a:ext cx="5220072" cy="5472608"/>
          </a:xfrm>
          <a:prstGeom prst="verticalScroll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71600" y="54868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uk-UA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Банан</a:t>
            </a:r>
            <a:endParaRPr lang="ru-RU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H="1" flipV="1">
            <a:off x="395536" y="1916832"/>
            <a:ext cx="8568952" cy="3098721"/>
          </a:xfrm>
          <a:prstGeom prst="round2Diag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ш у е ц в я ч б е ф н  з к  о</a:t>
            </a:r>
          </a:p>
          <a:p>
            <a:endParaRPr lang="uk-UA" sz="4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ж п л а ю т р х і й о ь т 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5661248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Закресліть шість літер таким чином, щоб літери, </a:t>
            </a:r>
          </a:p>
          <a:p>
            <a:r>
              <a:rPr lang="uk-UA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які залишилися склали вислів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s/literatura/SHevchenko/0022-022-SHevchenko-u-knematograf.jpg"/>
          <p:cNvPicPr>
            <a:picLocks noChangeAspect="1" noChangeArrowheads="1"/>
          </p:cNvPicPr>
          <p:nvPr/>
        </p:nvPicPr>
        <p:blipFill>
          <a:blip r:embed="rId2" cstate="print"/>
          <a:srcRect b="909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ttp://www.hurtom.com/portal/wp-content/uploads/2014/03/shevchenko-aforizm-2.jpg"/>
          <p:cNvPicPr>
            <a:picLocks noChangeAspect="1" noChangeArrowheads="1"/>
          </p:cNvPicPr>
          <p:nvPr/>
        </p:nvPicPr>
        <p:blipFill>
          <a:blip r:embed="rId3" cstate="print"/>
          <a:srcRect b="5901"/>
          <a:stretch>
            <a:fillRect/>
          </a:stretch>
        </p:blipFill>
        <p:spPr bwMode="auto">
          <a:xfrm>
            <a:off x="467544" y="188640"/>
            <a:ext cx="8280920" cy="6453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1080120"/>
          </a:xfrm>
        </p:spPr>
        <p:txBody>
          <a:bodyPr/>
          <a:lstStyle/>
          <a:p>
            <a:pPr algn="ctr"/>
            <a:r>
              <a:rPr lang="uk-UA" dirty="0" smtClean="0"/>
              <a:t>Поділ на групи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39552" y="1772816"/>
          <a:ext cx="820891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851648" cy="1828800"/>
          </a:xfrm>
        </p:spPr>
        <p:txBody>
          <a:bodyPr/>
          <a:lstStyle/>
          <a:p>
            <a:pPr algn="ctr"/>
            <a:r>
              <a:rPr lang="uk-UA" dirty="0" smtClean="0"/>
              <a:t>Літературознавці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http://svitppt.com.ua/images/35/34109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3356992"/>
            <a:ext cx="7272808" cy="1834158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tx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Літературознавці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vitppt.com.ua/images/35/34109/960/img0.jpg"/>
          <p:cNvPicPr>
            <a:picLocks noChangeAspect="1" noChangeArrowheads="1"/>
          </p:cNvPicPr>
          <p:nvPr/>
        </p:nvPicPr>
        <p:blipFill>
          <a:blip r:embed="rId2" cstate="print"/>
          <a:srcRect l="46095" r="48425" b="44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86974" y="692696"/>
            <a:ext cx="591206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Шевченко в літературі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02" name="AutoShape 6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4" name="AutoShape 18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8" name="AutoShape 22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20" name="AutoShape 24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22" name="AutoShape 26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24" name="AutoShape 28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26" name="AutoShape 30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28" name="AutoShape 32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30" name="AutoShape 34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32" name="AutoShape 36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34" name="AutoShape 38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36" name="AutoShape 40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38" name="AutoShape 42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40" name="AutoShape 44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42" name="AutoShape 46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44" name="AutoShape 48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46" name="AutoShape 50" descr="data:image/jpeg;base64,/9j/4AAQSkZJRgABAQAAAQABAAD/2wCEAAkGBxMTEhMTExIVFRUXFhcXGRgYFhgYHRoZFx4XGBgdGBUYHSggGBolHRcVITEhJSkrLi4uFx8zODMtNygtLi0BCgoKDg0OGxAQGi0mHyUtLS0tLS0tLS0tNS0vLS0tLS0tLS0tLS0tLS0tLS0tLS0tLS0tLS0tLS0tLS8vNS0tLf/AABEIANAAoAMBIgACEQEDEQH/xAAbAAACAwEBAQAAAAAAAAAAAAACAwEEBQAGB//EADsQAAEDAgMGAwYGAQIHAAAAAAEAAhEDIQQSMRMiQVFhcQWB8AYykaGxwRQjQtHh8VJyghUkM0NikrP/xAAZAQADAQEBAAAAAAAAAAAAAAAAAQIDBAX/xAAqEQACAgIBBAIBAgcAAAAAAAAAAQIRITEDBBJBYVHw0ZHBEyIjMoGhsf/aAAwDAQACEQMRAD8A9Bh6bQ9lgN4aALTaRKyabzmb3C1Wu8l5nUPKO2CGhwXO0Veo3iEZdIXNZrQWYegipuaAElylgtZKx0W2PF0W0noqrLfG/kjm3r5IsKHvPNLdGvVC49o7oXHp90NgkNBF/NCwyUE3spLUJg0FIhLebE+uKk+ghcDpzRYUSNPgoLl2WPNQEWFHNK4N+6g2XIsAw7UzwVbGYdtRmU6xa2mnVOLREz6uogQCrTJozWt3meS0XjRZ9F2+zyWmY4rbqNoiIufQXZrrnUiu0jquajWwg2dNFDBoOMrqMgqWME3SGM09epRlsgHuuDhoYvoCdY5c4RGoLCW3MC47wOZi6qibIy2hcG8CjzjmPiL9uqnN2KGgTA2draqadOCubUEDebfS4vxtzspzjmL6acDHO5SodgClxQhxn4dUxlUHRzdYsQb8RrqOSh72/wCTbmBca3MC9z0RQWAGxfUKGtsjc2wP2SwbJaDYLrrgpj10upDJ48/4QMB11JsEYF0FUW/hUkS2Z1D3m91clUaB3m+S0S24PBdHU7RECGuvdBkiFYAHTqkbTTmFzM0WQ6hvHDim0uenopRcBqJP7plKpKEN6E18DmrUKstGy2li2Sc+Q7rp3bsvYyDwVPwrwPYjCAOa4UG1BvU7nOabt0zuEGnreQYsnf8AGWAOJZVhpgzTFp65k6l4kC9rNnVBc3MMzWgR1h5stlOaVffP5Zg1Fu/v3BQwXs+WHDk1s5o1KtSSyMxrGm93G281x/3DiJOh4NgjQphhfnOZzy6Msl5L3W/1Fx7EI8ZjRTElryP/AAaDGmskc0vD+JNdTNTK8NE6gSYH6YJ7JSnOSz93+RxUYvBneE+zhoswjdqHfhy9xlh3s4ZYb27BZ1sRyTMH7Pln4fNWzmi975yxnNR1N7p3rDMx3P3hyvcHiZ3QaFUZ4yzkuNZ97SCuqeKAOc003CGl13NEhvKeap8vI3l/89/li7YJFVvgn/RmoPyq76wytIzZ3B4aZdaIidDawhAzwCMkVPdrvr3brngloJdukFog3tIhWh4j+XtTRfE6S2YizuylviZztZsX5ngOAzMs3mR2uj+JyfP36w7YGi0GB+6W8X0+Ca50AJO26LBm6RzrnyUPMaIX6yoD7SVIwXklQXGLyjqCbJT1SJZn0feb5LRL+qzsN7ze4WjswNF09RtGUAC82M30UiwiUMmRz+654EHt81zGoLXXuEyjM+ULjTm6ZUqBjSYMDlfoisjcsGKZczEAMqHaukTTIgdZV6g9xrU3Gm9rRT2ZJA15kA6In+LNaYyVDN/dvHOJunVPEAGCpkeWngGgkQDd14A81pn4MKXyIl9R7S+mWMpnMQN7O4aRzAAnzU4EZaGV9N7tQWlvvZpNjOgtJTcH4m2o1zmsqQ3m0XPJsG5/cJbfGWHeLKrQDlLiwQD1hxSyPG7K+Fwxa6m7LUJEk2MDNYACTACdjmuqug03gNDi05RJdwJn9JiwTsZ4q2kYcyoRaHNDSD2JcOasVcY1rM7g5oP6SN6ToMoOvmnb2FLRUxZqVKBBpuDzDYA7GejUjC4YsqU3ZKh3TnLgJkiB+qwAC0cNjg52XZ1GGJ3g0cuRN1Tq+Mhri3Y1iRAjd1OkSePCUK9A622aVcWHqUmye10gSCJGh1FuKB9EH+lk0bRYAFksxKZAUFLwMXm43mfJFUNkDxMT9Fxn0FSEzPw/vN7haLqSzqPvM7hajall09RtGUAA0hwBuhc25E8bBTVJ5adVLXWJ6rmo0DYImwA5clFRjXAtIBB4c0vaE8gnN9WTTE0ZbXt/EReMmziDE2t2R+KHNlosbAkZt12WBBDRA0J1PBardNUTJnjxVWQ4mXhaz2V6gc3ddE5GuyhwHCdZHKyrYHC7QPa51VrS5zizLlBBMi+s9Oi383dcPNHcPsMF73VX1HAZWinlAfTqe5xLQOJt1R06tR1Okdm8upOBcC0gkXALZ1NlvfHVdCO4Xb7MqnjiXmpsnCm1oF6ZzucT+kaws7Z1HUqr3SM7gXN2bs0/pDTyHML08aa+oS4R3A435K+AxJqMBLS06GQReNR0Tqp6IyO6S9xCllpMDjoe3RRUNkym+UoHpopLBNIyuLI0UmquqC0idOqaol2ZuH95vdaeTqFl4f3291qE25Lp6jaM4AVGjiRZAwyI8kQcAVwMuBXOaEtonWbJoCEuvEd0eXohITsJmifljjwVYdkdR99ExAvbK4vDYBNyCQBJJjUhoBJCh9RrQXEgACSToB1WNQ9pKTn1G0hVqO3SRQh1m7u+9z2M4+6HO1K04+Jzz4XkifJ248m/RqA3HOOIgjgQRYpgK8lifadjK2Wlha7n1d8hxpgHJ+UXteKjiBugQReJlb3hGPFennDHNhxbBgzlkEtc0w5vXoU+TglDPj/AQ5VLHkvn4egkz0RlunrklZeY9QsTQZmEJNe5tZOyhIcYd8EAgc0SgAPRc8Ceilzhw1UlHGmuq6fyoZUAKl5smhMzcN7ze/7rReeCoYbVvdX3NsujqNozgLcYtbX1Zc02PdQPXmiZGnNc5qGwiJOpT6ZlVMsxAVimI4IQmOYFzm30UN4Imt6KiSr4t4VTxFM06gOUkG1rtuO6834d4UzC1W5Hucwtc3aWEnRrBTbOeJnOSBY63XpsVvAgmGNaX1HCd1g6D3pM25NPBOwfhdOq0kPcJfE2iabt1wgCbhp5Lq4lL+G03hmHJJKaxk8jhcLRZiB+IoudnaG03EHK1onLSdQYMrYyvMy4HovZgCBERAiIiIMRFoheeZ4dVfUktIq06Dn1GiN2pWOVjGOMWDaNR08ni173fAcXnp5YjIARqQaby/ZkOi/uuB5FvUKufjfYpXlbFxzXc1+hqg/f7IT6t0VbDYjNUqsywKezgzqagcSMsWAyi/GeisnsuRqjdOzqjbfwqriDoreVVjTIjopZSEnRDHz+ydT5dEqFJZLI48SmPaPQ/lLpG8oibJomWzOwZu3v+6vyeaz8EbtHULVLo9XXR1O0Z8Yp9O86BA8z0hNDhNu6B4E9NSufwaeQ6ZAFwmNdyCRUYdYT6TICMhgdTOlkTz9kDG6IiPXxVUTaI8OzZnFv6swA4fltOo4y54H+3qqPs9jaVHB4ZrXmKtQspEy6XXeGucdCQ1zZPFS2syn+XVqikKhrNaZglrmNJI6tjReV9mPF8S/D1aNPDs2bX2btH03N2hl7cwBtTzNMwCJaF6PFH+l6x+5xcj/n9ntsRXa3DV6jcsvOcu0BztaWknkGADyWT4c+lVwlN7coq0aTjDt14pklzYymchhsEA36iF5LxX2gqbR7MjTUcKFA3GU1GPzzOW4JqwP8A52q93S8Kp7GnQqsbUaxjWHMJBygB3kb91XLXFFX5f8Aqhca72/RiexQqPFSu8OlzQ1z3AAvcw3GUEgNY7aAae+V6fLHC3b+FU8EoZcPTnVwLzaLvJfoNNVdLLLh5pd020dXGqigHExp8ksVR0VlrVTr0iD0WLs1VC5if2QvvfpyUPE91z2i3I/RJFMF7zwR3jT5Lmxwg+uAXVGJolmfg7PZ3ELUbTPorJwtnM7ha73GAujqNozgDUpgRxjrz1QNZJkoajzoUL3Sb20XNZqkMewWAtMpoVdsWun4coTG1gewfRG778+6FhGnRHIVGdGJ46XZHtmGlgaON3nIZHCx1OgmNSkeBtZsS9hkOFR5cYu41CXHldzXnzC0fEqOYtbaDs9Y1FanHfssLA4nZ4Gs46tfigeJLG1M588rh8V0wV8dL5X7mTxPJ43xYuNd1NsZjWDmmNDndAga3czyAX1jx55bRrlph2R4b/qfLR8yF8t9n6J/GU97N/zTWZv8srnPcTPRjP8A2C+m+KtzbBn+den8Kc1T/wDMDzXV1ld8I/Gfv6GPB/bJmkKIaA0aAZR2Fh9FGVLq4lrPeMWM/M3TeVo9cV5rTOpNAhqTUbOvGw6eoTqx3Tb6LMqOvJKh/BcRlQXhLYLxOmi5rhZQ8wRIgoKGbI9OWhXOBjyUUWQZKk6JpYIbyZODG8zuFrupkjX6rKwzYczuPktVrydOU/VdHUbRMNC4gmeEfwuqjQ80Vp6ROvHumm/Jc+zTRWm3zVmkwgJWQNudU6iTe6S2N6HMH0Ukfdc1cTb4/RWQRUpgxM+Rc0xOki8LyXjVRrcKMzh/3Kb3DQuLDQBjW76bLc3L1zl4z2q8UNFtSj+HNQFtRxfn3WtqucW52hpgzcSROUrfp03JJGXLSjZhewFIHEB7yGsotNQlxAa2RkknQSSPgF6LxT21oB7XUfzTTbUygy1rnuyNBBiYa3OdBMwCvGeHez+JxDMzKT9mbzo15bOWASM1yYOguvWeD+B4ai1/4sMOzNNgBJIfUANR+VgvVP5rGxBm9l6PUR4u/uk7eqRycbn20seyn4W7GY5wfMgGc4LqTWyZ3Y94xeARwJlfQKNHKGtDQALACf21VKnja7wNlhtmNAa7tmADxFFgLvKWom+Gl0betUqniAdlTniBTYZLejnOXBzz790l8LJ08ce337NF7eBHksyq2FoPhogboHK0R04Kq90mCFyM6IlaL2UvPDmm0mwhqQe8wlpD8nNoyR+6itp5c1O1PT+lFTRNUJmbQ1Z3C06bD5LLoG9O/JaeaQOXrgujqNoiAyqzlyUNdc9lFMmUT6cXHw4LnNPRDhfS1vkmgQChy7o9c0DXHW9+HRGg2Wmn1Kgut8fsoYZScRWyAwxziGucIBg5eE8+nVUlZOhrneviquMwDajSwuIY8/mNsQ8WkGRaQIn9kNHEOa2Htc5zabXPc1kNc4gktYJmZBt2RnxEANmnU3nObGQkggxvQd0SdU0pJ4E2msl8mePzVehgqTKjqrabG1HavAGY93aocTjw0VYa5xphtgNS8EtAvxgfEInY1oL2nNLGZnbpMe7aZu6+g6oSktCtDyfUrifUpOHrh4zNmJIuCNPNNc5JqikC+83+arFnbqnufMeca/FRmn4dVDplLAp9iPNCxsyeei5gmJUVXHQFHsPRD6XLmoebfyEIceZRF08PqmgZnUG71PuFotEWVHDDep9x9lrugBdHUbRnAS0SiBJm1o0KEkqWv5krmRoTTuOiEt116RP1RtEO1sSpa+Ae6KHYyi0jspLfV0FWtGhPPyUUqmby+/RPGic7JI9XVOvSrl4LXsyb5jSd0BjSYtL8zieAgJ20PAkqwE4y8hJFTAUazSM7mFopNnLILqxM1HEQIFoF+PRXzwv81I9X7quKhkXsiUiUh5v/AGhe2bIarzoh23M6JWtFJPZzma2nlGiXp1RVKkwZ5/ZDXPBIZA04wlvboReU1zy3hbulbY90DBaJsJ+KNzAAipVZ/tc66aRLZn0Cc1PuPstKq66o4Skc9OdA4T8Voupwf74Lo6naM4MTPBSChe3pdGyk6D81zmlktIcDPoIWvMHkjotPJRVcdOHJJjQG2EQWz8lzXuboD2/hFWcellFMX+X38kUF4IbJjSfp3UOcRbl8kBa6ZuCrBcAACJsgYkP9euysBrpBtfigokcr80ZmfNJCbOJMdEFVx4hOqEpbJB9fdMQtzjrC4W80bJnpKF7UADXdoe6UXR27funhhIg25JBbwKGMgWIMK1Tpm5j3QTp0t9VVY2Y1hXXVmtpukwcp1McuB17qoLJEm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48" name="AutoShape 52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50" name="AutoShape 54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52" name="AutoShape 56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54" name="AutoShape 58" descr="data:image/jpeg;base64,/9j/4AAQSkZJRgABAQAAAQABAAD/2wCEAAkGBxMTEhUTExMVFhUXFR8YGBgXGB0aHRkfFx0YGB0dHxsYHSggGR8lHRgdIjEhJSorLi4uFyAzODMtNygtLisBCgoKDg0OGxAQGi0fHyUtLS0tLS0vLS0tLS0tLS0tLS0vLS0tLS0tLS0tKy0tLS0tLS0tLS0tLS0tLS0tLS0tN//AABEIAPAAoAMBIgACEQEDEQH/xAAbAAABBQEBAAAAAAAAAAAAAAADAQIEBQYAB//EAD0QAAIBAwMBBgMGBAUDBQAAAAECEQADIQQSMUEFEyJRYXEygbEGkaHB0fAUQlJyByOS4fE0YoIVM2Oiwv/EABgBAAMBAQAAAAAAAAAAAAAAAAECAwQA/8QAKBEAAgICAgIBBAEFAAAAAAAAAAECEQMhEjFBURMEImFxMhQjM0KR/9oADAMBAAIRAxEAPwAupvsf5sRUd9ZciJPGRPMU9rQJI6e9M1NsQ0RwfpVlHVGdlFq3m2zAnkGCZgE+tVm802ycHJ4H1FOEdadKjE9iknzp3eeg+f6U7bIpO6PMVzaANVjSi4fMkUw3CKe95ngEjwiB0gfKgEkWNOWyIx5motx/WfXzpbqgDmY4in3bS92rKcnBHl+k9KF7CDF400XmFPt6RmErkgE/Icmo5uE4pjiw014tnZIGfWiNrRtMQrACCuDPy4NVTOf+Kclr1g+tLx3YbDXrpJJJknr5+tBZvWuuJEikQ4NHoBzetH09vdjr0qP3hmaloRHxECMec/lNBsCGXLBUkEZHNKmK5pmD0GDzjyJpwU8mgykWa/dk5mu1Z8J89p+lOP8AvQtQBtP9p+hpkaGZFkAB/D76GOeKRWwfalmmMTJOm0TOTtgADcWYwFA6k+9P1PZ11IO0spiHSWU7iQIYeZBx6UXQ61ALiXFbZcABKRIKmQQDg+0jmp1jt5LYKIjlO72AkhWyxdmkAhWk4iYioyc/CHSj5ZVL2TfO7/JunaYbwNg4wcc5H30L+BukBu6ubTwwRoPziDVg+utQgi8GtKVtsrBcGSJgeE5ztJn0op7YtnvG23Q1yz3RAYbBAABHUjwjGIzzQ5T9BqPsqG0zgkFWBGCCCCCeAQeD6UZ9BctwbiOueGUievUCre39phuZmQxvtuu3aD4Lb2zLc7vHuU5grUTWa+0dMLKteJW5vUvtjICkQG8PE9ZJ6UVKV00BqPsiWey3u7Dbhu8ud2BOQxzBHTAmfIVFbSPBItuVBMsFJXH/AHARVn2T2ytm2F2Et36vu8kG3cBn4jEexNSNF2xYtBF/zG2vcbxWVki6qrAbvfAYXJg8+lc5TT6GSi/JRjRXCocW32H+baduPWIpdVo7ikh1YbeQQRtnzniauLfa9km4zG+rXNP3JVVUoPCFEEuDt8MxGJPNOvdvWyGVkldtmPCviNmCwdpna0R154oc5+gcY+yibTPAOx4bCnaYb+3Hi+VNGkeduxpBgjaZBPSOZjp6Vfdt9sI6EWr9+WbeysM7uktugBeFVBFH1P2htuSQCjC/auAqvidbasjbmDc+LHpI60HknXQeMfZmlssTtCsTMQASZHSB19Kel4gFYHzGR6elaTU9t2rguBblyzvwAqkhIYsWkMCe8Ebv5pHUVS9rasXbm6WPhClmGX2iNxycmuhOUu1QJRS6ZX3HJFG0+ryoY4GPl0/f6UEjyphXNVqwI9CZM0K8JDex+ho15ACAaBeA2k+h+horo1SMeLeD6frFIuaNcvSrGIn09fOhIRTJmJodtxTXWn95iOlNoM4UW4UNiGnE58McjpzXbRnp5etMY000AHFaRiOB88/lXRTWooI+5EcAfWgDmn7qSicK6x+5pEYgEedcKfAigcDHNLtpbiwY60gY8UGMcTT7Syc0w10GgANes7eefeo1EP8AtSBTIooJ6BdMmaj3RKkeYI/A0XyqPq/gb+0/Q03g1MxxYxBpwEUm3/c0tu5sIbHhM+fGeKBjCA8AnE+U++OtNb8KLcQqxDQSOdsRkA8jGJig0AiGupCafvg+vnXAGtFDank00iicNAoltAeWA/f7++hn0rq44NCgkSPeKPodC1y4LSldxJzOPCCScDiAahNS2bhVgy4I4684P4GladaCqCafRXbmoaxbTvCklzOwKF+IktGB50ztFO5uC25UyJDIdymfJhij67s28yvq9KLiJxdDHEtIIV5HeA+XPnPNZS5eaQpLQD8J6TkwPU1FSlfZq+OLWjR+tS9FZRp3Pt+U8/v8ah9mnvkd9yqEEtuaIJmFHmxgwB5VJfTXO770rCE7Q3EkDgecRmKdtGdwa8CamxHDA/n+/wA6F3Rx0niuuOTnyFCu3nEZOOPTNPE43zjNB1PwsD1B+lEc1H1bHa0Y8J+ho3o1MyrW8HrFR9bc2oxzxFEFwj61D7RfwR513gyRVyDdmNNtfUdOfLjpUjfUn7L6LvdLfx4rW10Mjg95uU/LP/iKik0kJJ6GyRpnE9a4imzSiqExaONN4d0wswCwiSfLz/2omh2JdtG8Jti4N6+kiZ/T0r1T7Q9uWWsXVdLZsG23duLqNuMeGEGQZj2is2bNKEkkrstixKSbbPIWvCNoVZ/qIzQ0Qk4HFCHSii6YgceVaCR12yy4ODTIn09TTlkznitj2eq6ZUuO9rTm9bAUpua4qsfE8mSGaAB0G4n0MsuTgh8ePkym7JK9wy3bgSyLneKYDszqpQqtskbpDiSSI21lNOu7Uhd8qWwXHAPU9Fx5T86tPtT2v32pJQFVK7UTEqvCjGMAfjVP3S2SGJkkRAzHr6xSJefZohoTUvaW4xt7iN5gECSn9UgAA+lXNorg/FjBMkgcwCTgelUlvRuxkQARHniriwNoAGYEU8UTytCO1NQTHvTmFP06iTJjGP8AeqEUbp6Bq1ww9D9DR3/Kh3lwcdD9KPg1yMaVx9ah/aPRm0yJdBVsNBwYaOfLH0qZs8Pv+VRPtD2g2o2F47y0As9SomCSeTx91I7ohiS5EfsrVMrNbUsA5kjz2gjkc4Yj51aMBxEVW6dPGtxXDbwd2I2k5I2zj3qxEz8Jn5UMdUHOtndKfbtk+3J+VKbNwmFTcYn4lH4sRRU7NvthbOT5XbZ//VO5JElBsFqbMAQR7AzQLpJMnk9YA9elWH/oeokTayTjxIc/JqkP9mdacCw7R/TB5+dL8kF20Nwl6KUilAEdZo97Q3kJ32XWOZA/Wo1hmbCW7jEDhUZiP9INMpp+QOEvQhM1Y9o6m5q7trvGRCFS0G24UAxJE5jrxxUC4jqRKXF3cbkZZ4/qAnkVM7E0ne6m1azLOJx05P4A1PJVcvQ0FJOgPb9qxpy9i0jvdSRc1DMBP9iLIA9z+tZi4WeFAk+n3fKvQf8AEjRobiLaULuQ7iPLe+YA55rz9L+1wRhZx7TUsTuCZqfbLxEgAeQj7qlIsjEc8+VQLmoAJwx9lNS7GvVQCPCw4kET+FWbMnF9h2sPmenWgaa4VeRHUZE844NGftXcVhg0DOefl++KAG3OD5npXK62CqZunXmmXPaaLd58sVH1HDex6+h9Kr/qaWZfU3F/lMrOJEH14JrL6+6SxnB4Pt0q8qo7Tt+OR1EH9+v5UjWiWJ/cSOwbYN2SsLsJ8pkGNp/uAq0LkUHsc7bEhySbmbe34YBhi08twBHCnOaJQxryDO90KWpm30p5zXM+AIgj8apSIlt2PfbYymx31uNhAhCJ/wC4KT9/pmrLU65Si2MhlEqtxkC2uMC4Q5ucD+mazVqyGYAsqer8feBUv+M371u6q4QoAUKC6sBj+tdvAjEVnnjTZWM2kRtdrGvMC+2RgQirP+kCeKissSPw++iO4MdDzNcvBqy0qJt7Ivenoh/D8q0X2D3vrkCAqQrHd1wp4kRNUrCK0n+HRUa+1u/pYqPNoMD35qOf/GyuNrkij+22kVdZfCs8IwAJYsQYBeJ6bmOPSsy25mFuBKGfetT9odQr6m86SQzu4DYMZYz5VmuyrEsxOcc/3UMa+1Iry7ZN1Nok5uMs8ART7OjQQYiPLn60K5pFnCAnzJimvfZPiDFckbWk/eR6DFUaJrfTLL+CUL4VWB12+2ZoafEPemaA99l9Tbt+Sspn2jHlzRryDftty2YHqfu86MQSi09m8uDNRr2ASMYJqVe+v/FRrowfb386fwWkYyqrtiQQYwRBq9WyCGMgQOuJ9B61nNXfVzMEEYHWc0JdEMV8rJfYrwrCTBO4DoCIDH1MbQPnVgc1cf4cdhrqbmx73dsCGChd26JM58PkM+XBmtL9p/sMEtte07O+2WcEDxA5lNoERmVrN/UQhLg+yuTDKX3IwZEc04mJE0002taMooFWXaPaHfW1N27euXQeCBsUec8kkVWxSr7xQaTCmDNOHvRXvA4KgH9K0X2K+y41lxjcLLZTBIwSx4UE/j8vOp5MkYR5SDCDm6RlnOKsfs3o7j37TW1cqt5JZZgeIctwMVa9r9vaLSt3Wl0wDIWW42pTc27EAAnEZPEZFR+xO3r1/VWbhud86ki3bHwhipVTsGAJOSBwKjLLKUG0q/ZVY+MthdXFrtiSqf8Avk8+El/CA0A9Xkj0NY7s5Nupu2rp7shmDQs7ShIICg8DI+VT+2ezy+q1KtrFdUYl7rQodmJwiAmcyInyqj7PVRdIQyoBgnE+sdPauxrp/gvL+LRtV0WhFl7jap3uBNwtLb7sk+W9t2flWd0urRxggHqCYoWu1JSPDuHU9Khaa41xvBaXHOKqk4vuyKipRuqL5hb/AJWmOmP1pulYC4hIkBgYOJAMxUO0zgwyKvnB/KKOjEEEYIIP3U66JvTPQH5FR9Q0KWngE/dNFd5NAvkbG9FP0NMujTIyd4AAwZH3VR2223WmIYkTHE+Xkaub2VKjBI55qou9mXJOZE8k80JJkMbW7ZrfsN2ffualVsuoZZLFgYjEqYnkkV6fd19tLL6pCwQsYCOxQuu4HGzAJkkn0rwzsuzftPKO6SQDsuFZE4B2iYq0s6q6MbmNuZ2NccoRMxG4AD2rHl+meSVl45owVAtb2mt24zwibjMIDEnk586k2uzbrfCm7+3xcc/DNST2TfvOBZ0bpInaN7TPBl1G0Hp9TVs3+HGuA3EIG6LvEtjdiRz+lX+WMVV0Q+Nyd0ZdwZIIMgwQekdI6U3YSYHJ6V6Jb/w3uuk3rmmRj/8ADuaT03blkzQAdP2NadjqbX8U0eC5bOFGSoCmZYx4p8sYqb+si9R2x19M72ZvR/ZlzbN2/cTS2/5WvAguT0VME+9aZvtrpNLZGm01jvQhEMx2qx53nG6ZnHpzVlY7e12s0gazbt29QCHIRg8pBPDQbbT0IM9DnGH7R+1GrvoyXrpKk5EBT7GBMDyqEVLO/wC548WPKsP8f+kD7TdrNrbxu3EUYA2jIG3HXNCs9pPbRV04Sw4kG5bUB2BEQxP1EVGC00ityxxSqjP8kruyn33LJJKyD19vaoupuKTuUEenr5g1oqolXvnIEL7D9zQkq0XxzvbFTXkja4DD1q00faCE7VHI4I4qo1mjNuMgg/vim6SxvaJzPA65/D3oXQXGMlaNIUJE80xZJ55NcfDIB9Jnmi6a1uIiBnkmAPWqmVG4uHNBvr4G6+E/Q0Zh+NC1Hwtk/Cfoa5dGuRjDEetKnvGa66nrPrTVFOujFeyz01vTDxPcvXIE7bNqD/quER8gaRvtF3f/AEulFogYdyLj/JjhT7LVfv8AKuDegqTx32x1OukEtfbXWEhm1F2VOBvOD7Ew3zqVqftjeu3VvteK3FEKQIj5cdc1XPZVviAoa6VOdg/fvQ+KN9If5E/ZK7V+0tzUsDfuPc/p3fD7hRgVO7O+1+qsp3VnUMATu53EYiBumBjis9qtFtyvznOK6/pCIIM/X2oOCqmg2u0zXf4Yal7XaRd7oIvqwuM7RJ+IZPJn2qr+0aOms1COV3G6zDaQQVclgRHv94qjOsYfEvv+zRgqtDLgjj09IpI40snNBlNuNSA6ntAKYGT1PT29aHb7TB+JYPpmpOpsAkbVAEknzMiq06QzAHX9yapbOioNDO0NTvMRAH4zQdOxVgV+KiXLTBY2GATnJmYifL/epb6AlQeH655+fSl7K3GKoJoNaWlWw33TVst1hIk569fvqgfTXNwkTPUfX0P6Vb6PfwSPRuCfemRHIl2iQ1qZJZR5T1+7ih7I25GT19IqwNtQvibxeWDjkcetV7NuII/HiinZNG6PI+VA1fwN/afoaNMtQNb8D/2H6Gmj0apGQ34itFpNLauLZ2W7UMh3M5fDIQGnaeu5SMfzVmyK0HZnaqbbVoIQQQuNsMXZQXJ+KY6fjS5E60ZcbV7HW9MNjv8Aw1nwMy7d1yWNvbuiG6bl95pt3sgXbrC0uxbYVX2hrnjIMhQJZsg+nhmal/x4siTP/V34KgEgqdOwO0kA5HEjmiaS+qq7BNtu4rX2TBCqh2KoB8JZjJkggCIFQuS6K1HpkfX9hWiLa2ni6QYVjIcr8SyMK48hIMgTIMgtaK1FsbEM6fvmd3cRz0Q+3SpK6gXLujcKF8THbiBtbmVVeY8ulJpdKzlEBAJ0AEngdST6AZ+VG2ltnUm9Iha7soFd1raDs3wrlw6gkFlLAEFSDuU+cg80Ds/scMV3tEgPtHIX+p2iLS45MmOAas7nd27ltdwPc23Tbne7XA4gqJCeJ+CeBnOKNr9ZbW3svS9u2/cQqhu8a0q72Cl1UBZUA5Yz0rnOVUgcVeyh7Z7LNpiVO63vKyclWHKNHDCDngxI9JOg7ElS11TOAE7xbcbuCzMrRPRYk5OAKs9Os6jVK8NOssA4gGb5nBJgET1PvVT2hua1p4ybl265n+Z2dVn3gAfM0Ocn9p1JbAdoaa2tveqXLbLea06u4fKgHkIsZJHXin6XsxVtl7tu8ZEhbUAquZdtysApMATE+I9Kurasb9ubdsTqbrsVud4O82Fohh4YImM/hVemtc2kvWye8sHfeVjJuE47wk5cEeAg8T5GhzdUdxRE1XZQNwJaJCm0LpN0jwgiSSQAIFGTsi0E3F3fwd5Csts7BEsAysW+e3irTWacKt0Di2uotJPJRe5dR/4m4RQWs7tMDKI404LBiS1y3bJwNsC0pnqZOOIpfkk12HggC6Oyttldd4721suL4H231c+owUHhM8nPBqquaOLzWpJC3TbLR/3FfkTBMehq57RMoXjb3j6Zgv8AQNmoAUemMe9W/aL71cWSpUXiLin+Uq24kLxuJVjuOSODgiujkcTnBMzXa+htIjPae6dt82SHC5gEyCpzx186q7TZHXNXnbag2nic625PvtWqOxgg+taMe1snLTNqCRTb/wADf2n6V1sTn1mlvmVb+0/Snj0aZGRgQaJoWC3bbHgOpPsGBmuvKAMZxn3oK+/4VTtGLplv226bFVLi3Cb164doMAXO6j4gM+E1I7N7RUqgZkRkRrZFwHZdtuZiVyrAz748qopqT2dpg7EsTsRS79CQOg8iTA+dTljXEdTblovh3G+wyXrapbV5U7wZO443SXkn09qRy9hVvQABpEtjdHjYxKgcsNpz71HPZtu6LQCCwXIZnLsyojHashviZjJAEYX1w9tKGuhdVvuXSpe42/b3SJPQKdxgTGBkD1qFIqmyq7S7Za41tggU28jJYkzMlmyeByTxVlqDprofc6d01xryqLmy5aa4BvSO7bcpgcf0g9Yqt7L09q7fCsr92dxgMAwAVmGdpBMCOBS6q1YOm71LTo5vd2Abu8Qqq7E+Bf61A96aUVaS0Im+yx1uoFo6i6Lth3fUW7iC2xI/y3e5MEYGVp9nV6VwoLgIt03EVyUa1uKllDhWR1lREgHHSoPZ3ZVv/LN3cxe210hTtCW1nxEwSzGMAQB5mnLpdOx06rYuBr54N8QoLbVJPdSepPHFK1HoZX2F7Q7ywguwFZtY9xDIZWUoOCMMPFFE7JVQV1VrZbtruW8j+JUkcATudXBwvmhE0tvsi26jxajuSr3bZUBkQTtAIjxXGgSAVzAzzUS92Stl+4drl24z+G3ZIjgbSysJDHccYKgGeaX7Wq8h2nYa1rxqLlxVIVRZcJ3jgMzOwZmYmBuY5MYxHSj6vUWUtKrsC3dqtxEbcX2cLuXFtJyTkn0ioOr7N0qZFy8y961qVCGCoQzMiR4jGM7abZ7CO9w7EIt42EIEm44bbCgke5M4mhxh+kC5D7DPqLd1pQv39ptu5UhUS8PCGIwJUfdVtaZLD3ru9T3tzcRKyASxUAKxJy0ljAAWBM4yursqtx1Ql1RiA0RIGN0ZgU/QRPwznjnFO8V/oVTotvtAhS3tbYS+rvXBtZW8JFsA+EmJzz5VnJp91RJiQPUR+Fc1oiKvCPFULJ8mbkiMetIwJx50e6uaj3ydpzmD9DRXRqZj9nhnp+prkbHrQ1YxUnRoCZOACMnj50/SMTWx67iJgkD7hUzssBma1MG5bKiT/Nhlz6kR8xUB2g4jnH/NDZI5B/Wg9qjk6ZsbVq33am5dspeVFKozgxctB1U+GRBDzHQpQrWha5e8BVzd03dNsdW2vt25zMEqMx/NWQFcyjy4GZ/4qKw/kr8v4Nat+zpy10W7Z7uO4hvFc3KyuLgkkQSDkCMioLaVEsXZO7TN/mWXEbxciAm3q0YYcQoPlWfjNMNFYq8geT8G90Gmt21Q3NrJbQq10tsBRxLKhCsLoyQFO1gR5Gq3S2e81Gku2Ld02gotnBuFCNy+MqMfEDmMVktomYFLwfWlWFp3Yfl8UaDQ6DU2rUWrVzvrl1rZKqxFoW9qnKg7SzORu6BPWrNezbfdta0T7XR2s3zsZneDG5SgJRCdwgCMc1iWikxXPC3uzvk/BprfYN3Zat7HKG+7PdVTsVEK2926IAhHb2IqTb7QfU3tNf2khdS4ZUBPd94yMpIHAI69SjVktmPSnWrpUeEsCfIx9K54rO50KUZSUIKsvhYdQRgj8KNYY9IwOpio5bqf1otqyW4E1XwTC2dOWDMcxyJz1M0ERIjz58qlXHQW9m3xbskiCBiPzqHqHkjjjpXJho3tw5+6gX/hPsfoaM8edR70bT/afoaK6NbMcANoP4Um4+dJbMj5UoU09GJhbbEZn2/GuBkeVcHOMU38qCRzG0rE062smuKHPkOaNAQJjXT61xEU0CgEcoHX6UOaFetMesenyH6USxZYT1zNBdha0OczGKaaLeJgAqBmQaEPeuOFrhS0pX24rjhop2cgTnoKVLeCZE+XnSPIyPkaByQ5kJyZ96awpUUlZycx+dI8wIoBR6BdIJxgE9KDftgiAcnH30jYOaZcgiAeR9RQi9GuRl/4IgMxZcDieZn9KBp7kHoR5VLCkIxZfFBg/LPpIqsU+Rp4uzI0SA5iIpGY8eVL3nUmkcDmaIog8xRAxKsJJ61yMI/frTbKycmB19vzoNjAjcnE0wEVon7XUvnvTL7o3KNgz4VI4B3QeMKKIvbdvvFlrw8as5hRPA2Ef0gD/wCxoWHivZl5zTjn7qtrnayldp3BDb2m2IhTM7hnJ+VE0/a9ti25WhSrKARjYIIz0P511nUijtROc0jtRNXd3OWgCSTj1zQ7fOa4UcF4NPtXoPA/5plyIoakc9JjmiEM10mRAAmYHSpVi+CrKyyCZ9pqBv8AOjokAywAkY85nPtildHE3SCRBOGEEkfdEe1Ov6HaqGMGfnn9/dT9DclYYqq8gckkfvrVpd0iEB2fbAi2hgly2PCR7ckVNyplYx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56" name="AutoShape 60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58" name="AutoShape 62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58" name="AutoShape 2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s://data.fantlab.ru/images/editions/big/1608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Image result for оксана іваненко тарасові шляхи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39" name="Схема 38"/>
          <p:cNvGraphicFramePr/>
          <p:nvPr/>
        </p:nvGraphicFramePr>
        <p:xfrm>
          <a:off x="827584" y="1484784"/>
          <a:ext cx="715245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vitppt.com.ua/images/35/34109/960/img0.jpg"/>
          <p:cNvPicPr>
            <a:picLocks noChangeAspect="1" noChangeArrowheads="1"/>
          </p:cNvPicPr>
          <p:nvPr/>
        </p:nvPicPr>
        <p:blipFill>
          <a:blip r:embed="rId2" cstate="print"/>
          <a:srcRect l="46095" r="48425" b="44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esu.com.ua/images/article_images/K/Krasitskiy%20Dmitro%20Filimonovi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2808312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050" name="AutoShape 2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s://data.fantlab.ru/images/editions/big/16069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936146" y="404664"/>
            <a:ext cx="53851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Дмитро </a:t>
            </a:r>
            <a:r>
              <a:rPr lang="uk-UA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Красицький</a:t>
            </a:r>
            <a:endParaRPr lang="uk-UA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uk-UA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“Тарасові</a:t>
            </a:r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світанки”</a:t>
            </a:r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979712" y="1988840"/>
          <a:ext cx="6624736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vitppt.com.ua/images/35/34109/960/img0.jpg"/>
          <p:cNvPicPr>
            <a:picLocks noChangeAspect="1" noChangeArrowheads="1"/>
          </p:cNvPicPr>
          <p:nvPr/>
        </p:nvPicPr>
        <p:blipFill>
          <a:blip r:embed="rId2" cstate="print"/>
          <a:srcRect l="46095" r="48425" b="44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svitppt.com.ua/images/39/38252/960/img60.jpg"/>
          <p:cNvPicPr>
            <a:picLocks noChangeAspect="1" noChangeArrowheads="1"/>
          </p:cNvPicPr>
          <p:nvPr/>
        </p:nvPicPr>
        <p:blipFill>
          <a:blip r:embed="rId3" cstate="print"/>
          <a:srcRect t="20600" b="32705"/>
          <a:stretch>
            <a:fillRect/>
          </a:stretch>
        </p:blipFill>
        <p:spPr bwMode="auto">
          <a:xfrm>
            <a:off x="395536" y="1412776"/>
            <a:ext cx="8352928" cy="50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75656" y="260648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Народні вислови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«Фраза»&#10;Учітесь, читайте,&#10;І чужого научайтесь…&#10;табло&#10;Й свого не цурайтесь&#10; "/>
          <p:cNvPicPr>
            <a:picLocks noChangeAspect="1" noChangeArrowheads="1"/>
          </p:cNvPicPr>
          <p:nvPr/>
        </p:nvPicPr>
        <p:blipFill>
          <a:blip r:embed="rId2" cstate="print"/>
          <a:srcRect b="431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«Фраза»&#10;Закінчити фразу: «І мене в сімї великій,&#10;В сімї вольній, новій ...»&#10;«Не забудьте пам’янути&#10;Незлим, тихим словом”&#10;т..."/>
          <p:cNvPicPr>
            <a:picLocks noChangeAspect="1" noChangeArrowheads="1"/>
          </p:cNvPicPr>
          <p:nvPr/>
        </p:nvPicPr>
        <p:blipFill>
          <a:blip r:embed="rId2" cstate="print"/>
          <a:srcRect b="43783"/>
          <a:stretch>
            <a:fillRect/>
          </a:stretch>
        </p:blipFill>
        <p:spPr bwMode="auto">
          <a:xfrm>
            <a:off x="0" y="17240"/>
            <a:ext cx="9144000" cy="6840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«Фраза»&#10;«Гомоніла Україна,&#10;Довго гомоніла,&#10;Довго, довго кров степами... »&#10;табло&#10;«текла-червоніла»&#10; "/>
          <p:cNvPicPr>
            <a:picLocks noChangeAspect="1" noChangeArrowheads="1"/>
          </p:cNvPicPr>
          <p:nvPr/>
        </p:nvPicPr>
        <p:blipFill>
          <a:blip r:embed="rId2" cstate="print"/>
          <a:srcRect b="431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«Фраза»&#10;…хто матір забуває,&#10;Того Бог карає,&#10;Того діти цураються….&#10;табло&#10;В хату не пускають.&#10; "/>
          <p:cNvPicPr>
            <a:picLocks noChangeAspect="1" noChangeArrowheads="1"/>
          </p:cNvPicPr>
          <p:nvPr/>
        </p:nvPicPr>
        <p:blipFill>
          <a:blip r:embed="rId2" cstate="print"/>
          <a:srcRect b="447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2" name="Picture 6" descr="Різне&#10;На якій грошовій купюрі&#10;зображено портрет Т.Шевченка?&#10;табло&#10;100 грн.&#10; "/>
          <p:cNvPicPr>
            <a:picLocks noChangeAspect="1" noChangeArrowheads="1"/>
          </p:cNvPicPr>
          <p:nvPr/>
        </p:nvPicPr>
        <p:blipFill>
          <a:blip r:embed="rId2" cstate="print"/>
          <a:srcRect b="406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vitppt.com.ua/images/35/34109/960/img0.jpg"/>
          <p:cNvPicPr>
            <a:picLocks noChangeAspect="1" noChangeArrowheads="1"/>
          </p:cNvPicPr>
          <p:nvPr/>
        </p:nvPicPr>
        <p:blipFill>
          <a:blip r:embed="rId2" cstate="print"/>
          <a:srcRect l="46095" r="48425" b="44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251520" y="1700808"/>
          <a:ext cx="41044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4644008" y="1700808"/>
          <a:ext cx="417646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548680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Літературні рівняння</a:t>
            </a:r>
            <a:endParaRPr lang="ru-RU" sz="6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8215064" cy="136815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uk-UA" sz="6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Поети - ілюстратори</a:t>
            </a:r>
            <a:endParaRPr lang="ru-RU" sz="60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Picture 2" descr="сканирование0003"/>
          <p:cNvPicPr>
            <a:picLocks noChangeAspect="1" noChangeArrowheads="1"/>
          </p:cNvPicPr>
          <p:nvPr/>
        </p:nvPicPr>
        <p:blipFill>
          <a:blip r:embed="rId2" cstate="print">
            <a:lum bright="-30000" contrast="20000"/>
          </a:blip>
          <a:srcRect/>
          <a:stretch>
            <a:fillRect/>
          </a:stretch>
        </p:blipFill>
        <p:spPr bwMode="auto">
          <a:xfrm rot="16200000">
            <a:off x="2015717" y="1736811"/>
            <a:ext cx="1944217" cy="33123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сканирование0004"/>
          <p:cNvPicPr>
            <a:picLocks noChangeAspect="1" noChangeArrowheads="1"/>
          </p:cNvPicPr>
          <p:nvPr/>
        </p:nvPicPr>
        <p:blipFill>
          <a:blip r:embed="rId3" cstate="print">
            <a:lum bright="-30000" contrast="20000"/>
          </a:blip>
          <a:srcRect/>
          <a:stretch>
            <a:fillRect/>
          </a:stretch>
        </p:blipFill>
        <p:spPr bwMode="auto">
          <a:xfrm>
            <a:off x="4860032" y="2420888"/>
            <a:ext cx="3240360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сканирование0002"/>
          <p:cNvPicPr>
            <a:picLocks noChangeAspect="1" noChangeArrowheads="1"/>
          </p:cNvPicPr>
          <p:nvPr/>
        </p:nvPicPr>
        <p:blipFill>
          <a:blip r:embed="rId4" cstate="print">
            <a:lum bright="-30000" contrast="20000"/>
          </a:blip>
          <a:srcRect/>
          <a:stretch>
            <a:fillRect/>
          </a:stretch>
        </p:blipFill>
        <p:spPr bwMode="auto">
          <a:xfrm rot="-5400000">
            <a:off x="2074035" y="3811351"/>
            <a:ext cx="1899592" cy="33843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 descr="сканирование0001"/>
          <p:cNvPicPr>
            <a:picLocks noChangeAspect="1" noChangeArrowheads="1"/>
          </p:cNvPicPr>
          <p:nvPr/>
        </p:nvPicPr>
        <p:blipFill>
          <a:blip r:embed="rId5" cstate="print">
            <a:lum bright="-30000" contrast="20000"/>
          </a:blip>
          <a:srcRect/>
          <a:stretch>
            <a:fillRect/>
          </a:stretch>
        </p:blipFill>
        <p:spPr bwMode="auto">
          <a:xfrm>
            <a:off x="4932040" y="4509120"/>
            <a:ext cx="3246809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vitppt.com.ua/images/35/34109/960/img0.jpg"/>
          <p:cNvPicPr>
            <a:picLocks noChangeAspect="1" noChangeArrowheads="1"/>
          </p:cNvPicPr>
          <p:nvPr/>
        </p:nvPicPr>
        <p:blipFill>
          <a:blip r:embed="rId2" cstate="print"/>
          <a:srcRect l="46095" r="48425" b="44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encrypted-tbn2.gstatic.com/images?q=tbn:ANd9GcSMg_y6AgLvNQY1XTaQr6EQBr7Og9o1qa_FMv25LjsqK4M3T_el"/>
          <p:cNvPicPr>
            <a:picLocks noChangeAspect="1" noChangeArrowheads="1"/>
          </p:cNvPicPr>
          <p:nvPr/>
        </p:nvPicPr>
        <p:blipFill>
          <a:blip r:embed="rId3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611560" y="332656"/>
            <a:ext cx="8172400" cy="6165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341440" cy="61724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Журналісти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http://ped-kopilka.ru/images/60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8375898" cy="3810000"/>
          </a:xfrm>
          <a:prstGeom prst="flowChartMultidocument">
            <a:avLst/>
          </a:prstGeom>
          <a:noFill/>
          <a:ln>
            <a:solidFill>
              <a:schemeClr val="tx2">
                <a:lumMod val="2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Якщо ми віримо в те, що навчання&#10;– це не лише передача знань, а й&#10;творчий процес людських&#10;взаємин, то створюючи в групі&#10;ат..."/>
          <p:cNvPicPr>
            <a:picLocks noChangeAspect="1" noChangeArrowheads="1"/>
          </p:cNvPicPr>
          <p:nvPr/>
        </p:nvPicPr>
        <p:blipFill>
          <a:blip r:embed="rId2" cstate="print"/>
          <a:srcRect t="34928" r="77654"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03648" y="47667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Інтерв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’</a:t>
            </a:r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ю 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http://asyan.org/potrg/%D0%A3%D1%80%D0%BE%D0%BA%D1%83+%E2%84%9615+%D0%A2%D0%B5%D0%BC%D0%B0+%D1%83%D1%80%D0%BE%D0%BA%D1%83%3A+%D0%9E.+%D0%9F%D1%83%D1%88%D0%BA%D1%96%D0%BD.+%D0%A1%D0%B8%D1%81%D1%82%D0%B5%D0%BC%D0%B0+%D0%BE%D0%B1%D1%80%D0%B0%D0%B7%D1%96%D0%B2+%C2%AB%D0%9A%D0%B0%D0%B7%D0%BA%D0%B8+%D0%BF%D1%80%D0%BE+%D0%BC%D0%B5%D1%80%D1%82%D0%B2%D1%83+%D1%86%D0%B0%D1%80%D1%96%D0%B2%D0%BD%D1%83+%D1%82%D0%B0+%D1%81%D1%96%D0%BC%D0%BE%D1%85+%D0%B1%D0%BE%D0%B3%D0%B0%D1%82%D0%B8%D1%80%D1%96%D0%B2%C2%BBg/85577_html_4145a80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1259632" cy="1340768"/>
          </a:xfrm>
          <a:prstGeom prst="flowChartOnlineStorag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6" name="Picture 6" descr="https://encrypted-tbn1.gstatic.com/images?q=tbn:ANd9GcQG6YQwjofsGlhbmRnW48uMLe3ZGURzR6f4vN546Plh3hqXf-qy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89040"/>
            <a:ext cx="5184576" cy="3068960"/>
          </a:xfrm>
          <a:prstGeom prst="teardrop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7" name="Picture 2" descr="https://encrypted-tbn2.gstatic.com/images?q=tbn:ANd9GcQEihbuuMkbc9vq4gIvVZfU-i5rwtQY9TINfA66x2re3p7VaK7jq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4664"/>
            <a:ext cx="4283968" cy="3240360"/>
          </a:xfrm>
          <a:prstGeom prst="teardrop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Якщо ми віримо в те, що навчання&#10;– це не лише передача знань, а й&#10;творчий процес людських&#10;взаємин, то створюючи в групі&#10;ат..."/>
          <p:cNvPicPr>
            <a:picLocks noChangeAspect="1" noChangeArrowheads="1"/>
          </p:cNvPicPr>
          <p:nvPr/>
        </p:nvPicPr>
        <p:blipFill>
          <a:blip r:embed="rId2" cstate="print"/>
          <a:srcRect t="34928" r="776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412777"/>
            <a:ext cx="8568952" cy="5262979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  <a:softEdge rad="63500"/>
          </a:effectLst>
        </p:spPr>
        <p:style>
          <a:lnRef idx="1">
            <a:schemeClr val="dk1"/>
          </a:lnRef>
          <a:fillRef idx="1002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Шевченко</a:t>
            </a:r>
            <a:endParaRPr lang="uk-UA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Мужній, талановитий</a:t>
            </a:r>
          </a:p>
          <a:p>
            <a:pPr>
              <a:lnSpc>
                <a:spcPct val="150000"/>
              </a:lnSpc>
            </a:pP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Боровся, писав, піднімав</a:t>
            </a:r>
          </a:p>
          <a:p>
            <a:pPr>
              <a:lnSpc>
                <a:spcPct val="150000"/>
              </a:lnSpc>
            </a:pP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Боровся за вільну соборну Україну.</a:t>
            </a:r>
          </a:p>
          <a:p>
            <a:pPr>
              <a:lnSpc>
                <a:spcPct val="150000"/>
              </a:lnSpc>
            </a:pP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Закликав, надихав, </a:t>
            </a: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навчав</a:t>
            </a:r>
            <a:endParaRPr lang="uk-UA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Розумний, працелюбний </a:t>
            </a:r>
          </a:p>
          <a:p>
            <a:pPr>
              <a:lnSpc>
                <a:spcPct val="150000"/>
              </a:lnSpc>
            </a:pPr>
            <a:r>
              <a:rPr lang="uk-UA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Франко.</a:t>
            </a:r>
          </a:p>
          <a:p>
            <a:endParaRPr lang="uk-UA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uk-UA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5480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dirty="0" smtClean="0"/>
              <a:t>Діаманта</a:t>
            </a:r>
            <a:endParaRPr lang="ru-RU" sz="6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Якщо ми віримо в те, що навчання&#10;– це не лише передача знань, а й&#10;творчий процес людських&#10;взаємин, то створюючи в групі&#10;ат..."/>
          <p:cNvPicPr>
            <a:picLocks noChangeAspect="1" noChangeArrowheads="1"/>
          </p:cNvPicPr>
          <p:nvPr/>
        </p:nvPicPr>
        <p:blipFill>
          <a:blip r:embed="rId2" cstate="print"/>
          <a:srcRect t="34928" r="77654"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pic>
        <p:nvPicPr>
          <p:cNvPr id="4" name="Picture 4" descr="https://encrypted-tbn2.gstatic.com/images?q=tbn:ANd9GcQMZRhTw9lOhoV5IM7eRcCSzVVHKNb2eTQWOJ-TZdSBubkXz5T6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 l="1325" t="2793" r="1978" b="865"/>
          <a:stretch>
            <a:fillRect/>
          </a:stretch>
        </p:blipFill>
        <p:spPr bwMode="auto">
          <a:xfrm>
            <a:off x="395536" y="476672"/>
            <a:ext cx="8424936" cy="6192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851648" cy="1368152"/>
          </a:xfrm>
        </p:spPr>
        <p:txBody>
          <a:bodyPr/>
          <a:lstStyle/>
          <a:p>
            <a:pPr algn="ctr"/>
            <a:r>
              <a:rPr lang="uk-UA" dirty="0" smtClean="0"/>
              <a:t>Краєзнавці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6802" name="AutoShape 2" descr="data:image/jpeg;base64,/9j/4AAQSkZJRgABAQAAAQABAAD/2wCEAAkGBxMSEhUTExIVFhUXGBsaGRgYGSAaGhsYIBoeHxoiGxgZHykgHhsnHxgeITEhJSkrLi4uHiAzODMtNyovLisBCgoKDg0OGhAQGzIiICUtLzIvMDA2LS8tLy8vNS8yLS8vLy8tLS0tLS03MS0tLS0tLS0tLS0tLS0tLS0tLS0tLf/AABEIALgBEQMBIgACEQEDEQH/xAAcAAEAAwEBAQEBAAAAAAAAAAAABAUGBwMCAQj/xABCEAACAQMDAgUCAwUGAwcFAAABAhEAAyEEEjEFQQYTIlFhMnFCgZEHFCOhsTNScsHR8GLh8RYkNEOCk8IVRFNjov/EABkBAQADAQEAAAAAAAAAAAAAAAABAgMEBf/EADIRAAICAQIEAwYGAgMAAAAAAAABAhEDEiEEMUFRE2FxIoGRodHwFCMyscHhBfEVQkP/2gAMAwEAAhEDEQA/AO40pSgFKV537oRSx4FAelKrT1lM4bHuB/kaoNT1B3uFZUmJO5iqgTA7H3qqeraO4bS5mv3j3FfoYe4rG28gnzbAIORJiO8NHqj7ROJ719jU6eJN8L/iAUT9ywGY45qXqXQhNGwpWTXq6W/o1Vlh7C4rf/yTNWtvrYj1Jn4OKrrrnsWrsW9Kj6XWJc+k59jzUirp2QKUpQClKUB+MwGTivD99t/31/Wsd4x8Ri0u4DcSdttONx7k/H/L3q0s6VDt3O8nn6QDj7cAmeT9zUaZtaktiuuN6epd3dcgQsGBj579qzN3xpat3GtvqLSusSrYiQCIOJwR3rL+I+vXtHdNr+HdBG5GjaQJIhlDGSI5wDP3A591u+7Kbr+pjtdoAHYbuAe/c8AfpXLCcEpPryKxzRk2lzR3QdUd4YPg/wB3iljWXVMgsRPeSP1NY/wd4lBa3ZuKGDQFMfSxPcRkEsB27Vp/F3UhptOyg+tlZVEn25gTJBIx3/I1K8Nw1WyuueryNNotULizweCPmpFY7wl4kt3rfmIZUmGX8SMMEEVsAaiErRuftKUq5ApSlAKUpQClKUApSlAKUpQClKUAqB1pv4RHuR/r/lU+ovUdPvtkDnkfcVEuQRzvXaiLlwm+Laj3cAAD88VVN4p0FowdSST+JLBb5w6ZmoHjDwncOpN6zaBFyCxzIbg7oB9JwZPE1S3vCuptyTZXb3K+oR7mFPb37VdZcrSUY7e7c5nGEW3J7mo/7T6C43/iLwB5mzd5+WCGrPp2u0zXLZs3EncZJcs0eVcybbEEH5gcisb0fwVf1YY2k0x2+k7jGPb+zOPirLSeD9RpLiXbi2ApJWLZJaTbbsUXHp/kKiE5uajKNWWk46dSNEOpXVkrdJJLYPqgdsnH5Rj88euk6neGwZIJKgtMEzkk/E9qrGMAsZgAk/YCT/IV73HYhXmVgFfgRgx2mfzzXrPFD9Ox5yyS5mp6dvdWaQGDRC+2xTg/+qrC3r7ziBgjBMR+u7vXIOq+KtTY1Ny1buXANqsSASqkoAMjAPpByCMVA03jvVK5trfuttEyfWWHq/F5ZPbM9uK8XJSm4/sepCbcUzuI191CQw3f79wKq9R1wG4FN5VcmFTfBnmI7496wNjX9TTzG1V4xsG21CqQxg5dFHHGCJzOOYnUdL5jptiGLquNuF2xxxmQPmoxrxMqx3S6vtSsvkk8eJ5Kt7bero7AOtxEoeMwe/eB/wA6kr1JGViDBAJg47Vxmx0+6bqqbpRykq24xkSBIPuIPPB5FTtF1++g2sA8cb53DvB9/wA67nwU2vy5KXy5nAv8hFP8yLj8+RedY06m/YuXJ8sSs7VKSYw+/ADDE/IqpbxHp31Vt7jm1bJKoVLFCroijeu2Ad44JwIPeqg9S1Wq1V/SMrlUK7vLPpVmA2QpxkkiZ7TkVrB0SyAU/dEVWUoRbZneCWjJXcIIPqBB9PfcYpJqEYxu2vqaxUpSlKqT7lf1XxDbuK1m7a3qd4tkgG5bO5lUhpzMBgRGGEzFU+k8C3LllfMv21JURtBbBX2O0bhOM+9SfEXTxok/ebFjy9ilxlSpZQpUj6oJJnj27iazmh1Nw3LKpduXN5tiMrAMbp9RG2J9v86pxKhLHCvNsjAprJPX5V99TX9K8BBH3/vN0kAAFUVODyfqz+nFWvWfCLagfwr7FwsBbvqDYj6gJBJzwRJOO1ZdNNduW1ZtUQ/DC2xFsXNsEB+TLGdowO2PUtb1S5f01u2U1DXoZ95JIaCBtJDEiOeSYkYjjhqLek7dNK6N74L8Ovp1C6gjz3MO0yAAfQFwBEfAknNdFVYEDgVzLwjfPkWTLMWtWySxzu2yTuPPeTM4Faf/AOqOw/tDjvx3jkfIpDPjVlvDkaelV/TNfv8AS31f1H+tWFdKdq0UFKUqQKUpQClKUApSlAKUpQClKUApX4xjJ4rP9V6tKtsJCKpJI/Fj+naoboFf1jrKaRi7EhWubNwE7ZmMDMSIwCc1VdO8X2LhW3flXdjCAqw8sglGJtsRP0oRP1SQIgnK+JepWdYvT7hB8k30a+jAyi5IDBfdcfBImJzG6f0LTLroYeZpTp2Bm1A8wtMen2G4BuwCieCc1JxJcbNVqb6WbhOlLKPxAgxI9t0n3BGPionj3qWotaZNR6Z81FgkN9SOs/PMfftX51nqmpfZ5GmQwDLNvBH92NyhSMNIiMjg5GRv2taqWlvWtPb01u9bus4WXG0kkAKNxJAJ+nnMjNdGTPGaVc+5zwwyi3fLsabw5Y1d6y93WbLOnUFtzsLEmFNtCzDFtvxOAOSBNSOu2dRZt230uy/p3WVdG887ityVlBm2hKsGgmEjmKynibqh1d9bZP8A3UBCqAbbe5UcFh+KM+kEnBmJwJngnrNrTW9TaJaDcZre5GKDdb2vMCYLKs5GM9jGPjPubeHGuRV9KvW7mpYXkDXmcjcVmCAMHA/4u2IrT2Oo2LCi6iMzXD/5aqSW4yYECWiTxPtNWv7O9Hauae496zYuOdTdO9kVm2+kqAWWeD/WtMem6YD/AMPpxn/8duPmPTV4KWjZlHH2jAau6XZrjswkRLAAD0wdgkj/ANR4jmofVrN1vKFgKmGJJMtkllPEEk7QSJjME810i7oLBwNPpzzzbQ/5f5VT9Z0JYqbFn6fMVjbtMF3hgIJVBMFWGJqnDcO4ZVOcu9/Bl889WJxit9v3RzsdNcMy39RcuQlxyokAztwpLQCCS22GkGMYNWPSnuvai1aFsp9RclzFwgKBb2jcMkYPLrAOQIviTwfrXvPdHmm0bcmLbKpAuj0QYyLcmSDkROcQ7fQ+qo/m6SzedTADxEooAVXk5AIjHZREYA1ctM24cuXuMVjuK1c/5LXwj1FdDf1LarzgbxsiQdzKFtkjeLJfB3KvflSJhtmt0njfp6gC5fvATx5VyRhjJZEkqZCwMyJ7zWF6R0+4NdOstuLJuObm4tE+v6VtjdtB2xO0x2xnpVrw50w2vONpfLjdu3XAI4mN0j9KppkXvajBftW6/Y1mnQaa5cdlugkG3cX+H5MEzcUA+rBBM94qV0TojAIyl2bZgqPp3KRwJMjdz/wj7VvtX4J6cqEjTAEFfx3PcT+P5q3taXTKIKqqoAAS5iIwASfyqkscpLmWTXNn88XlvW9RdsqzKPMbeFDAIyLLERJB9UdvqyIzVr4U6Za1LM9/VpbUPKo1wbnUkzktPYqRE5nE11fq9jQHjT27rEhiSAwkGck98n9ZFfGhsK7SbptJJwHII7wFJ4k81quH1K2Vlnp0jI6W+baeXb2m2m4Kfq/hggDnmF/OCYkA18aXqVy6zKp4yCw+DkCSTxjvjFbbqXRdOkeXaYEkneRGTkkCASx5xGa55a1mntu6vbuggshCwBKuwwpcR6SyjAIn8q4p8FOMW8cdTfZbo2jxMXKpuku5tfC3ULjLLKVKEbQedscnuRIYSeYNdCQyAa5F07xLYQqCtwKcb2UQMAGYY4lScDv96v7/AI1tW4BvkKAIIT0hZCyWIiJIE1rw+LNGHtQa9zK5M2Jy9mS+Jv6VRaLxCrIDhwRhlIIP+VQeqdbIVnLFVUboUxgEA57xIrTWgaulZDoXXA7Bt7FZhgWmPnmPY1rd4iZEHjNTGVg+qUpVgKUpQClKUAr5dwBJMAV9VQ+JdUVwBO1S8cScx/SobpAq/E/ie3aANxtqEwoAksf9+/8AWqi14ovX7FxdNo8eW24s0zgrCYEtzj4PHfkfVNRrNXqWDFnYXNo2KYtw22F/ugGRJ75JFbixqLtpFS1aUKqQFc3Ec8MW3eayI25mJO11kAZEVi+fMlJszeq8Q6m2wXzHBNtLmRBIZVPAEg+qJ4JBE4zs/BGnGt0vn3r+oV/MddqMgG0RGTbJ7+9UniOze1TKbriFQrve9buBWkFJFq2r7CwUEgmJJCjJrT/s8VdPoNjbmHnMAYO6SiECB3ifj7VbFCGrcpklNLYnr4dQf/c6z/3VP8jbivnVeG7bgK17UOsgxc8lxPvDWDnPPPNRLvjqwt0aa7aNu8HCeko+5iY5VpXkYYA1+a9taX8wXdPatgkAFmbAnLFrf1T7R2Haa6PyF0MVHN3L7TeGtFaUW202mvMSTvezaJyxPqIQDEwMAAAVkvHV7p2h1CqdDp2D27ZULZtQCHuBvwYP0/eB7CtHZ6gbdtjqXtgpG64pJVp+NoO7IkAHntwOfePrul1WotP5rkJbABRLnO9iZhZ4g1MoJxuAU3GVSJvRfHNm5ZNq3YTRru9QVYGwwGKC0BtubeSfYe+I+h/aaEuAPaHlS+/afVAY7dskCZJniTBxkVm9PpNMSxbzpiMK4kT7xz3969LWhtXPo0eouRIlZhSM53KRMGQTntWElkTtpmqlF8mjU9a/aaP3ceQrpf2klWggHaQckydskwQpOPY1ReGPFWptpb26m4IG4guWBG9zG12MzuM8kkc1Xa3pH1P+76oswYchm+jiPKnP01+dHs7bLbrZQLuDKTFxcnBUryAB6Y79pzSbk1uXVHdPEOuV9KTZeS+zbtAZoZl3FQccSaptT10WLQO7Oxd24x6zEgicncaznh3qDNprdoeld6MFYtLhlJCkgRmSNs4ODUh7Vw21BIZkht2QWaYMhVYAkk8Nz7cG8csVd9vmJQbSoahbl8NfA3JMlgcDA4z7D+XxUHxHrFtaSxbV7jX7pBVGcvaUbyJNtjtjkCB2n8IBofGPXWPl2UYwFNxgDMOd0gj6pUBpPfca/enpY1Fqw94XQ3lKvmIywBMr6G9vz5yDirTzeJtVGcMWi+p0XotxX09lhduHFsMAxCbpG8bG4WSce1WXimzFrfaa5uUiQrm2CCY7TOY54zXNNDd1GhRkt+XdsqwuCC6sCuYYES24KAfgYHatXa8UvqrV3zLNtFtqtw5KhiGBCy8chW9+xqmGdWpP0LZI7rYgXNdcR7aO7K11giBr59TkwBLLEn9OO5Fe4e9O0G4csD/HmCrlWH0kYIIIHEEVn/GunGpGjvW9mnYFriqCrBdrD3KzwG/OpvTtYiCwzvYfzG1AeXUAXLmoLgiHMMssADPPatVOLfMo7SOj6XRFrVovcYkKplpdpgE+rGfmub9R8Oahrt5rdsOu92YkgEAuxwCctg/lNWt/xvctk20SyTbOyZLSBhT6XAyIMfPavLS9aBsM9yxfe4U3ebatt5SOyNHrDeht5EwTAEEzitsfF6b0mGTh4z2ZU6Polry/N/eHu3A2wWEUQGEejecb95I5A5x3qb1rpxFly7MqhranHq2tdRWkRPBbAq/6Ydf5SW//AKfttRdthF1AstsdwT6UHpdQIXa3vnOMX47W417SBA4KuN2nusQzONrHlibifWu9WYZHqkmofESakn1/ksuHiqr7ordJeZGbazbFe76d0SOJLCQZ3qRk4gyO+t0erS7p3lspcUK/L72JHqGdysAAZkwqHt6cgnQb6837VsbMruMj0rPpOSsgjHYQSK0HQNFssuvms29kIuGyVA2yRtQvLZPxicZBrj0SZ0E3Ra67aZ90FdyoBtCksWs5fgzsLLvYGDnirWx4mW4RbQMSCBBbALTxzmAxxiVcSSDGP1Hhq5cLOdS7g8xY2iQQdxlszHOTk4IkVA1PTbuitfvaOz+WwLyhVdu9USGBK7iGJgkEZ71aKUX7SEnKtmdes9UdQAGYAduan2OuviQp/kT/AL+1cZ8NftHu2riM7vcsszSjKu8Bp2+W+MqYkEn0zxiOldG8S6a/ZW8z2rTMDutm6sqQYInBjHMCQe1aflv9Nozi8i5tM2em6hbcTuA+DivW1qUYwrAmsiut0rDcL9og+11I/LJqb0XUIbgZXBUkgEHcJ45GOaq21zNU0zTUpSrEn4TWa8RdSt7S5aFQMSTgH9ft/OrTrWohdgOTz/hrlOv8Ka7qd3zmuizpwzCyhktgxu8sRkwTLEHntWcneyJRzrV3b1uUuaezcZSNx8pDn5O0cz3rR9F8LarU2hdTS9OVWJG26jK2DyRbWB8EHg1oeq+HrOhCm7qC4ci3btKoYs05Nx3lVt4kgq0SQCTWh6F1bTaaxsfJ3sYVQBmDiITknAPtSFaqkUyJ6biY614G1g/8jpy/NprqNHtuKH+lQbvX9R0vfpbvks3mC6oG51BZAMH0Hg8EQIroL+MbcsF02QYhrgBP5AED9a+7HV9DqATf09pL22JuW1ecYi4R/WIqz8J/pZnFzT9o5zY/aDfYH1W0JyYsgyfzJJPOZqu1/jDVMubvpn6fLTicSds/lNdMs9F0+0TprMwJ/hLzH25rz03TdK++NLZADlDNpMkRMY4nH3FdK4Ftr2jB8ckn7L+Jzrp/WnvoE3klmUMQu0ZdSAYEYI5+DVroOledcW2CFJOSxwB3JP8AyyTFazqHSLC2yyWLKMCsMttQR614IEiqjRAacHVXC62kdUdlYqYb6ogTx7EHjPY9WOH4fBPe/wCzknL8Rnx0tuvuMrprTbYIypKnM5UlT/Srvwh199Nq/IYxavBRnhbpJCt9oWD+XtVd03SkG8oJ2JedVLGSVB9JBOWBBBBzzzVV4ksEXgCPwIfn6rgmDyP9atxEn+FjP0KYHXFyh6nefIQmSrBuQ6tOflYistc8D27t6466i6u9i5Bto0EtP4lPfAmqLwl4uuWLa2XRriCdpVvUon6TugEDOZEYH2leIP2gsjtbt2VUqQN90hm49X8JTgTwdx4JjivMeXHOO56qTT2M94n6lZ6eRYtXXvOhJIZAEQyTGDO7cSSI/Opra3UmCWTP/wCoZ7+8HI/lWD6xctXbl29cuFnYsxjgknmF7dse3euqdS1HkLsX+0KCPQGEHEAMCBnEx3xFa8IsMlJzjdV5GHEzzXFY5Vz8yltWbrHHlEmc+QmZndJiTMnn3+a/bOjYKCC0SeCVE8mFUwORgcSK1/TLBU2y8fQ28KG+piIyoJ+mZAiD3PNR7OnW3p7bOXhGhvSTyQn1EAkSqkcn7VtDiuDhkqKW+3O+r/ownw3FTx+1J7b9ui/szNzSMVOH4zLN/majX+moWICk5wWYnHx/KrnT9Yts7W3thQVO0yf7s5zjnvWh6folQMNttvV3UGRtEc4nP++3bKeBu9CfuOWOHNVa2vv1MOOlHnbH6/61d9J8EXrqlwPLUidzkiR/U/0rUWOmWiScH4Mx/I/z7+1WbcfU+ByXbP3ExWWSWKqhBfBG2LDNO5zl8WZDQeGrdq6W1cvaQHguAWPERB7z/wBDUDw711r+kvabb5Y06kksx/iKzXQqj7bkOeYFb1dQqkEqrMeZ7mOeI/QD79q55ouhXghuIQouFWKBrkMJlS8AAgEz3A98SPP4lq1Sr02PQ4aLpq2/Xc6Le19hXtb79pGS9c9IIaWKsu3H0n1Ht2rI/tH60E1nT0a6Bp/MuecoAI3WyhUQRMgsOO5r4vaW/dKm75R23PNCbroAuG4zPASfSGkFo4jJBrJ+Pta1m4LN1Rcbc19bxYuVNy5lAzqDAFraBIIU94rmWRN7dDpcWluaHS9Z0WsvDTPa1CM7DaGusgYllBlbbc7SWg4O2DEifHxQRp7hs2FgIBO4eYS3f1XAx7wPt7VV9J6Kxti4mq0YDKCH/wC8C4pwQA6ABYIBIUZI74p166w/iNctXrz7pFlboEjaCR5gJzuSQMlvvm85ycTFRp2Wel8U6HT2Ea8bxvNbQ3EAO0uVyE3FbZ7j0YxVwEXVaY3rmjBsMpc22uEMSpBAZFUHdA3QAcgVjOldbu2rLJaco4ILttBYSIIEgkBiVkrHEzjMyx401NhV3LaKKwOxlaSpWQwYGQI7ZAnnFU8a15kpFmdH0a/aC2LCWtQ5RLJbzCFuM6qhBDEQCw9sfEVd9A8CXLdoI4011gfqIIx2EFDwPnNYDpHVjqdbpXfaxOo0wlR7X0j5AACjOTsE9q6n17xiqTb0oDHg3eVH+EHDH54+/a8JXu1uSot8jyt+FZJAt6QlTDCODzH9l7Zq08P6I7gDGDuJHHOIwPb296yXReu3bFzcDu3n1qT9RPeed3zW56Vam6GRSqiZzjI4/Wpk7pF9Gll9SlKsDn37QL+oW1cazv3hxlPqVRkEczEDHtWk8KNf/dbR1RU3QsFgckDEt2DGJIGP6VP6noQ4JA9Y4+apr/WrtrYgsG5LbGIYAoIwzKRke+ayS0y3JZQ+Mr2j1BBNy6t1AQoKNsBn8SsvM4xBOPasNqLjC5cmASYkYAVUUAwf+GDBiPat51tnuw4sOrCdzMylsg4UWyYA5yT9jJNcr6vdYa27JhiUlSYJHlp3EbpBgzjJ+1Y5HbJXZl8uhZF80CF3KApIEgzJBMSBziZziKXiDuMdjA7j8+47xULofnatNltG2q2SeAQRiWPsdpA9yR3r61WkuHcq7XIVg0EEIwEbY5bM/wAwTWNu9yyiqOidW1S6aw11hO0LAJjJIAzGMnP51yqz+027YulLlm06ea5fZIOTkJuMghp+rnjHNabqnX0FpVv3POQhDbRs7mBguQAW54EgmWiIBqLpfBmkvoW/dQGYtkNcMNuEhjJ2mDwRyRj375cY7XNHLDhoJNPezX+JLvlaS7eQBwqq4Exu9SkCfY+9QF1tgI2nH8VSGLqqhmZgASCCLik4VQwAIJX3k++27ctnQeSqW0W2u47i3lrG3dP49qiR7meIJ0jdOuOCZvQwIwxGCpU8R7z981bLxLy1QwYI472OS9S82xq7qoxCm80jauxhuk8wbZO6N0nKnAAit7ofDGkv27d25bNxmtrLBzB5JiDEbmYgxmR2ivrrPgS3eZ7xF627szF1fgnn0mQBj2rP6XoX7mD+9au9dtgHao8wJAXO5V9JJGCGw01lk4vwsbUk5LsXeBOepUn3NhpfDnT1YIIV8enzSGkgkemZyFJ47H2qZqvB2hYDdbLfe45/+WKxmh1lt/qfTrcUkBkDEeWCVt7WZRmMQD78cV967V6cKI1FvcdsswG4fMd+898c+3mv/J1LT4Xz/o3WBad5Fn1bwZ0q3be5dt7URWLHzbn0gEnAfOO1Uere3dvubdnU6i15dprTWVuXYJWWDsW9PFsgfUDMjiKy31Rrak39QilmbYVTn2gh8CYzHxVp4M6yzXPNJDs1wZDAkjagQT2ndweMiK2XFSmmtNLum/oimiMXd39+8kafV64su7TXwoZfq0twtsEAncGMt7CPn4r665fvNbe2iXIZW3C7Zuqd049QEKOT78e1WvWfEd/duOxbZJVDbcMTgEgsO8Qce/espqerm7LBgRuPzIHGRyfbvVZYIxla6en0NllctikWxdFtgzW0IJICLdKiUUMfWBBLLPfvToaavUM4tm64tBCYvBfqmP7UrP0n3+YxTq+oaIJLMTwBOOOPfA/nVp+zbWCydU9zCgWiYkmJu8g8cz+vtXZw8pOWm6s5c6S3pOj7fp2stWXvXEvbVUuWF5GIA5geYS0AH8JmRj3oLXihydm593ABG3dwI9R9LZGII4MiYraajXXG6dqUvtuuNaukcLNtl9JBPMzPxMdq5m/QX2W3FpjvLDadoiIgnGAZOfit8icGqfMpB6rVcjU6PUah2H8NpyfW6IpjtLOJJ4j7x8ayxqEGmtWy6B1RAc8GFnhoxkE/Ew2Aec9J6ZaS6pd9MoBUnc5MDnKLbBPHB/6bp+odNQgqNABu3N/BgRBDEkoATmfiKwyR8TaXQ2xvRyJvRepNclU3SCEAVC+19skTJ9PoZgQclTnGbLpqLbJF60N3oy6Qc/VgrESWE8TH3rPrp9PorljWLcWxbZWW5atg7ZIueW22AZj08CI+WrUWvEOlMXP3kOIBwSeeIIk0xcJD9bnv5kZeIldabJra2yE9KW57elRz2grgDgn2/lD1tzSusvatH09wpbscAYUjnkZAAJIr71/inSNbba85USCY3EEqJaACYIzH8wa+U1VgWwxJMz6hMCCRGBIMjvg9ia6I4sbW8v2MpZcie0fv4HDPE7jT6m7suyWutAMNC7pneT6lnHAmO4zVrptWLgW6tzY4dkgMBCqsoWA+knb6iREjAial63w/rNVqL37rbtXEFx2+u2CFe4+3k9wDznGa9tH+zfqCHd+6erK4uWx6dpHIcHvx3/OuZxvobJEDR6xzcIurtZntWwV2lWG4GcHIzzmCROZU6VYAivLp/gHXLqNKW0h8q1fsklrltv4Suu+V3n8M+le3HtXvrSi3r4BUBb98QCAB/GfEdsRVo+z5F4H4HgjMQR/L/pP610Lwz1neAfc7WHYH3HxXNG1dsMA1xdzYA3DJ9vvnit34G0qtbRlIO/1kgyDBxEfAo3uqLyqje0pStjEVFv6C27biM8GDE1KpUNWCHe6ZbIwNvyP+dV+s8Ph1IO1x7OoI/wA/6VeUqHBMmzMX+hsE2hYUCAEMFR8AR/Ksd4m6Fb1W23e0y3iYCXgCLigA/XcUrgYiSZnjFdYqDd6VbZt0ETzBx/v7VR4+ws5R0P8AZ2ba7XvFiQoIRMekDmefvAM5OZNa7S+G8k7GYkBZMgR7MSZYf4icVtbaBRAECvqo8FdRyKjR9G2xuOBwo4/6farelK1UUuRFiqfqXRlYEqBwZU8H7fpVxSkoqSpizni+B7Fq2wFp0VmLEi40hmOfxGB/yrEeIOim2dl2+0ESCAfURwTmDzkR7V3luPeshf6UdRbbZ5PmoQyC9bFy2cncrA5CtxK5GDmIOPgw1W0S22jgjaMwxvaks4J2n8IBBkHfmM8DHuK2P7NtOLrKqCF3wDmJVVaWBOdxX3/litsdRpwty1e6ZZ0+pW2zDfaRrDEYBW8qwyTEiAw3ARNfHg/Taa9vu2d1m6YNxUULb3EbS1tWU/w/SRPx9qtLEpPYzT08yv8AFfSrnqHkhbe4wQxOIgypwgj8I+MxArGa2wycHO485+0yI7f0rYeH/EGq1VnzReYXDdKGbVtraqbQYCQvdk8uSRJggRzQa26Lt/yzcVptXbguR5Ku8kptUWzCqQUPJY59MgVjJb8zR9yrtXPRMLugzMxOP7uRIqx6J0qyNN1F3IugWbbSGMLHnAkRDRDMPUBInHeop6ZbIu7y7C2C0mF3+k+lXUFS4ZYiYKndIBxu/BHQbVrT6ry973LunUXNzbwSBd2gdo2sB7GmJe0Hy3M5pLYvprLf4LekuWt53QJKkFgD6iA0E4mP0qOreGXuWLFuwwbZcfcbRJImAW/iMDBKkgFicj5jbfs16SjaK+zb2F+6yn1Z2DAAdIP4jmZnM1DfqlsjyLmm8xLbFVmWPpJA7zuIH3Nd2Ph5ZpbdDmy54YYrV1KvpXh3ZbCeYyuqbd3lAqzG4zzt3fYe/fkmvX/suRbKNqN+WMNbOQdoAkOOwPxn8q9dH4JvXi20Wkgn0sTP5Qpx7TmvrVeA9Rbtl/LVyOQhXAiSc5P2An2mt3wWO9PiL795yLjMv6vCfx/ozHjTw3dL2/JVWVbSWyEmQ4FyAqmMbQv0mB7Sc1OlXWraFvbqFVAIAXy8A8BhznnJ7fatRpbekUL5lprjTnO1O0CFMn/Oatej9Ft3Bca3pl2M07bu4n6B9G10m2eATPfOABXN/j5RWz+O38l8PHRydPg2/wCDK9Ba/ca5bGjuXLLqFcgyQw+giDAIz3IOQAAas+oeD9UqlkG8AEqq3GttMyP4bQikSw7895NbRtRqxA22x8bHEfrcgD86+l1upJAIthffYT/V6yfBTa5fM2/FYlzZzvwx1LU9Pe6TaS214JAuHeWCFuPUIP8AE7nkj5rY6Pxzrbg9NiyvILEPggx3bjg8nHFVnj/pb6i5YZmQ7FeMbCJZTnJn6a/emp5VvbLOdpJIWCM8zMASYyY4ntXBlnLHPRe/Y6YVKNomX/FfVBBF3StBEhFJx7CTH3zPt7VM8P8Ah1rzvd1Ceu5duMtuYADOzSeDmZgwQORNfXhzU27rMFMtbVdw9J2MxbEqfqgScR6sE5jo+k0a2xgSe5/3xV4ap/qLLbkUljwugEbLQ+NoP+VWnT+mi1nHEAAQAPip9K3UEhYpSlWIFKUoBSlKAUpSgFKUoBSlKAUpSgFUnUNKbJ8xDAnj2n/L4q7rw1un3oV79vvVZK0DnX7VereVYDru8xrYUDELvW6RH4gxa2Af8IjvVX+z/W231ii26knSsWXBibgdRjghTP2q58X9KLIS4UhACVddwhTyp3CNoLHvyeJJrE9O8RLb22RY0gh3SfIUsACxGSTiRtg8COaRfUq10JNi47MvkrqFNll8sQ3p8xVAlQMl7puFX+WEzNQ9PLK+hZmQtcV3u3CfLti2zldm4o24khBbJGQTkkitDa8QabzijJYVti+Wgs2TvYhWJnZjZnEjBYnhZvLV3SsAAlgFhx5NoExzgrzIOPg+1ZxxNu7JlJLmZ/TX73mOh8y3fe3bN8szF2uMpBIUnYo2qqyBBCDiKtemdIcWrlndK3CGLMc7gxaISO+R+s1IGmQ3fQir6R9KIndgJCAfPNWlnVXEIUWQ04DBF5juRwPuK744IeGm1ucUs0vEaT2PDS+HnS6l22qkgf8AFgnvk+0j86i9KVbRLC2pdi24ljGSSfTxE5/L4q21evvW7bEWx6VLHGeJOTgflNVadMcSPMtMcjuMH8ux+1c2fxsSvEk7579PijpxeHlf5m1eXU916i5yyFWgZW6Vn/0jBac5xXha6hftpC3WJmYIDffMnvX7+4XAMbT8if8AQ/PtzX6envxuUT7yD/T/ACrnXEcYv/NfH+zZ4MD/AO7+/cUVzSh2ZmtoS5mZ2KpzJGz3n2Ne+k8Z6XSOdPqSVeA6wjONsBQMSd0g8CMDipN62y3fKgMdqOGX2PmiIPf+ETI+faqkWGFwutlzuUAgEAMv4ZUNkCWwQZBNT/yWectGWKil6/UouBwY05Y3d+n0NXofGnTrnGotiezKynt/eX5FWtrqGkbIK57gH/Sspor72oVdOyT6pQKozkkkHkkzn3q00+qvMJgqD2c5/QVtHNfJmbxVzRU+OLqm7ZXT2y0qdxwirnli0EjJ+kMcfaapuk37yBbQW2Blrjn+0uREhYnYsmJicYFbcdN/eILW7dyOGdFMT/dLCRx2q+0fS1TLAMfkYH2FYPEpzcu/M2WySMD+z/wgdKHBbfcumXcCFAHAycnJM9/yrpor8VQOBFftbRjpApSlWApSlAKUpQClKUApSlAKUpQClKUApSlAeOr1AtqWP5D3NU6dfzBCfacj/f2qb1wr5cE+qQQO/Pt9qwmpsWzcPq5Y42kie8ECOcfkamGht65aVXzMc88sVHwoam3v5Lv1LTxj1FWtOSIDJsA7knmPeASfyrm46fbLBx5gO7cItnkkn+4fc/rX54rY7/RdJ/LgQP0qX4f6zauCzYLXGvEhSdo27pMd+IHIHamCXDZFUm0/Tv72Z8S+Kx28cVLyv/XwJeh6F+8OjS02hG8qVaCIPIAMwJgVom8Nhohm9ICgoPpA4gGYP/EM/PEX/hvpcHj0rkk9z/v+laqqSitT0vb9zfHqcE5qn18jmC2r9hwqN5gdQN1xgGG0knJGTB4yTn2Jq/0OoDfURuEn0kkf07T/AEr78Y+Hbd9TvUMhYN8o4OGHzP8ApWGueGrq4CWnX/hAB/MNVJOdUpV9+pdKKdtWajrPVUVLm1knY31Nt/CeMV43vFSWhuS0z+sLC2YME8kmPSJrM3fDd1kaLCAkEZ2g8fnVT1Pp16xBvJAP03MMJ9sZnHfJqFklFdys0rtKjpQ8SWziR/7f+tRm63aB/tD7xt/0FYDS3SQALhnGSp2zIgQWif1/nX3cFwsFtuJgkk/4gIlQcmeO1VjxLnPRFbkP2Y2y46p1XzNXttvvH7sAVJAlt9yAoI3MeTCg/Iq96T07CrDjLEoJAluR6skfJ7ARAkU8F9PDIrFgbj7lZgSQArNgA8Zmfmt5ptAiGQDPuTR4dU22ty8XsmVWn6CVGCq+8DtVppunog4DH3P+8VLpWygkLPwCv2lKsBSlKAUpSgFKUoBSlKAUpSgFKUoBSlKAUpSgFeWpvBFLHgV61ivFXU7tvc4tm5DbdswFH94jvx2yZFVnLSiUrIXiLrjKW2w1z+S+wwD2+P61SdC16Wba2710Mw3HeATJZ2YyeR9Qme/xWbbUvcPmsN28eZ6eJgFYg5wIETnacYNS9J0jWQJ07bAPqJEnBgFd24ciTt5/WuGVyvqbRlpdEbxMisZSHJMqEDux/wAO1CO/cj75q98AeD3tOL91f4rCEQ/+WpGS3bd9uM1ceCOjSFuSC7zk/hWYx7nBn7xgV0PSaRbYhR9z3Nb4sexnKVs/dJYFtAo7fzPevalK6SgqNd0FtuUH5Y/pUmoPVtYba45M59vmO5zUOq3B5aqxYtLlB8CZP8zxWU69ojqbbW1NtNxBluAAew7n7xyeKrOrddd9QunQkeZaZzcDS0eS9xdsjB9Iyex7c1i/D3R/4+jvlifM1O0iM+g2ySW5M+ZEfHzW2LDJPxOVbr5/Q5suWMvY53s/l9Toen0Ok8tJt6dgVEMbSAsIGYKznmoHiPTWEtobdu0pFzPlooaPLuSPSJPAx9q5z1XRgaTSZ76jPvDp/qf1r48NhLV9Xd4WDJYwBjuft+Z7V0LZW+hg93S6nUfCD3LK7LyFLisLm0xlWyYKyI3Aj8jNdGs3AyhhwRNcyu9fsX71m8txPLWFcqxJE7o3KVVhJIjGYPtWo6V1pQp2MrrzzEflzFcWlqKnu0+vmdqyR1vG2k+3l3NRX5NY651oSZv5PP1f/ERH2r9F205/h3N8c4Kx7c57c0lDJGOpxaRWHEYZy0Rmm+1qzY0ry0oIRQ3MCfvXrQ1FKUoBSlKAUpSgFKUoBSlKAUpSgFKUoBSlKAVX9T6aLuREkQQeGHzVhSoasGV0XhVLbDZZtpEQwGBGBA7Y+1W79HXZCn1e5/07CrOlVWNE2VXSemm2xJgDMAfOSf1q1pSrJUqIFKUqQKja3Ri4ACYI4P8AyqTSoasFFrOjEKSp3c4jsQZj9Yql1egYG0li3Ys7WJG60SFJjIVXTkqJzMTW3qh8Q3gp3SJVZzxzic1RxrdAz1/w3qMM+sXagJhbCARy07gzduxmoHXfD6P5OnuJZKOxf02gpkFR77fxz9PbIOal3/GBIImwDgEEifUdogC5PJA4PM54rxua7UX9XpyUtbUDs5QztkpCtJkMduPtNXUsae/Yo1ka95W/tB6BY0ql7SqhdUUlEVMC5ERbCrHqM4k9yYAEPwr0c31Ziy7TKghQSWIGRkjE49iZiRI3fVOinWbWu294GVE7RzPAI3DjBmrjp3SQm0nBHCjAH6U8Se2nbb+Srwxk25bnMNR4Tvh/4dxSvuSVI/IT/Wr/AMNdDuWN0vvZ4wAcROZP3rftpkJkopP2FeiqBwAPtW2TiM2SOiT2MsXBYMU9cVv6gV+0pWR1ClKUApSlAKUpQClKUApSlAKUpQClKUApSlAKUpQClKUApSlAKUpQClKUAqi8SdM80HBKspVo5HsRSlQxz2MXZ8CqT63u3FkEqUBBiCJBBkfpWx6H4fS0oHlrbUEkIvfPLR3PP9aUpKUsjubsrCEYKoo0FKUqSwpSlAKUpQClKUApSlAKUp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04" name="AutoShape 4" descr="data:image/jpeg;base64,/9j/4AAQSkZJRgABAQAAAQABAAD/2wCEAAkGBxMSEhUTExIVFhUXGBsaGRgYGSAaGhsYIBoeHxoiGxgZHykgHhsnHxgeITEhJSkrLi4uHiAzODMtNyovLisBCgoKDg0OGhAQGzIiICUtLzIvMDA2LS8tLy8vNS8yLS8vLy8tLS0tLS03MS0tLS0tLS0tLS0tLS0tLS0tLS0tLf/AABEIALgBEQMBIgACEQEDEQH/xAAcAAEAAwEBAQEBAAAAAAAAAAAABAUGBwMCAQj/xABCEAACAQMDAgUCAwUGAwcFAAABAhEAAyEEEjEFQQYTIlFhMnFCgZEHFCOhsTNScsHR8GLh8RYkNEOCk8IVRFNjov/EABkBAQADAQEAAAAAAAAAAAAAAAABAgMEBf/EADIRAAICAQIEAwYGAgMAAAAAAAABAhEDEiEEMUFRE2FxIoGRodHwFCMyscHhBfEVQkP/2gAMAwEAAhEDEQA/AO40pSgFKV537oRSx4FAelKrT1lM4bHuB/kaoNT1B3uFZUmJO5iqgTA7H3qqeraO4bS5mv3j3FfoYe4rG28gnzbAIORJiO8NHqj7ROJ719jU6eJN8L/iAUT9ywGY45qXqXQhNGwpWTXq6W/o1Vlh7C4rf/yTNWtvrYj1Jn4OKrrrnsWrsW9Kj6XWJc+k59jzUirp2QKUpQClKUB+MwGTivD99t/31/Wsd4x8Ri0u4DcSdttONx7k/H/L3q0s6VDt3O8nn6QDj7cAmeT9zUaZtaktiuuN6epd3dcgQsGBj579qzN3xpat3GtvqLSusSrYiQCIOJwR3rL+I+vXtHdNr+HdBG5GjaQJIhlDGSI5wDP3A591u+7Kbr+pjtdoAHYbuAe/c8AfpXLCcEpPryKxzRk2lzR3QdUd4YPg/wB3iljWXVMgsRPeSP1NY/wd4lBa3ZuKGDQFMfSxPcRkEsB27Vp/F3UhptOyg+tlZVEn25gTJBIx3/I1K8Nw1WyuueryNNotULizweCPmpFY7wl4kt3rfmIZUmGX8SMMEEVsAaiErRuftKUq5ApSlAKUpQClKUApSlAKUpQClKUAqB1pv4RHuR/r/lU+ovUdPvtkDnkfcVEuQRzvXaiLlwm+Laj3cAAD88VVN4p0FowdSST+JLBb5w6ZmoHjDwncOpN6zaBFyCxzIbg7oB9JwZPE1S3vCuptyTZXb3K+oR7mFPb37VdZcrSUY7e7c5nGEW3J7mo/7T6C43/iLwB5mzd5+WCGrPp2u0zXLZs3EncZJcs0eVcybbEEH5gcisb0fwVf1YY2k0x2+k7jGPb+zOPirLSeD9RpLiXbi2ApJWLZJaTbbsUXHp/kKiE5uajKNWWk46dSNEOpXVkrdJJLYPqgdsnH5Rj88euk6neGwZIJKgtMEzkk/E9qrGMAsZgAk/YCT/IV73HYhXmVgFfgRgx2mfzzXrPFD9Ox5yyS5mp6dvdWaQGDRC+2xTg/+qrC3r7ziBgjBMR+u7vXIOq+KtTY1Ny1buXANqsSASqkoAMjAPpByCMVA03jvVK5trfuttEyfWWHq/F5ZPbM9uK8XJSm4/sepCbcUzuI191CQw3f79wKq9R1wG4FN5VcmFTfBnmI7496wNjX9TTzG1V4xsG21CqQxg5dFHHGCJzOOYnUdL5jptiGLquNuF2xxxmQPmoxrxMqx3S6vtSsvkk8eJ5Kt7bero7AOtxEoeMwe/eB/wA6kr1JGViDBAJg47Vxmx0+6bqqbpRykq24xkSBIPuIPPB5FTtF1++g2sA8cb53DvB9/wA67nwU2vy5KXy5nAv8hFP8yLj8+RedY06m/YuXJ8sSs7VKSYw+/ADDE/IqpbxHp31Vt7jm1bJKoVLFCroijeu2Ad44JwIPeqg9S1Wq1V/SMrlUK7vLPpVmA2QpxkkiZ7TkVrB0SyAU/dEVWUoRbZneCWjJXcIIPqBB9PfcYpJqEYxu2vqaxUpSlKqT7lf1XxDbuK1m7a3qd4tkgG5bO5lUhpzMBgRGGEzFU+k8C3LllfMv21JURtBbBX2O0bhOM+9SfEXTxok/ebFjy9ilxlSpZQpUj6oJJnj27iazmh1Nw3LKpduXN5tiMrAMbp9RG2J9v86pxKhLHCvNsjAprJPX5V99TX9K8BBH3/vN0kAAFUVODyfqz+nFWvWfCLagfwr7FwsBbvqDYj6gJBJzwRJOO1ZdNNduW1ZtUQ/DC2xFsXNsEB+TLGdowO2PUtb1S5f01u2U1DXoZ95JIaCBtJDEiOeSYkYjjhqLek7dNK6N74L8Ovp1C6gjz3MO0yAAfQFwBEfAknNdFVYEDgVzLwjfPkWTLMWtWySxzu2yTuPPeTM4Faf/AOqOw/tDjvx3jkfIpDPjVlvDkaelV/TNfv8AS31f1H+tWFdKdq0UFKUqQKUpQClKUApSlAKUpQClKUApX4xjJ4rP9V6tKtsJCKpJI/Fj+naoboFf1jrKaRi7EhWubNwE7ZmMDMSIwCc1VdO8X2LhW3flXdjCAqw8sglGJtsRP0oRP1SQIgnK+JepWdYvT7hB8k30a+jAyi5IDBfdcfBImJzG6f0LTLroYeZpTp2Bm1A8wtMen2G4BuwCieCc1JxJcbNVqb6WbhOlLKPxAgxI9t0n3BGPionj3qWotaZNR6Z81FgkN9SOs/PMfftX51nqmpfZ5GmQwDLNvBH92NyhSMNIiMjg5GRv2taqWlvWtPb01u9bus4WXG0kkAKNxJAJ+nnMjNdGTPGaVc+5zwwyi3fLsabw5Y1d6y93WbLOnUFtzsLEmFNtCzDFtvxOAOSBNSOu2dRZt230uy/p3WVdG887ityVlBm2hKsGgmEjmKynibqh1d9bZP8A3UBCqAbbe5UcFh+KM+kEnBmJwJngnrNrTW9TaJaDcZre5GKDdb2vMCYLKs5GM9jGPjPubeHGuRV9KvW7mpYXkDXmcjcVmCAMHA/4u2IrT2Oo2LCi6iMzXD/5aqSW4yYECWiTxPtNWv7O9Hauae496zYuOdTdO9kVm2+kqAWWeD/WtMem6YD/AMPpxn/8duPmPTV4KWjZlHH2jAau6XZrjswkRLAAD0wdgkj/ANR4jmofVrN1vKFgKmGJJMtkllPEEk7QSJjME810i7oLBwNPpzzzbQ/5f5VT9Z0JYqbFn6fMVjbtMF3hgIJVBMFWGJqnDcO4ZVOcu9/Bl889WJxit9v3RzsdNcMy39RcuQlxyokAztwpLQCCS22GkGMYNWPSnuvai1aFsp9RclzFwgKBb2jcMkYPLrAOQIviTwfrXvPdHmm0bcmLbKpAuj0QYyLcmSDkROcQ7fQ+qo/m6SzedTADxEooAVXk5AIjHZREYA1ctM24cuXuMVjuK1c/5LXwj1FdDf1LarzgbxsiQdzKFtkjeLJfB3KvflSJhtmt0njfp6gC5fvATx5VyRhjJZEkqZCwMyJ7zWF6R0+4NdOstuLJuObm4tE+v6VtjdtB2xO0x2xnpVrw50w2vONpfLjdu3XAI4mN0j9KppkXvajBftW6/Y1mnQaa5cdlugkG3cX+H5MEzcUA+rBBM94qV0TojAIyl2bZgqPp3KRwJMjdz/wj7VvtX4J6cqEjTAEFfx3PcT+P5q3taXTKIKqqoAAS5iIwASfyqkscpLmWTXNn88XlvW9RdsqzKPMbeFDAIyLLERJB9UdvqyIzVr4U6Za1LM9/VpbUPKo1wbnUkzktPYqRE5nE11fq9jQHjT27rEhiSAwkGck98n9ZFfGhsK7SbptJJwHII7wFJ4k81quH1K2Vlnp0jI6W+baeXb2m2m4Kfq/hggDnmF/OCYkA18aXqVy6zKp4yCw+DkCSTxjvjFbbqXRdOkeXaYEkneRGTkkCASx5xGa55a1mntu6vbuggshCwBKuwwpcR6SyjAIn8q4p8FOMW8cdTfZbo2jxMXKpuku5tfC3ULjLLKVKEbQedscnuRIYSeYNdCQyAa5F07xLYQqCtwKcb2UQMAGYY4lScDv96v7/AI1tW4BvkKAIIT0hZCyWIiJIE1rw+LNGHtQa9zK5M2Jy9mS+Jv6VRaLxCrIDhwRhlIIP+VQeqdbIVnLFVUboUxgEA57xIrTWgaulZDoXXA7Bt7FZhgWmPnmPY1rd4iZEHjNTGVg+qUpVgKUpQClKUAr5dwBJMAV9VQ+JdUVwBO1S8cScx/SobpAq/E/ie3aANxtqEwoAksf9+/8AWqi14ovX7FxdNo8eW24s0zgrCYEtzj4PHfkfVNRrNXqWDFnYXNo2KYtw22F/ugGRJ75JFbixqLtpFS1aUKqQFc3Ec8MW3eayI25mJO11kAZEVi+fMlJszeq8Q6m2wXzHBNtLmRBIZVPAEg+qJ4JBE4zs/BGnGt0vn3r+oV/MddqMgG0RGTbJ7+9UniOze1TKbriFQrve9buBWkFJFq2r7CwUEgmJJCjJrT/s8VdPoNjbmHnMAYO6SiECB3ifj7VbFCGrcpklNLYnr4dQf/c6z/3VP8jbivnVeG7bgK17UOsgxc8lxPvDWDnPPPNRLvjqwt0aa7aNu8HCeko+5iY5VpXkYYA1+a9taX8wXdPatgkAFmbAnLFrf1T7R2Haa6PyF0MVHN3L7TeGtFaUW202mvMSTvezaJyxPqIQDEwMAAAVkvHV7p2h1CqdDp2D27ZULZtQCHuBvwYP0/eB7CtHZ6gbdtjqXtgpG64pJVp+NoO7IkAHntwOfePrul1WotP5rkJbABRLnO9iZhZ4g1MoJxuAU3GVSJvRfHNm5ZNq3YTRru9QVYGwwGKC0BtubeSfYe+I+h/aaEuAPaHlS+/afVAY7dskCZJniTBxkVm9PpNMSxbzpiMK4kT7xz3969LWhtXPo0eouRIlZhSM53KRMGQTntWElkTtpmqlF8mjU9a/aaP3ceQrpf2klWggHaQckydskwQpOPY1ReGPFWptpb26m4IG4guWBG9zG12MzuM8kkc1Xa3pH1P+76oswYchm+jiPKnP01+dHs7bLbrZQLuDKTFxcnBUryAB6Y79pzSbk1uXVHdPEOuV9KTZeS+zbtAZoZl3FQccSaptT10WLQO7Oxd24x6zEgicncaznh3qDNprdoeld6MFYtLhlJCkgRmSNs4ODUh7Vw21BIZkht2QWaYMhVYAkk8Nz7cG8csVd9vmJQbSoahbl8NfA3JMlgcDA4z7D+XxUHxHrFtaSxbV7jX7pBVGcvaUbyJNtjtjkCB2n8IBofGPXWPl2UYwFNxgDMOd0gj6pUBpPfca/enpY1Fqw94XQ3lKvmIywBMr6G9vz5yDirTzeJtVGcMWi+p0XotxX09lhduHFsMAxCbpG8bG4WSce1WXimzFrfaa5uUiQrm2CCY7TOY54zXNNDd1GhRkt+XdsqwuCC6sCuYYES24KAfgYHatXa8UvqrV3zLNtFtqtw5KhiGBCy8chW9+xqmGdWpP0LZI7rYgXNdcR7aO7K11giBr59TkwBLLEn9OO5Fe4e9O0G4csD/HmCrlWH0kYIIIHEEVn/GunGpGjvW9mnYFriqCrBdrD3KzwG/OpvTtYiCwzvYfzG1AeXUAXLmoLgiHMMssADPPatVOLfMo7SOj6XRFrVovcYkKplpdpgE+rGfmub9R8Oahrt5rdsOu92YkgEAuxwCctg/lNWt/xvctk20SyTbOyZLSBhT6XAyIMfPavLS9aBsM9yxfe4U3ebatt5SOyNHrDeht5EwTAEEzitsfF6b0mGTh4z2ZU6Polry/N/eHu3A2wWEUQGEejecb95I5A5x3qb1rpxFly7MqhranHq2tdRWkRPBbAq/6Ydf5SW//AKfttRdthF1AstsdwT6UHpdQIXa3vnOMX47W417SBA4KuN2nusQzONrHlibifWu9WYZHqkmofESakn1/ksuHiqr7ordJeZGbazbFe76d0SOJLCQZ3qRk4gyO+t0erS7p3lspcUK/L72JHqGdysAAZkwqHt6cgnQb6837VsbMruMj0rPpOSsgjHYQSK0HQNFssuvms29kIuGyVA2yRtQvLZPxicZBrj0SZ0E3Ra67aZ90FdyoBtCksWs5fgzsLLvYGDnirWx4mW4RbQMSCBBbALTxzmAxxiVcSSDGP1Hhq5cLOdS7g8xY2iQQdxlszHOTk4IkVA1PTbuitfvaOz+WwLyhVdu9USGBK7iGJgkEZ71aKUX7SEnKtmdes9UdQAGYAduan2OuviQp/kT/AL+1cZ8NftHu2riM7vcsszSjKu8Bp2+W+MqYkEn0zxiOldG8S6a/ZW8z2rTMDutm6sqQYInBjHMCQe1aflv9Nozi8i5tM2em6hbcTuA+DivW1qUYwrAmsiut0rDcL9og+11I/LJqb0XUIbgZXBUkgEHcJ45GOaq21zNU0zTUpSrEn4TWa8RdSt7S5aFQMSTgH9ft/OrTrWohdgOTz/hrlOv8Ka7qd3zmuizpwzCyhktgxu8sRkwTLEHntWcneyJRzrV3b1uUuaezcZSNx8pDn5O0cz3rR9F8LarU2hdTS9OVWJG26jK2DyRbWB8EHg1oeq+HrOhCm7qC4ci3btKoYs05Nx3lVt4kgq0SQCTWh6F1bTaaxsfJ3sYVQBmDiITknAPtSFaqkUyJ6biY614G1g/8jpy/NprqNHtuKH+lQbvX9R0vfpbvks3mC6oG51BZAMH0Hg8EQIroL+MbcsF02QYhrgBP5AED9a+7HV9DqATf09pL22JuW1ecYi4R/WIqz8J/pZnFzT9o5zY/aDfYH1W0JyYsgyfzJJPOZqu1/jDVMubvpn6fLTicSds/lNdMs9F0+0TprMwJ/hLzH25rz03TdK++NLZADlDNpMkRMY4nH3FdK4Ftr2jB8ckn7L+Jzrp/WnvoE3klmUMQu0ZdSAYEYI5+DVroOledcW2CFJOSxwB3JP8AyyTFazqHSLC2yyWLKMCsMttQR614IEiqjRAacHVXC62kdUdlYqYb6ogTx7EHjPY9WOH4fBPe/wCzknL8Rnx0tuvuMrprTbYIypKnM5UlT/Srvwh199Nq/IYxavBRnhbpJCt9oWD+XtVd03SkG8oJ2JedVLGSVB9JBOWBBBBzzzVV4ksEXgCPwIfn6rgmDyP9atxEn+FjP0KYHXFyh6nefIQmSrBuQ6tOflYistc8D27t6466i6u9i5Bto0EtP4lPfAmqLwl4uuWLa2XRriCdpVvUon6TugEDOZEYH2leIP2gsjtbt2VUqQN90hm49X8JTgTwdx4JjivMeXHOO56qTT2M94n6lZ6eRYtXXvOhJIZAEQyTGDO7cSSI/Opra3UmCWTP/wCoZ7+8HI/lWD6xctXbl29cuFnYsxjgknmF7dse3euqdS1HkLsX+0KCPQGEHEAMCBnEx3xFa8IsMlJzjdV5GHEzzXFY5Vz8yltWbrHHlEmc+QmZndJiTMnn3+a/bOjYKCC0SeCVE8mFUwORgcSK1/TLBU2y8fQ28KG+piIyoJ+mZAiD3PNR7OnW3p7bOXhGhvSTyQn1EAkSqkcn7VtDiuDhkqKW+3O+r/ownw3FTx+1J7b9ui/szNzSMVOH4zLN/majX+moWICk5wWYnHx/KrnT9Yts7W3thQVO0yf7s5zjnvWh6folQMNttvV3UGRtEc4nP++3bKeBu9CfuOWOHNVa2vv1MOOlHnbH6/61d9J8EXrqlwPLUidzkiR/U/0rUWOmWiScH4Mx/I/z7+1WbcfU+ByXbP3ExWWSWKqhBfBG2LDNO5zl8WZDQeGrdq6W1cvaQHguAWPERB7z/wBDUDw711r+kvabb5Y06kksx/iKzXQqj7bkOeYFb1dQqkEqrMeZ7mOeI/QD79q55ouhXghuIQouFWKBrkMJlS8AAgEz3A98SPP4lq1Sr02PQ4aLpq2/Xc6Le19hXtb79pGS9c9IIaWKsu3H0n1Ht2rI/tH60E1nT0a6Bp/MuecoAI3WyhUQRMgsOO5r4vaW/dKm75R23PNCbroAuG4zPASfSGkFo4jJBrJ+Pta1m4LN1Rcbc19bxYuVNy5lAzqDAFraBIIU94rmWRN7dDpcWluaHS9Z0WsvDTPa1CM7DaGusgYllBlbbc7SWg4O2DEifHxQRp7hs2FgIBO4eYS3f1XAx7wPt7VV9J6Kxti4mq0YDKCH/wC8C4pwQA6ABYIBIUZI74p166w/iNctXrz7pFlboEjaCR5gJzuSQMlvvm85ycTFRp2Wel8U6HT2Ea8bxvNbQ3EAO0uVyE3FbZ7j0YxVwEXVaY3rmjBsMpc22uEMSpBAZFUHdA3QAcgVjOldbu2rLJaco4ILttBYSIIEgkBiVkrHEzjMyx401NhV3LaKKwOxlaSpWQwYGQI7ZAnnFU8a15kpFmdH0a/aC2LCWtQ5RLJbzCFuM6qhBDEQCw9sfEVd9A8CXLdoI4011gfqIIx2EFDwPnNYDpHVjqdbpXfaxOo0wlR7X0j5AACjOTsE9q6n17xiqTb0oDHg3eVH+EHDH54+/a8JXu1uSot8jyt+FZJAt6QlTDCODzH9l7Zq08P6I7gDGDuJHHOIwPb296yXReu3bFzcDu3n1qT9RPeed3zW56Vam6GRSqiZzjI4/Wpk7pF9Gll9SlKsDn37QL+oW1cazv3hxlPqVRkEczEDHtWk8KNf/dbR1RU3QsFgckDEt2DGJIGP6VP6noQ4JA9Y4+apr/WrtrYgsG5LbGIYAoIwzKRke+ayS0y3JZQ+Mr2j1BBNy6t1AQoKNsBn8SsvM4xBOPasNqLjC5cmASYkYAVUUAwf+GDBiPat51tnuw4sOrCdzMylsg4UWyYA5yT9jJNcr6vdYa27JhiUlSYJHlp3EbpBgzjJ+1Y5HbJXZl8uhZF80CF3KApIEgzJBMSBziZziKXiDuMdjA7j8+47xULofnatNltG2q2SeAQRiWPsdpA9yR3r61WkuHcq7XIVg0EEIwEbY5bM/wAwTWNu9yyiqOidW1S6aw11hO0LAJjJIAzGMnP51yqz+027YulLlm06ea5fZIOTkJuMghp+rnjHNabqnX0FpVv3POQhDbRs7mBguQAW54EgmWiIBqLpfBmkvoW/dQGYtkNcMNuEhjJ2mDwRyRj375cY7XNHLDhoJNPezX+JLvlaS7eQBwqq4Exu9SkCfY+9QF1tgI2nH8VSGLqqhmZgASCCLik4VQwAIJX3k++27ctnQeSqW0W2u47i3lrG3dP49qiR7meIJ0jdOuOCZvQwIwxGCpU8R7z981bLxLy1QwYI472OS9S82xq7qoxCm80jauxhuk8wbZO6N0nKnAAit7ofDGkv27d25bNxmtrLBzB5JiDEbmYgxmR2ivrrPgS3eZ7xF627szF1fgnn0mQBj2rP6XoX7mD+9au9dtgHao8wJAXO5V9JJGCGw01lk4vwsbUk5LsXeBOepUn3NhpfDnT1YIIV8enzSGkgkemZyFJ47H2qZqvB2hYDdbLfe45/+WKxmh1lt/qfTrcUkBkDEeWCVt7WZRmMQD78cV967V6cKI1FvcdsswG4fMd+898c+3mv/J1LT4Xz/o3WBad5Fn1bwZ0q3be5dt7URWLHzbn0gEnAfOO1Uere3dvubdnU6i15dprTWVuXYJWWDsW9PFsgfUDMjiKy31Rrak39QilmbYVTn2gh8CYzHxVp4M6yzXPNJDs1wZDAkjagQT2ndweMiK2XFSmmtNLum/oimiMXd39+8kafV64su7TXwoZfq0twtsEAncGMt7CPn4r665fvNbe2iXIZW3C7Zuqd049QEKOT78e1WvWfEd/duOxbZJVDbcMTgEgsO8Qce/espqerm7LBgRuPzIHGRyfbvVZYIxla6en0NllctikWxdFtgzW0IJICLdKiUUMfWBBLLPfvToaavUM4tm64tBCYvBfqmP7UrP0n3+YxTq+oaIJLMTwBOOOPfA/nVp+zbWCydU9zCgWiYkmJu8g8cz+vtXZw8pOWm6s5c6S3pOj7fp2stWXvXEvbVUuWF5GIA5geYS0AH8JmRj3oLXihydm593ABG3dwI9R9LZGII4MiYraajXXG6dqUvtuuNaukcLNtl9JBPMzPxMdq5m/QX2W3FpjvLDadoiIgnGAZOfit8icGqfMpB6rVcjU6PUah2H8NpyfW6IpjtLOJJ4j7x8ayxqEGmtWy6B1RAc8GFnhoxkE/Ew2Aec9J6ZaS6pd9MoBUnc5MDnKLbBPHB/6bp+odNQgqNABu3N/BgRBDEkoATmfiKwyR8TaXQ2xvRyJvRepNclU3SCEAVC+19skTJ9PoZgQclTnGbLpqLbJF60N3oy6Qc/VgrESWE8TH3rPrp9PorljWLcWxbZWW5atg7ZIueW22AZj08CI+WrUWvEOlMXP3kOIBwSeeIIk0xcJD9bnv5kZeIldabJra2yE9KW57elRz2grgDgn2/lD1tzSusvatH09wpbscAYUjnkZAAJIr71/inSNbba85USCY3EEqJaACYIzH8wa+U1VgWwxJMz6hMCCRGBIMjvg9ia6I4sbW8v2MpZcie0fv4HDPE7jT6m7suyWutAMNC7pneT6lnHAmO4zVrptWLgW6tzY4dkgMBCqsoWA+knb6iREjAial63w/rNVqL37rbtXEFx2+u2CFe4+3k9wDznGa9tH+zfqCHd+6erK4uWx6dpHIcHvx3/OuZxvobJEDR6xzcIurtZntWwV2lWG4GcHIzzmCROZU6VYAivLp/gHXLqNKW0h8q1fsklrltv4Suu+V3n8M+le3HtXvrSi3r4BUBb98QCAB/GfEdsRVo+z5F4H4HgjMQR/L/pP610Lwz1neAfc7WHYH3HxXNG1dsMA1xdzYA3DJ9vvnit34G0qtbRlIO/1kgyDBxEfAo3uqLyqje0pStjEVFv6C27biM8GDE1KpUNWCHe6ZbIwNvyP+dV+s8Ph1IO1x7OoI/wA/6VeUqHBMmzMX+hsE2hYUCAEMFR8AR/Ksd4m6Fb1W23e0y3iYCXgCLigA/XcUrgYiSZnjFdYqDd6VbZt0ETzBx/v7VR4+ws5R0P8AZ2ba7XvFiQoIRMekDmefvAM5OZNa7S+G8k7GYkBZMgR7MSZYf4icVtbaBRAECvqo8FdRyKjR9G2xuOBwo4/6farelK1UUuRFiqfqXRlYEqBwZU8H7fpVxSkoqSpizni+B7Fq2wFp0VmLEi40hmOfxGB/yrEeIOim2dl2+0ESCAfURwTmDzkR7V3luPeshf6UdRbbZ5PmoQyC9bFy2cncrA5CtxK5GDmIOPgw1W0S22jgjaMwxvaks4J2n8IBBkHfmM8DHuK2P7NtOLrKqCF3wDmJVVaWBOdxX3/litsdRpwty1e6ZZ0+pW2zDfaRrDEYBW8qwyTEiAw3ARNfHg/Taa9vu2d1m6YNxUULb3EbS1tWU/w/SRPx9qtLEpPYzT08yv8AFfSrnqHkhbe4wQxOIgypwgj8I+MxArGa2wycHO485+0yI7f0rYeH/EGq1VnzReYXDdKGbVtraqbQYCQvdk8uSRJggRzQa26Lt/yzcVptXbguR5Ku8kptUWzCqQUPJY59MgVjJb8zR9yrtXPRMLugzMxOP7uRIqx6J0qyNN1F3IugWbbSGMLHnAkRDRDMPUBInHeop6ZbIu7y7C2C0mF3+k+lXUFS4ZYiYKndIBxu/BHQbVrT6ry973LunUXNzbwSBd2gdo2sB7GmJe0Hy3M5pLYvprLf4LekuWt53QJKkFgD6iA0E4mP0qOreGXuWLFuwwbZcfcbRJImAW/iMDBKkgFicj5jbfs16SjaK+zb2F+6yn1Z2DAAdIP4jmZnM1DfqlsjyLmm8xLbFVmWPpJA7zuIH3Nd2Ph5ZpbdDmy54YYrV1KvpXh3ZbCeYyuqbd3lAqzG4zzt3fYe/fkmvX/suRbKNqN+WMNbOQdoAkOOwPxn8q9dH4JvXi20Wkgn0sTP5Qpx7TmvrVeA9Rbtl/LVyOQhXAiSc5P2An2mt3wWO9PiL795yLjMv6vCfx/ozHjTw3dL2/JVWVbSWyEmQ4FyAqmMbQv0mB7Sc1OlXWraFvbqFVAIAXy8A8BhznnJ7fatRpbekUL5lprjTnO1O0CFMn/Oatej9Ft3Bca3pl2M07bu4n6B9G10m2eATPfOABXN/j5RWz+O38l8PHRydPg2/wCDK9Ba/ca5bGjuXLLqFcgyQw+giDAIz3IOQAAas+oeD9UqlkG8AEqq3GttMyP4bQikSw7895NbRtRqxA22x8bHEfrcgD86+l1upJAIthffYT/V6yfBTa5fM2/FYlzZzvwx1LU9Pe6TaS214JAuHeWCFuPUIP8AE7nkj5rY6Pxzrbg9NiyvILEPggx3bjg8nHFVnj/pb6i5YZmQ7FeMbCJZTnJn6a/emp5VvbLOdpJIWCM8zMASYyY4ntXBlnLHPRe/Y6YVKNomX/FfVBBF3StBEhFJx7CTH3zPt7VM8P8Ah1rzvd1Ceu5duMtuYADOzSeDmZgwQORNfXhzU27rMFMtbVdw9J2MxbEqfqgScR6sE5jo+k0a2xgSe5/3xV4ap/qLLbkUljwugEbLQ+NoP+VWnT+mi1nHEAAQAPip9K3UEhYpSlWIFKUoBSlKAUpSgFKUoBSlKAUpSgFUnUNKbJ8xDAnj2n/L4q7rw1un3oV79vvVZK0DnX7VereVYDru8xrYUDELvW6RH4gxa2Af8IjvVX+z/W231ii26knSsWXBibgdRjghTP2q58X9KLIS4UhACVddwhTyp3CNoLHvyeJJrE9O8RLb22RY0gh3SfIUsACxGSTiRtg8COaRfUq10JNi47MvkrqFNll8sQ3p8xVAlQMl7puFX+WEzNQ9PLK+hZmQtcV3u3CfLti2zldm4o24khBbJGQTkkitDa8QabzijJYVti+Wgs2TvYhWJnZjZnEjBYnhZvLV3SsAAlgFhx5NoExzgrzIOPg+1ZxxNu7JlJLmZ/TX73mOh8y3fe3bN8szF2uMpBIUnYo2qqyBBCDiKtemdIcWrlndK3CGLMc7gxaISO+R+s1IGmQ3fQir6R9KIndgJCAfPNWlnVXEIUWQ04DBF5juRwPuK744IeGm1ucUs0vEaT2PDS+HnS6l22qkgf8AFgnvk+0j86i9KVbRLC2pdi24ljGSSfTxE5/L4q21evvW7bEWx6VLHGeJOTgflNVadMcSPMtMcjuMH8ux+1c2fxsSvEk7579PijpxeHlf5m1eXU916i5yyFWgZW6Vn/0jBac5xXha6hftpC3WJmYIDffMnvX7+4XAMbT8if8AQ/PtzX6envxuUT7yD/T/ACrnXEcYv/NfH+zZ4MD/AO7+/cUVzSh2ZmtoS5mZ2KpzJGz3n2Ne+k8Z6XSOdPqSVeA6wjONsBQMSd0g8CMDipN62y3fKgMdqOGX2PmiIPf+ETI+faqkWGFwutlzuUAgEAMv4ZUNkCWwQZBNT/yWectGWKil6/UouBwY05Y3d+n0NXofGnTrnGotiezKynt/eX5FWtrqGkbIK57gH/Sspor72oVdOyT6pQKozkkkHkkzn3q00+qvMJgqD2c5/QVtHNfJmbxVzRU+OLqm7ZXT2y0qdxwirnli0EjJ+kMcfaapuk37yBbQW2Blrjn+0uREhYnYsmJicYFbcdN/eILW7dyOGdFMT/dLCRx2q+0fS1TLAMfkYH2FYPEpzcu/M2WySMD+z/wgdKHBbfcumXcCFAHAycnJM9/yrpor8VQOBFftbRjpApSlWApSlAKUpQClKUApSlAKUpQClKUApSlAeOr1AtqWP5D3NU6dfzBCfacj/f2qb1wr5cE+qQQO/Pt9qwmpsWzcPq5Y42kie8ECOcfkamGht65aVXzMc88sVHwoam3v5Lv1LTxj1FWtOSIDJsA7knmPeASfyrm46fbLBx5gO7cItnkkn+4fc/rX54rY7/RdJ/LgQP0qX4f6zauCzYLXGvEhSdo27pMd+IHIHamCXDZFUm0/Tv72Z8S+Kx28cVLyv/XwJeh6F+8OjS02hG8qVaCIPIAMwJgVom8Nhohm9ICgoPpA4gGYP/EM/PEX/hvpcHj0rkk9z/v+laqqSitT0vb9zfHqcE5qn18jmC2r9hwqN5gdQN1xgGG0knJGTB4yTn2Jq/0OoDfURuEn0kkf07T/AEr78Y+Hbd9TvUMhYN8o4OGHzP8ApWGueGrq4CWnX/hAB/MNVJOdUpV9+pdKKdtWajrPVUVLm1knY31Nt/CeMV43vFSWhuS0z+sLC2YME8kmPSJrM3fDd1kaLCAkEZ2g8fnVT1Pp16xBvJAP03MMJ9sZnHfJqFklFdys0rtKjpQ8SWziR/7f+tRm63aB/tD7xt/0FYDS3SQALhnGSp2zIgQWif1/nX3cFwsFtuJgkk/4gIlQcmeO1VjxLnPRFbkP2Y2y46p1XzNXttvvH7sAVJAlt9yAoI3MeTCg/Iq96T07CrDjLEoJAluR6skfJ7ARAkU8F9PDIrFgbj7lZgSQArNgA8Zmfmt5ptAiGQDPuTR4dU22ty8XsmVWn6CVGCq+8DtVppunog4DH3P+8VLpWygkLPwCv2lKsBSlKAUpSgFKUoBSlKAUpSgFKUoBSlKAUpSgFeWpvBFLHgV61ivFXU7tvc4tm5DbdswFH94jvx2yZFVnLSiUrIXiLrjKW2w1z+S+wwD2+P61SdC16Wba2710Mw3HeATJZ2YyeR9Qme/xWbbUvcPmsN28eZ6eJgFYg5wIETnacYNS9J0jWQJ07bAPqJEnBgFd24ciTt5/WuGVyvqbRlpdEbxMisZSHJMqEDux/wAO1CO/cj75q98AeD3tOL91f4rCEQ/+WpGS3bd9uM1ceCOjSFuSC7zk/hWYx7nBn7xgV0PSaRbYhR9z3Nb4sexnKVs/dJYFtAo7fzPevalK6SgqNd0FtuUH5Y/pUmoPVtYba45M59vmO5zUOq3B5aqxYtLlB8CZP8zxWU69ojqbbW1NtNxBluAAew7n7xyeKrOrddd9QunQkeZaZzcDS0eS9xdsjB9Iyex7c1i/D3R/4+jvlifM1O0iM+g2ySW5M+ZEfHzW2LDJPxOVbr5/Q5suWMvY53s/l9Toen0Ok8tJt6dgVEMbSAsIGYKznmoHiPTWEtobdu0pFzPlooaPLuSPSJPAx9q5z1XRgaTSZ76jPvDp/qf1r48NhLV9Xd4WDJYwBjuft+Z7V0LZW+hg93S6nUfCD3LK7LyFLisLm0xlWyYKyI3Aj8jNdGs3AyhhwRNcyu9fsX71m8txPLWFcqxJE7o3KVVhJIjGYPtWo6V1pQp2MrrzzEflzFcWlqKnu0+vmdqyR1vG2k+3l3NRX5NY651oSZv5PP1f/ERH2r9F205/h3N8c4Kx7c57c0lDJGOpxaRWHEYZy0Rmm+1qzY0ry0oIRQ3MCfvXrQ1FKUoBSlKAUpSgFKUoBSlKAUpSgFKUoBSlKAVX9T6aLuREkQQeGHzVhSoasGV0XhVLbDZZtpEQwGBGBA7Y+1W79HXZCn1e5/07CrOlVWNE2VXSemm2xJgDMAfOSf1q1pSrJUqIFKUqQKja3Ri4ACYI4P8AyqTSoasFFrOjEKSp3c4jsQZj9Yql1egYG0li3Ys7WJG60SFJjIVXTkqJzMTW3qh8Q3gp3SJVZzxzic1RxrdAz1/w3qMM+sXagJhbCARy07gzduxmoHXfD6P5OnuJZKOxf02gpkFR77fxz9PbIOal3/GBIImwDgEEifUdogC5PJA4PM54rxua7UX9XpyUtbUDs5QztkpCtJkMduPtNXUsae/Yo1ka95W/tB6BY0ql7SqhdUUlEVMC5ERbCrHqM4k9yYAEPwr0c31Ziy7TKghQSWIGRkjE49iZiRI3fVOinWbWu294GVE7RzPAI3DjBmrjp3SQm0nBHCjAH6U8Se2nbb+Srwxk25bnMNR4Tvh/4dxSvuSVI/IT/Wr/AMNdDuWN0vvZ4wAcROZP3rftpkJkopP2FeiqBwAPtW2TiM2SOiT2MsXBYMU9cVv6gV+0pWR1ClKUApSlAKUpQClKUApSlAKUpQClKUApSlAKUpQClKUApSlAKUpQClKUAqi8SdM80HBKspVo5HsRSlQxz2MXZ8CqT63u3FkEqUBBiCJBBkfpWx6H4fS0oHlrbUEkIvfPLR3PP9aUpKUsjubsrCEYKoo0FKUqSwpSlAKUpQClKUApSlAKUp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06" name="AutoShape 6" descr="data:image/jpeg;base64,/9j/4AAQSkZJRgABAQAAAQABAAD/2wCEAAkGBxMSEhUTExIVFhUXGBsaGRgYGSAaGhsYIBoeHxoiGxgZHykgHhsnHxgeITEhJSkrLi4uHiAzODMtNyovLisBCgoKDg0OGhAQGzIiICUtLzIvMDA2LS8tLy8vNS8yLS8vLy8tLS0tLS03MS0tLS0tLS0tLS0tLS0tLS0tLS0tLf/AABEIALgBEQMBIgACEQEDEQH/xAAcAAEAAwEBAQEBAAAAAAAAAAAABAUGBwMCAQj/xABCEAACAQMDAgUCAwUGAwcFAAABAhEAAyEEEjEFQQYTIlFhMnFCgZEHFCOhsTNScsHR8GLh8RYkNEOCk8IVRFNjov/EABkBAQADAQEAAAAAAAAAAAAAAAABAgMEBf/EADIRAAICAQIEAwYGAgMAAAAAAAABAhEDEiEEMUFRE2FxIoGRodHwFCMyscHhBfEVQkP/2gAMAwEAAhEDEQA/AO40pSgFKV537oRSx4FAelKrT1lM4bHuB/kaoNT1B3uFZUmJO5iqgTA7H3qqeraO4bS5mv3j3FfoYe4rG28gnzbAIORJiO8NHqj7ROJ719jU6eJN8L/iAUT9ywGY45qXqXQhNGwpWTXq6W/o1Vlh7C4rf/yTNWtvrYj1Jn4OKrrrnsWrsW9Kj6XWJc+k59jzUirp2QKUpQClKUB+MwGTivD99t/31/Wsd4x8Ri0u4DcSdttONx7k/H/L3q0s6VDt3O8nn6QDj7cAmeT9zUaZtaktiuuN6epd3dcgQsGBj579qzN3xpat3GtvqLSusSrYiQCIOJwR3rL+I+vXtHdNr+HdBG5GjaQJIhlDGSI5wDP3A591u+7Kbr+pjtdoAHYbuAe/c8AfpXLCcEpPryKxzRk2lzR3QdUd4YPg/wB3iljWXVMgsRPeSP1NY/wd4lBa3ZuKGDQFMfSxPcRkEsB27Vp/F3UhptOyg+tlZVEn25gTJBIx3/I1K8Nw1WyuueryNNotULizweCPmpFY7wl4kt3rfmIZUmGX8SMMEEVsAaiErRuftKUq5ApSlAKUpQClKUApSlAKUpQClKUAqB1pv4RHuR/r/lU+ovUdPvtkDnkfcVEuQRzvXaiLlwm+Laj3cAAD88VVN4p0FowdSST+JLBb5w6ZmoHjDwncOpN6zaBFyCxzIbg7oB9JwZPE1S3vCuptyTZXb3K+oR7mFPb37VdZcrSUY7e7c5nGEW3J7mo/7T6C43/iLwB5mzd5+WCGrPp2u0zXLZs3EncZJcs0eVcybbEEH5gcisb0fwVf1YY2k0x2+k7jGPb+zOPirLSeD9RpLiXbi2ApJWLZJaTbbsUXHp/kKiE5uajKNWWk46dSNEOpXVkrdJJLYPqgdsnH5Rj88euk6neGwZIJKgtMEzkk/E9qrGMAsZgAk/YCT/IV73HYhXmVgFfgRgx2mfzzXrPFD9Ox5yyS5mp6dvdWaQGDRC+2xTg/+qrC3r7ziBgjBMR+u7vXIOq+KtTY1Ny1buXANqsSASqkoAMjAPpByCMVA03jvVK5trfuttEyfWWHq/F5ZPbM9uK8XJSm4/sepCbcUzuI191CQw3f79wKq9R1wG4FN5VcmFTfBnmI7496wNjX9TTzG1V4xsG21CqQxg5dFHHGCJzOOYnUdL5jptiGLquNuF2xxxmQPmoxrxMqx3S6vtSsvkk8eJ5Kt7bero7AOtxEoeMwe/eB/wA6kr1JGViDBAJg47Vxmx0+6bqqbpRykq24xkSBIPuIPPB5FTtF1++g2sA8cb53DvB9/wA67nwU2vy5KXy5nAv8hFP8yLj8+RedY06m/YuXJ8sSs7VKSYw+/ADDE/IqpbxHp31Vt7jm1bJKoVLFCroijeu2Ad44JwIPeqg9S1Wq1V/SMrlUK7vLPpVmA2QpxkkiZ7TkVrB0SyAU/dEVWUoRbZneCWjJXcIIPqBB9PfcYpJqEYxu2vqaxUpSlKqT7lf1XxDbuK1m7a3qd4tkgG5bO5lUhpzMBgRGGEzFU+k8C3LllfMv21JURtBbBX2O0bhOM+9SfEXTxok/ebFjy9ilxlSpZQpUj6oJJnj27iazmh1Nw3LKpduXN5tiMrAMbp9RG2J9v86pxKhLHCvNsjAprJPX5V99TX9K8BBH3/vN0kAAFUVODyfqz+nFWvWfCLagfwr7FwsBbvqDYj6gJBJzwRJOO1ZdNNduW1ZtUQ/DC2xFsXNsEB+TLGdowO2PUtb1S5f01u2U1DXoZ95JIaCBtJDEiOeSYkYjjhqLek7dNK6N74L8Ovp1C6gjz3MO0yAAfQFwBEfAknNdFVYEDgVzLwjfPkWTLMWtWySxzu2yTuPPeTM4Faf/AOqOw/tDjvx3jkfIpDPjVlvDkaelV/TNfv8AS31f1H+tWFdKdq0UFKUqQKUpQClKUApSlAKUpQClKUApX4xjJ4rP9V6tKtsJCKpJI/Fj+naoboFf1jrKaRi7EhWubNwE7ZmMDMSIwCc1VdO8X2LhW3flXdjCAqw8sglGJtsRP0oRP1SQIgnK+JepWdYvT7hB8k30a+jAyi5IDBfdcfBImJzG6f0LTLroYeZpTp2Bm1A8wtMen2G4BuwCieCc1JxJcbNVqb6WbhOlLKPxAgxI9t0n3BGPionj3qWotaZNR6Z81FgkN9SOs/PMfftX51nqmpfZ5GmQwDLNvBH92NyhSMNIiMjg5GRv2taqWlvWtPb01u9bus4WXG0kkAKNxJAJ+nnMjNdGTPGaVc+5zwwyi3fLsabw5Y1d6y93WbLOnUFtzsLEmFNtCzDFtvxOAOSBNSOu2dRZt230uy/p3WVdG887ityVlBm2hKsGgmEjmKynibqh1d9bZP8A3UBCqAbbe5UcFh+KM+kEnBmJwJngnrNrTW9TaJaDcZre5GKDdb2vMCYLKs5GM9jGPjPubeHGuRV9KvW7mpYXkDXmcjcVmCAMHA/4u2IrT2Oo2LCi6iMzXD/5aqSW4yYECWiTxPtNWv7O9Hauae496zYuOdTdO9kVm2+kqAWWeD/WtMem6YD/AMPpxn/8duPmPTV4KWjZlHH2jAau6XZrjswkRLAAD0wdgkj/ANR4jmofVrN1vKFgKmGJJMtkllPEEk7QSJjME810i7oLBwNPpzzzbQ/5f5VT9Z0JYqbFn6fMVjbtMF3hgIJVBMFWGJqnDcO4ZVOcu9/Bl889WJxit9v3RzsdNcMy39RcuQlxyokAztwpLQCCS22GkGMYNWPSnuvai1aFsp9RclzFwgKBb2jcMkYPLrAOQIviTwfrXvPdHmm0bcmLbKpAuj0QYyLcmSDkROcQ7fQ+qo/m6SzedTADxEooAVXk5AIjHZREYA1ctM24cuXuMVjuK1c/5LXwj1FdDf1LarzgbxsiQdzKFtkjeLJfB3KvflSJhtmt0njfp6gC5fvATx5VyRhjJZEkqZCwMyJ7zWF6R0+4NdOstuLJuObm4tE+v6VtjdtB2xO0x2xnpVrw50w2vONpfLjdu3XAI4mN0j9KppkXvajBftW6/Y1mnQaa5cdlugkG3cX+H5MEzcUA+rBBM94qV0TojAIyl2bZgqPp3KRwJMjdz/wj7VvtX4J6cqEjTAEFfx3PcT+P5q3taXTKIKqqoAAS5iIwASfyqkscpLmWTXNn88XlvW9RdsqzKPMbeFDAIyLLERJB9UdvqyIzVr4U6Za1LM9/VpbUPKo1wbnUkzktPYqRE5nE11fq9jQHjT27rEhiSAwkGck98n9ZFfGhsK7SbptJJwHII7wFJ4k81quH1K2Vlnp0jI6W+baeXb2m2m4Kfq/hggDnmF/OCYkA18aXqVy6zKp4yCw+DkCSTxjvjFbbqXRdOkeXaYEkneRGTkkCASx5xGa55a1mntu6vbuggshCwBKuwwpcR6SyjAIn8q4p8FOMW8cdTfZbo2jxMXKpuku5tfC3ULjLLKVKEbQedscnuRIYSeYNdCQyAa5F07xLYQqCtwKcb2UQMAGYY4lScDv96v7/AI1tW4BvkKAIIT0hZCyWIiJIE1rw+LNGHtQa9zK5M2Jy9mS+Jv6VRaLxCrIDhwRhlIIP+VQeqdbIVnLFVUboUxgEA57xIrTWgaulZDoXXA7Bt7FZhgWmPnmPY1rd4iZEHjNTGVg+qUpVgKUpQClKUAr5dwBJMAV9VQ+JdUVwBO1S8cScx/SobpAq/E/ie3aANxtqEwoAksf9+/8AWqi14ovX7FxdNo8eW24s0zgrCYEtzj4PHfkfVNRrNXqWDFnYXNo2KYtw22F/ugGRJ75JFbixqLtpFS1aUKqQFc3Ec8MW3eayI25mJO11kAZEVi+fMlJszeq8Q6m2wXzHBNtLmRBIZVPAEg+qJ4JBE4zs/BGnGt0vn3r+oV/MddqMgG0RGTbJ7+9UniOze1TKbriFQrve9buBWkFJFq2r7CwUEgmJJCjJrT/s8VdPoNjbmHnMAYO6SiECB3ifj7VbFCGrcpklNLYnr4dQf/c6z/3VP8jbivnVeG7bgK17UOsgxc8lxPvDWDnPPPNRLvjqwt0aa7aNu8HCeko+5iY5VpXkYYA1+a9taX8wXdPatgkAFmbAnLFrf1T7R2Haa6PyF0MVHN3L7TeGtFaUW202mvMSTvezaJyxPqIQDEwMAAAVkvHV7p2h1CqdDp2D27ZULZtQCHuBvwYP0/eB7CtHZ6gbdtjqXtgpG64pJVp+NoO7IkAHntwOfePrul1WotP5rkJbABRLnO9iZhZ4g1MoJxuAU3GVSJvRfHNm5ZNq3YTRru9QVYGwwGKC0BtubeSfYe+I+h/aaEuAPaHlS+/afVAY7dskCZJniTBxkVm9PpNMSxbzpiMK4kT7xz3969LWhtXPo0eouRIlZhSM53KRMGQTntWElkTtpmqlF8mjU9a/aaP3ceQrpf2klWggHaQckydskwQpOPY1ReGPFWptpb26m4IG4guWBG9zG12MzuM8kkc1Xa3pH1P+76oswYchm+jiPKnP01+dHs7bLbrZQLuDKTFxcnBUryAB6Y79pzSbk1uXVHdPEOuV9KTZeS+zbtAZoZl3FQccSaptT10WLQO7Oxd24x6zEgicncaznh3qDNprdoeld6MFYtLhlJCkgRmSNs4ODUh7Vw21BIZkht2QWaYMhVYAkk8Nz7cG8csVd9vmJQbSoahbl8NfA3JMlgcDA4z7D+XxUHxHrFtaSxbV7jX7pBVGcvaUbyJNtjtjkCB2n8IBofGPXWPl2UYwFNxgDMOd0gj6pUBpPfca/enpY1Fqw94XQ3lKvmIywBMr6G9vz5yDirTzeJtVGcMWi+p0XotxX09lhduHFsMAxCbpG8bG4WSce1WXimzFrfaa5uUiQrm2CCY7TOY54zXNNDd1GhRkt+XdsqwuCC6sCuYYES24KAfgYHatXa8UvqrV3zLNtFtqtw5KhiGBCy8chW9+xqmGdWpP0LZI7rYgXNdcR7aO7K11giBr59TkwBLLEn9OO5Fe4e9O0G4csD/HmCrlWH0kYIIIHEEVn/GunGpGjvW9mnYFriqCrBdrD3KzwG/OpvTtYiCwzvYfzG1AeXUAXLmoLgiHMMssADPPatVOLfMo7SOj6XRFrVovcYkKplpdpgE+rGfmub9R8Oahrt5rdsOu92YkgEAuxwCctg/lNWt/xvctk20SyTbOyZLSBhT6XAyIMfPavLS9aBsM9yxfe4U3ebatt5SOyNHrDeht5EwTAEEzitsfF6b0mGTh4z2ZU6Polry/N/eHu3A2wWEUQGEejecb95I5A5x3qb1rpxFly7MqhranHq2tdRWkRPBbAq/6Ydf5SW//AKfttRdthF1AstsdwT6UHpdQIXa3vnOMX47W417SBA4KuN2nusQzONrHlibifWu9WYZHqkmofESakn1/ksuHiqr7ordJeZGbazbFe76d0SOJLCQZ3qRk4gyO+t0erS7p3lspcUK/L72JHqGdysAAZkwqHt6cgnQb6837VsbMruMj0rPpOSsgjHYQSK0HQNFssuvms29kIuGyVA2yRtQvLZPxicZBrj0SZ0E3Ra67aZ90FdyoBtCksWs5fgzsLLvYGDnirWx4mW4RbQMSCBBbALTxzmAxxiVcSSDGP1Hhq5cLOdS7g8xY2iQQdxlszHOTk4IkVA1PTbuitfvaOz+WwLyhVdu9USGBK7iGJgkEZ71aKUX7SEnKtmdes9UdQAGYAduan2OuviQp/kT/AL+1cZ8NftHu2riM7vcsszSjKu8Bp2+W+MqYkEn0zxiOldG8S6a/ZW8z2rTMDutm6sqQYInBjHMCQe1aflv9Nozi8i5tM2em6hbcTuA+DivW1qUYwrAmsiut0rDcL9og+11I/LJqb0XUIbgZXBUkgEHcJ45GOaq21zNU0zTUpSrEn4TWa8RdSt7S5aFQMSTgH9ft/OrTrWohdgOTz/hrlOv8Ka7qd3zmuizpwzCyhktgxu8sRkwTLEHntWcneyJRzrV3b1uUuaezcZSNx8pDn5O0cz3rR9F8LarU2hdTS9OVWJG26jK2DyRbWB8EHg1oeq+HrOhCm7qC4ci3btKoYs05Nx3lVt4kgq0SQCTWh6F1bTaaxsfJ3sYVQBmDiITknAPtSFaqkUyJ6biY614G1g/8jpy/NprqNHtuKH+lQbvX9R0vfpbvks3mC6oG51BZAMH0Hg8EQIroL+MbcsF02QYhrgBP5AED9a+7HV9DqATf09pL22JuW1ecYi4R/WIqz8J/pZnFzT9o5zY/aDfYH1W0JyYsgyfzJJPOZqu1/jDVMubvpn6fLTicSds/lNdMs9F0+0TprMwJ/hLzH25rz03TdK++NLZADlDNpMkRMY4nH3FdK4Ftr2jB8ckn7L+Jzrp/WnvoE3klmUMQu0ZdSAYEYI5+DVroOledcW2CFJOSxwB3JP8AyyTFazqHSLC2yyWLKMCsMttQR614IEiqjRAacHVXC62kdUdlYqYb6ogTx7EHjPY9WOH4fBPe/wCzknL8Rnx0tuvuMrprTbYIypKnM5UlT/Srvwh199Nq/IYxavBRnhbpJCt9oWD+XtVd03SkG8oJ2JedVLGSVB9JBOWBBBBzzzVV4ksEXgCPwIfn6rgmDyP9atxEn+FjP0KYHXFyh6nefIQmSrBuQ6tOflYistc8D27t6466i6u9i5Bto0EtP4lPfAmqLwl4uuWLa2XRriCdpVvUon6TugEDOZEYH2leIP2gsjtbt2VUqQN90hm49X8JTgTwdx4JjivMeXHOO56qTT2M94n6lZ6eRYtXXvOhJIZAEQyTGDO7cSSI/Opra3UmCWTP/wCoZ7+8HI/lWD6xctXbl29cuFnYsxjgknmF7dse3euqdS1HkLsX+0KCPQGEHEAMCBnEx3xFa8IsMlJzjdV5GHEzzXFY5Vz8yltWbrHHlEmc+QmZndJiTMnn3+a/bOjYKCC0SeCVE8mFUwORgcSK1/TLBU2y8fQ28KG+piIyoJ+mZAiD3PNR7OnW3p7bOXhGhvSTyQn1EAkSqkcn7VtDiuDhkqKW+3O+r/ownw3FTx+1J7b9ui/szNzSMVOH4zLN/majX+moWICk5wWYnHx/KrnT9Yts7W3thQVO0yf7s5zjnvWh6folQMNttvV3UGRtEc4nP++3bKeBu9CfuOWOHNVa2vv1MOOlHnbH6/61d9J8EXrqlwPLUidzkiR/U/0rUWOmWiScH4Mx/I/z7+1WbcfU+ByXbP3ExWWSWKqhBfBG2LDNO5zl8WZDQeGrdq6W1cvaQHguAWPERB7z/wBDUDw711r+kvabb5Y06kksx/iKzXQqj7bkOeYFb1dQqkEqrMeZ7mOeI/QD79q55ouhXghuIQouFWKBrkMJlS8AAgEz3A98SPP4lq1Sr02PQ4aLpq2/Xc6Le19hXtb79pGS9c9IIaWKsu3H0n1Ht2rI/tH60E1nT0a6Bp/MuecoAI3WyhUQRMgsOO5r4vaW/dKm75R23PNCbroAuG4zPASfSGkFo4jJBrJ+Pta1m4LN1Rcbc19bxYuVNy5lAzqDAFraBIIU94rmWRN7dDpcWluaHS9Z0WsvDTPa1CM7DaGusgYllBlbbc7SWg4O2DEifHxQRp7hs2FgIBO4eYS3f1XAx7wPt7VV9J6Kxti4mq0YDKCH/wC8C4pwQA6ABYIBIUZI74p166w/iNctXrz7pFlboEjaCR5gJzuSQMlvvm85ycTFRp2Wel8U6HT2Ea8bxvNbQ3EAO0uVyE3FbZ7j0YxVwEXVaY3rmjBsMpc22uEMSpBAZFUHdA3QAcgVjOldbu2rLJaco4ILttBYSIIEgkBiVkrHEzjMyx401NhV3LaKKwOxlaSpWQwYGQI7ZAnnFU8a15kpFmdH0a/aC2LCWtQ5RLJbzCFuM6qhBDEQCw9sfEVd9A8CXLdoI4011gfqIIx2EFDwPnNYDpHVjqdbpXfaxOo0wlR7X0j5AACjOTsE9q6n17xiqTb0oDHg3eVH+EHDH54+/a8JXu1uSot8jyt+FZJAt6QlTDCODzH9l7Zq08P6I7gDGDuJHHOIwPb296yXReu3bFzcDu3n1qT9RPeed3zW56Vam6GRSqiZzjI4/Wpk7pF9Gll9SlKsDn37QL+oW1cazv3hxlPqVRkEczEDHtWk8KNf/dbR1RU3QsFgckDEt2DGJIGP6VP6noQ4JA9Y4+apr/WrtrYgsG5LbGIYAoIwzKRke+ayS0y3JZQ+Mr2j1BBNy6t1AQoKNsBn8SsvM4xBOPasNqLjC5cmASYkYAVUUAwf+GDBiPat51tnuw4sOrCdzMylsg4UWyYA5yT9jJNcr6vdYa27JhiUlSYJHlp3EbpBgzjJ+1Y5HbJXZl8uhZF80CF3KApIEgzJBMSBziZziKXiDuMdjA7j8+47xULofnatNltG2q2SeAQRiWPsdpA9yR3r61WkuHcq7XIVg0EEIwEbY5bM/wAwTWNu9yyiqOidW1S6aw11hO0LAJjJIAzGMnP51yqz+027YulLlm06ea5fZIOTkJuMghp+rnjHNabqnX0FpVv3POQhDbRs7mBguQAW54EgmWiIBqLpfBmkvoW/dQGYtkNcMNuEhjJ2mDwRyRj375cY7XNHLDhoJNPezX+JLvlaS7eQBwqq4Exu9SkCfY+9QF1tgI2nH8VSGLqqhmZgASCCLik4VQwAIJX3k++27ctnQeSqW0W2u47i3lrG3dP49qiR7meIJ0jdOuOCZvQwIwxGCpU8R7z981bLxLy1QwYI472OS9S82xq7qoxCm80jauxhuk8wbZO6N0nKnAAit7ofDGkv27d25bNxmtrLBzB5JiDEbmYgxmR2ivrrPgS3eZ7xF627szF1fgnn0mQBj2rP6XoX7mD+9au9dtgHao8wJAXO5V9JJGCGw01lk4vwsbUk5LsXeBOepUn3NhpfDnT1YIIV8enzSGkgkemZyFJ47H2qZqvB2hYDdbLfe45/+WKxmh1lt/qfTrcUkBkDEeWCVt7WZRmMQD78cV967V6cKI1FvcdsswG4fMd+898c+3mv/J1LT4Xz/o3WBad5Fn1bwZ0q3be5dt7URWLHzbn0gEnAfOO1Uere3dvubdnU6i15dprTWVuXYJWWDsW9PFsgfUDMjiKy31Rrak39QilmbYVTn2gh8CYzHxVp4M6yzXPNJDs1wZDAkjagQT2ndweMiK2XFSmmtNLum/oimiMXd39+8kafV64su7TXwoZfq0twtsEAncGMt7CPn4r665fvNbe2iXIZW3C7Zuqd049QEKOT78e1WvWfEd/duOxbZJVDbcMTgEgsO8Qce/espqerm7LBgRuPzIHGRyfbvVZYIxla6en0NllctikWxdFtgzW0IJICLdKiUUMfWBBLLPfvToaavUM4tm64tBCYvBfqmP7UrP0n3+YxTq+oaIJLMTwBOOOPfA/nVp+zbWCydU9zCgWiYkmJu8g8cz+vtXZw8pOWm6s5c6S3pOj7fp2stWXvXEvbVUuWF5GIA5geYS0AH8JmRj3oLXihydm593ABG3dwI9R9LZGII4MiYraajXXG6dqUvtuuNaukcLNtl9JBPMzPxMdq5m/QX2W3FpjvLDadoiIgnGAZOfit8icGqfMpB6rVcjU6PUah2H8NpyfW6IpjtLOJJ4j7x8ayxqEGmtWy6B1RAc8GFnhoxkE/Ew2Aec9J6ZaS6pd9MoBUnc5MDnKLbBPHB/6bp+odNQgqNABu3N/BgRBDEkoATmfiKwyR8TaXQ2xvRyJvRepNclU3SCEAVC+19skTJ9PoZgQclTnGbLpqLbJF60N3oy6Qc/VgrESWE8TH3rPrp9PorljWLcWxbZWW5atg7ZIueW22AZj08CI+WrUWvEOlMXP3kOIBwSeeIIk0xcJD9bnv5kZeIldabJra2yE9KW57elRz2grgDgn2/lD1tzSusvatH09wpbscAYUjnkZAAJIr71/inSNbba85USCY3EEqJaACYIzH8wa+U1VgWwxJMz6hMCCRGBIMjvg9ia6I4sbW8v2MpZcie0fv4HDPE7jT6m7suyWutAMNC7pneT6lnHAmO4zVrptWLgW6tzY4dkgMBCqsoWA+knb6iREjAial63w/rNVqL37rbtXEFx2+u2CFe4+3k9wDznGa9tH+zfqCHd+6erK4uWx6dpHIcHvx3/OuZxvobJEDR6xzcIurtZntWwV2lWG4GcHIzzmCROZU6VYAivLp/gHXLqNKW0h8q1fsklrltv4Suu+V3n8M+le3HtXvrSi3r4BUBb98QCAB/GfEdsRVo+z5F4H4HgjMQR/L/pP610Lwz1neAfc7WHYH3HxXNG1dsMA1xdzYA3DJ9vvnit34G0qtbRlIO/1kgyDBxEfAo3uqLyqje0pStjEVFv6C27biM8GDE1KpUNWCHe6ZbIwNvyP+dV+s8Ph1IO1x7OoI/wA/6VeUqHBMmzMX+hsE2hYUCAEMFR8AR/Ksd4m6Fb1W23e0y3iYCXgCLigA/XcUrgYiSZnjFdYqDd6VbZt0ETzBx/v7VR4+ws5R0P8AZ2ba7XvFiQoIRMekDmefvAM5OZNa7S+G8k7GYkBZMgR7MSZYf4icVtbaBRAECvqo8FdRyKjR9G2xuOBwo4/6farelK1UUuRFiqfqXRlYEqBwZU8H7fpVxSkoqSpizni+B7Fq2wFp0VmLEi40hmOfxGB/yrEeIOim2dl2+0ESCAfURwTmDzkR7V3luPeshf6UdRbbZ5PmoQyC9bFy2cncrA5CtxK5GDmIOPgw1W0S22jgjaMwxvaks4J2n8IBBkHfmM8DHuK2P7NtOLrKqCF3wDmJVVaWBOdxX3/litsdRpwty1e6ZZ0+pW2zDfaRrDEYBW8qwyTEiAw3ARNfHg/Taa9vu2d1m6YNxUULb3EbS1tWU/w/SRPx9qtLEpPYzT08yv8AFfSrnqHkhbe4wQxOIgypwgj8I+MxArGa2wycHO485+0yI7f0rYeH/EGq1VnzReYXDdKGbVtraqbQYCQvdk8uSRJggRzQa26Lt/yzcVptXbguR5Ku8kptUWzCqQUPJY59MgVjJb8zR9yrtXPRMLugzMxOP7uRIqx6J0qyNN1F3IugWbbSGMLHnAkRDRDMPUBInHeop6ZbIu7y7C2C0mF3+k+lXUFS4ZYiYKndIBxu/BHQbVrT6ry973LunUXNzbwSBd2gdo2sB7GmJe0Hy3M5pLYvprLf4LekuWt53QJKkFgD6iA0E4mP0qOreGXuWLFuwwbZcfcbRJImAW/iMDBKkgFicj5jbfs16SjaK+zb2F+6yn1Z2DAAdIP4jmZnM1DfqlsjyLmm8xLbFVmWPpJA7zuIH3Nd2Ph5ZpbdDmy54YYrV1KvpXh3ZbCeYyuqbd3lAqzG4zzt3fYe/fkmvX/suRbKNqN+WMNbOQdoAkOOwPxn8q9dH4JvXi20Wkgn0sTP5Qpx7TmvrVeA9Rbtl/LVyOQhXAiSc5P2An2mt3wWO9PiL795yLjMv6vCfx/ozHjTw3dL2/JVWVbSWyEmQ4FyAqmMbQv0mB7Sc1OlXWraFvbqFVAIAXy8A8BhznnJ7fatRpbekUL5lprjTnO1O0CFMn/Oatej9Ft3Bca3pl2M07bu4n6B9G10m2eATPfOABXN/j5RWz+O38l8PHRydPg2/wCDK9Ba/ca5bGjuXLLqFcgyQw+giDAIz3IOQAAas+oeD9UqlkG8AEqq3GttMyP4bQikSw7895NbRtRqxA22x8bHEfrcgD86+l1upJAIthffYT/V6yfBTa5fM2/FYlzZzvwx1LU9Pe6TaS214JAuHeWCFuPUIP8AE7nkj5rY6Pxzrbg9NiyvILEPggx3bjg8nHFVnj/pb6i5YZmQ7FeMbCJZTnJn6a/emp5VvbLOdpJIWCM8zMASYyY4ntXBlnLHPRe/Y6YVKNomX/FfVBBF3StBEhFJx7CTH3zPt7VM8P8Ah1rzvd1Ceu5duMtuYADOzSeDmZgwQORNfXhzU27rMFMtbVdw9J2MxbEqfqgScR6sE5jo+k0a2xgSe5/3xV4ap/qLLbkUljwugEbLQ+NoP+VWnT+mi1nHEAAQAPip9K3UEhYpSlWIFKUoBSlKAUpSgFKUoBSlKAUpSgFUnUNKbJ8xDAnj2n/L4q7rw1un3oV79vvVZK0DnX7VereVYDru8xrYUDELvW6RH4gxa2Af8IjvVX+z/W231ii26knSsWXBibgdRjghTP2q58X9KLIS4UhACVddwhTyp3CNoLHvyeJJrE9O8RLb22RY0gh3SfIUsACxGSTiRtg8COaRfUq10JNi47MvkrqFNll8sQ3p8xVAlQMl7puFX+WEzNQ9PLK+hZmQtcV3u3CfLti2zldm4o24khBbJGQTkkitDa8QabzijJYVti+Wgs2TvYhWJnZjZnEjBYnhZvLV3SsAAlgFhx5NoExzgrzIOPg+1ZxxNu7JlJLmZ/TX73mOh8y3fe3bN8szF2uMpBIUnYo2qqyBBCDiKtemdIcWrlndK3CGLMc7gxaISO+R+s1IGmQ3fQir6R9KIndgJCAfPNWlnVXEIUWQ04DBF5juRwPuK744IeGm1ucUs0vEaT2PDS+HnS6l22qkgf8AFgnvk+0j86i9KVbRLC2pdi24ljGSSfTxE5/L4q21evvW7bEWx6VLHGeJOTgflNVadMcSPMtMcjuMH8ux+1c2fxsSvEk7579PijpxeHlf5m1eXU916i5yyFWgZW6Vn/0jBac5xXha6hftpC3WJmYIDffMnvX7+4XAMbT8if8AQ/PtzX6envxuUT7yD/T/ACrnXEcYv/NfH+zZ4MD/AO7+/cUVzSh2ZmtoS5mZ2KpzJGz3n2Ne+k8Z6XSOdPqSVeA6wjONsBQMSd0g8CMDipN62y3fKgMdqOGX2PmiIPf+ETI+faqkWGFwutlzuUAgEAMv4ZUNkCWwQZBNT/yWectGWKil6/UouBwY05Y3d+n0NXofGnTrnGotiezKynt/eX5FWtrqGkbIK57gH/Sspor72oVdOyT6pQKozkkkHkkzn3q00+qvMJgqD2c5/QVtHNfJmbxVzRU+OLqm7ZXT2y0qdxwirnli0EjJ+kMcfaapuk37yBbQW2Blrjn+0uREhYnYsmJicYFbcdN/eILW7dyOGdFMT/dLCRx2q+0fS1TLAMfkYH2FYPEpzcu/M2WySMD+z/wgdKHBbfcumXcCFAHAycnJM9/yrpor8VQOBFftbRjpApSlWApSlAKUpQClKUApSlAKUpQClKUApSlAeOr1AtqWP5D3NU6dfzBCfacj/f2qb1wr5cE+qQQO/Pt9qwmpsWzcPq5Y42kie8ECOcfkamGht65aVXzMc88sVHwoam3v5Lv1LTxj1FWtOSIDJsA7knmPeASfyrm46fbLBx5gO7cItnkkn+4fc/rX54rY7/RdJ/LgQP0qX4f6zauCzYLXGvEhSdo27pMd+IHIHamCXDZFUm0/Tv72Z8S+Kx28cVLyv/XwJeh6F+8OjS02hG8qVaCIPIAMwJgVom8Nhohm9ICgoPpA4gGYP/EM/PEX/hvpcHj0rkk9z/v+laqqSitT0vb9zfHqcE5qn18jmC2r9hwqN5gdQN1xgGG0knJGTB4yTn2Jq/0OoDfURuEn0kkf07T/AEr78Y+Hbd9TvUMhYN8o4OGHzP8ApWGueGrq4CWnX/hAB/MNVJOdUpV9+pdKKdtWajrPVUVLm1knY31Nt/CeMV43vFSWhuS0z+sLC2YME8kmPSJrM3fDd1kaLCAkEZ2g8fnVT1Pp16xBvJAP03MMJ9sZnHfJqFklFdys0rtKjpQ8SWziR/7f+tRm63aB/tD7xt/0FYDS3SQALhnGSp2zIgQWif1/nX3cFwsFtuJgkk/4gIlQcmeO1VjxLnPRFbkP2Y2y46p1XzNXttvvH7sAVJAlt9yAoI3MeTCg/Iq96T07CrDjLEoJAluR6skfJ7ARAkU8F9PDIrFgbj7lZgSQArNgA8Zmfmt5ptAiGQDPuTR4dU22ty8XsmVWn6CVGCq+8DtVppunog4DH3P+8VLpWygkLPwCv2lKsBSlKAUpSgFKUoBSlKAUpSgFKUoBSlKAUpSgFeWpvBFLHgV61ivFXU7tvc4tm5DbdswFH94jvx2yZFVnLSiUrIXiLrjKW2w1z+S+wwD2+P61SdC16Wba2710Mw3HeATJZ2YyeR9Qme/xWbbUvcPmsN28eZ6eJgFYg5wIETnacYNS9J0jWQJ07bAPqJEnBgFd24ciTt5/WuGVyvqbRlpdEbxMisZSHJMqEDux/wAO1CO/cj75q98AeD3tOL91f4rCEQ/+WpGS3bd9uM1ceCOjSFuSC7zk/hWYx7nBn7xgV0PSaRbYhR9z3Nb4sexnKVs/dJYFtAo7fzPevalK6SgqNd0FtuUH5Y/pUmoPVtYba45M59vmO5zUOq3B5aqxYtLlB8CZP8zxWU69ojqbbW1NtNxBluAAew7n7xyeKrOrddd9QunQkeZaZzcDS0eS9xdsjB9Iyex7c1i/D3R/4+jvlifM1O0iM+g2ySW5M+ZEfHzW2LDJPxOVbr5/Q5suWMvY53s/l9Toen0Ok8tJt6dgVEMbSAsIGYKznmoHiPTWEtobdu0pFzPlooaPLuSPSJPAx9q5z1XRgaTSZ76jPvDp/qf1r48NhLV9Xd4WDJYwBjuft+Z7V0LZW+hg93S6nUfCD3LK7LyFLisLm0xlWyYKyI3Aj8jNdGs3AyhhwRNcyu9fsX71m8txPLWFcqxJE7o3KVVhJIjGYPtWo6V1pQp2MrrzzEflzFcWlqKnu0+vmdqyR1vG2k+3l3NRX5NY651oSZv5PP1f/ERH2r9F205/h3N8c4Kx7c57c0lDJGOpxaRWHEYZy0Rmm+1qzY0ry0oIRQ3MCfvXrQ1FKUoBSlKAUpSgFKUoBSlKAUpSgFKUoBSlKAVX9T6aLuREkQQeGHzVhSoasGV0XhVLbDZZtpEQwGBGBA7Y+1W79HXZCn1e5/07CrOlVWNE2VXSemm2xJgDMAfOSf1q1pSrJUqIFKUqQKja3Ri4ACYI4P8AyqTSoasFFrOjEKSp3c4jsQZj9Yql1egYG0li3Ys7WJG60SFJjIVXTkqJzMTW3qh8Q3gp3SJVZzxzic1RxrdAz1/w3qMM+sXagJhbCARy07gzduxmoHXfD6P5OnuJZKOxf02gpkFR77fxz9PbIOal3/GBIImwDgEEifUdogC5PJA4PM54rxua7UX9XpyUtbUDs5QztkpCtJkMduPtNXUsae/Yo1ka95W/tB6BY0ql7SqhdUUlEVMC5ERbCrHqM4k9yYAEPwr0c31Ziy7TKghQSWIGRkjE49iZiRI3fVOinWbWu294GVE7RzPAI3DjBmrjp3SQm0nBHCjAH6U8Se2nbb+Srwxk25bnMNR4Tvh/4dxSvuSVI/IT/Wr/AMNdDuWN0vvZ4wAcROZP3rftpkJkopP2FeiqBwAPtW2TiM2SOiT2MsXBYMU9cVv6gV+0pWR1ClKUApSlAKUpQClKUApSlAKUpQClKUApSlAKUpQClKUApSlAKUpQClKUAqi8SdM80HBKspVo5HsRSlQxz2MXZ8CqT63u3FkEqUBBiCJBBkfpWx6H4fS0oHlrbUEkIvfPLR3PP9aUpKUsjubsrCEYKoo0FKUqSwpSlAKUpQClKUApSlAKUp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6808" name="Picture 8" descr="http://turson.at.ua/new3/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136904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95091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Іван Бондаренко і </a:t>
            </a:r>
            <a:r>
              <a:rPr lang="uk-UA" dirty="0" err="1" smtClean="0"/>
              <a:t>Брусилівщина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Пам'ятник Тарасу Шевченку - Брусилі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124744"/>
            <a:ext cx="4680520" cy="5472608"/>
          </a:xfrm>
          <a:prstGeom prst="flowChartAlternateProcess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23554" name="Picture 2" descr="Іван Бондарен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3600400" cy="525658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://ic.pics.livejournal.com/nin_gen/18287066/332064/332064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72500" cy="6192688"/>
          </a:xfrm>
          <a:prstGeom prst="can">
            <a:avLst/>
          </a:prstGeom>
          <a:noFill/>
          <a:ln>
            <a:solidFill>
              <a:schemeClr val="tx2">
                <a:lumMod val="2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6260" name="Picture 4" descr="http://ic.pics.livejournal.com/nin_gen/18287066/332461/33246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064896" cy="5715000"/>
          </a:xfrm>
          <a:prstGeom prst="flowChartAlternateProcess">
            <a:avLst/>
          </a:prstGeom>
          <a:noFill/>
          <a:ln>
            <a:solidFill>
              <a:schemeClr val="tx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851648" cy="1152128"/>
          </a:xfrm>
        </p:spPr>
        <p:txBody>
          <a:bodyPr>
            <a:normAutofit/>
          </a:bodyPr>
          <a:lstStyle/>
          <a:p>
            <a:pPr algn="ctr"/>
            <a:r>
              <a:rPr lang="uk-UA" sz="600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Інтелакт-карта</a:t>
            </a:r>
            <a:endParaRPr lang="ru-RU" sz="60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988840"/>
          <a:ext cx="878497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51648" cy="864096"/>
          </a:xfrm>
        </p:spPr>
        <p:txBody>
          <a:bodyPr/>
          <a:lstStyle/>
          <a:p>
            <a:pPr algn="ctr"/>
            <a:r>
              <a:rPr lang="uk-UA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Кластер</a:t>
            </a:r>
            <a:endParaRPr lang="ru-RU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340768"/>
          <a:ext cx="914400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s407818.vk.me/v407818995/62c/oQXGmQqQ7eA.jpg"/>
          <p:cNvPicPr>
            <a:picLocks noChangeAspect="1" noChangeArrowheads="1"/>
          </p:cNvPicPr>
          <p:nvPr/>
        </p:nvPicPr>
        <p:blipFill>
          <a:blip r:embed="rId2" cstate="print"/>
          <a:srcRect b="13251"/>
          <a:stretch>
            <a:fillRect/>
          </a:stretch>
        </p:blipFill>
        <p:spPr bwMode="auto">
          <a:xfrm>
            <a:off x="395536" y="404664"/>
            <a:ext cx="8460432" cy="6237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Рабочий стол\CIMG0093.JPG"/>
          <p:cNvPicPr/>
          <p:nvPr/>
        </p:nvPicPr>
        <p:blipFill>
          <a:blip r:embed="rId2" cstate="print"/>
          <a:srcRect l="7355" t="9264"/>
          <a:stretch>
            <a:fillRect/>
          </a:stretch>
        </p:blipFill>
        <p:spPr bwMode="auto">
          <a:xfrm>
            <a:off x="467544" y="476672"/>
            <a:ext cx="8208912" cy="5832648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851648" cy="1080120"/>
          </a:xfrm>
        </p:spPr>
        <p:txBody>
          <a:bodyPr/>
          <a:lstStyle/>
          <a:p>
            <a:pPr algn="ctr"/>
            <a:r>
              <a:rPr lang="uk-UA" dirty="0" err="1" smtClean="0"/>
              <a:t>Рефлексійна</a:t>
            </a:r>
            <a:r>
              <a:rPr lang="uk-UA" dirty="0" smtClean="0"/>
              <a:t> анкета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layer.myshared.ru/33/1322098/data/images/img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1508125"/>
            <a:ext cx="3028950" cy="3143250"/>
          </a:xfrm>
          <a:prstGeom prst="rect">
            <a:avLst/>
          </a:prstGeom>
          <a:noFill/>
        </p:spPr>
      </p:pic>
      <p:pic>
        <p:nvPicPr>
          <p:cNvPr id="1032" name="Picture 8" descr="http://images.myshared.ru/1014728/slide_2.jpg"/>
          <p:cNvPicPr>
            <a:picLocks noChangeAspect="1" noChangeArrowheads="1"/>
          </p:cNvPicPr>
          <p:nvPr/>
        </p:nvPicPr>
        <p:blipFill>
          <a:blip r:embed="rId3" cstate="print">
            <a:lum bright="-30000" contrast="10000"/>
          </a:blip>
          <a:srcRect b="11273"/>
          <a:stretch>
            <a:fillRect/>
          </a:stretch>
        </p:blipFill>
        <p:spPr bwMode="auto">
          <a:xfrm>
            <a:off x="467544" y="1844824"/>
            <a:ext cx="8280920" cy="4248472"/>
          </a:xfrm>
          <a:prstGeom prst="rect">
            <a:avLst/>
          </a:prstGeom>
          <a:noFill/>
        </p:spPr>
      </p:pic>
      <p:sp>
        <p:nvSpPr>
          <p:cNvPr id="1034" name="AutoShape 10" descr="https://encrypted-tbn2.gstatic.com/images?q=tbn:ANd9GcS2mIx_rmtIhrEUwzQo5kA348fuj5X4kvpnutqVkE4cOrDP9yRIS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encrypted-tbn2.gstatic.com/images?q=tbn:ANd9GcS2mIx_rmtIhrEUwzQo5kA348fuj5X4kvpnutqVkE4cOrDP9yRIS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encrypted-tbn2.gstatic.com/images?q=tbn:ANd9GcS2mIx_rmtIhrEUwzQo5kA348fuj5X4kvpnutqVkE4cOrDP9yRIS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8" descr="http://images.myshared.ru/1014728/slide_2.jpg"/>
          <p:cNvPicPr>
            <a:picLocks noChangeAspect="1" noChangeArrowheads="1"/>
          </p:cNvPicPr>
          <p:nvPr/>
        </p:nvPicPr>
        <p:blipFill>
          <a:blip r:embed="rId3" cstate="print"/>
          <a:srcRect t="96246"/>
          <a:stretch>
            <a:fillRect/>
          </a:stretch>
        </p:blipFill>
        <p:spPr bwMode="auto">
          <a:xfrm>
            <a:off x="467544" y="6093296"/>
            <a:ext cx="8280920" cy="179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.vk.me/c403326/v403326724/926e/TVryWsXPX5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280920" cy="5976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mage.slidesharecdn.com/random-131216004412-phpapp01/95/-19-638.jpg?cb=1387154702"/>
          <p:cNvPicPr>
            <a:picLocks noChangeAspect="1" noChangeArrowheads="1"/>
          </p:cNvPicPr>
          <p:nvPr/>
        </p:nvPicPr>
        <p:blipFill>
          <a:blip r:embed="rId2" cstate="print"/>
          <a:srcRect l="23536" r="21650" b="92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3" name="TextBox 2"/>
          <p:cNvSpPr txBox="1"/>
          <p:nvPr/>
        </p:nvSpPr>
        <p:spPr>
          <a:xfrm rot="5400000">
            <a:off x="3802558" y="-3848962"/>
            <a:ext cx="1538883" cy="9144003"/>
          </a:xfrm>
          <a:prstGeom prst="flowChartPunchedTap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bliqueBottomLeft"/>
            <a:lightRig rig="threePt" dir="t"/>
          </a:scene3d>
        </p:spPr>
        <p:txBody>
          <a:bodyPr vert="vert270" wrap="square" rtlCol="0" anchor="ctr">
            <a:spAutoFit/>
          </a:bodyPr>
          <a:lstStyle/>
          <a:p>
            <a:r>
              <a:rPr lang="uk-UA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uk-UA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Мистецтвознавці</a:t>
            </a:r>
          </a:p>
          <a:p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060848"/>
            <a:ext cx="8496944" cy="403187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світі нараховується 1384 </a:t>
            </a:r>
            <a:r>
              <a:rPr lang="uk-UA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’</a:t>
            </a:r>
            <a:r>
              <a:rPr lang="uk-UA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ятники</a:t>
            </a:r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Тарасу Шевченку: 1256 в Україні, 128 за кордоном – в 35-ти країнах.</a:t>
            </a:r>
          </a:p>
          <a:p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Україні найбільше </a:t>
            </a:r>
            <a:r>
              <a:rPr lang="uk-UA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памятників</a:t>
            </a:r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встановлено в Івано-Франківській області – 199, за нею йдуть Львівська (187), Тернопільська (165) і Черкаська (102).</a:t>
            </a:r>
          </a:p>
          <a:p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548680"/>
            <a:ext cx="4392488" cy="5616624"/>
          </a:xfrm>
        </p:spPr>
        <p:txBody>
          <a:bodyPr>
            <a:noAutofit/>
          </a:bodyPr>
          <a:lstStyle/>
          <a:p>
            <a:pPr algn="l"/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Могила Тараса Шевченка в місті Каневі на Чернечій горі.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 1939 року над нею височіє бронзовий 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памятник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 </a:t>
            </a:r>
            <a:b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Скульптор – Матвій </a:t>
            </a:r>
            <a:r>
              <a:rPr lang="uk-UA" sz="36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Манізер</a:t>
            </a: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 </a:t>
            </a:r>
            <a:endParaRPr lang="ru-RU" sz="36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Могила&#10;Тараса&#10;Шевченка в місті&#10;Каневі&#10;(Черкаська&#10;область) на Чернечій&#10;горі, над якою з 1939&#10;року&#10;височіє&#10;бронзовий пам'ятн..."/>
          <p:cNvPicPr>
            <a:picLocks noChangeAspect="1" noChangeArrowheads="1"/>
          </p:cNvPicPr>
          <p:nvPr/>
        </p:nvPicPr>
        <p:blipFill>
          <a:blip r:embed="rId2" cstate="print"/>
          <a:srcRect l="3989" t="8001" r="51206" b="8001"/>
          <a:stretch>
            <a:fillRect/>
          </a:stretch>
        </p:blipFill>
        <p:spPr bwMode="auto">
          <a:xfrm>
            <a:off x="179512" y="548680"/>
            <a:ext cx="3888432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1960" y="764704"/>
            <a:ext cx="4752528" cy="5400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6 березня 1939 року в </a:t>
            </a:r>
            <a:r>
              <a:rPr lang="uk-UA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м.Києві</a:t>
            </a: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 навпроти головного корпусу університету імені Т.Шевченка  відкрито </a:t>
            </a:r>
            <a:r>
              <a:rPr lang="uk-UA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пам</a:t>
            </a:r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’</a:t>
            </a:r>
            <a:r>
              <a:rPr lang="uk-UA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ятник</a:t>
            </a: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 Кобзарю. Скульптор М.</a:t>
            </a:r>
            <a:r>
              <a:rPr lang="uk-UA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Манізер</a:t>
            </a: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, архітектор – Є.</a:t>
            </a:r>
            <a:r>
              <a:rPr lang="uk-UA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Левінсон</a:t>
            </a: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.</a:t>
            </a:r>
          </a:p>
          <a:p>
            <a:pPr>
              <a:spcBef>
                <a:spcPts val="0"/>
              </a:spcBef>
            </a:pP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Висота скульптури – </a:t>
            </a:r>
          </a:p>
          <a:p>
            <a:pPr>
              <a:spcBef>
                <a:spcPts val="0"/>
              </a:spcBef>
            </a:pP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6,45 м, постаменту – </a:t>
            </a:r>
          </a:p>
          <a:p>
            <a:pPr>
              <a:spcBef>
                <a:spcPts val="0"/>
              </a:spcBef>
            </a:pPr>
            <a:r>
              <a:rPr lang="uk-UA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7,3 м.</a:t>
            </a:r>
          </a:p>
          <a:p>
            <a:pPr>
              <a:spcBef>
                <a:spcPts val="0"/>
              </a:spcBef>
            </a:pPr>
            <a:endParaRPr lang="uk-UA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+mj-lt"/>
            </a:endParaRPr>
          </a:p>
          <a:p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2" descr="Київ.&#10;Шевченківський&#10;парк&#10;навпроти&#10;головного&#10;корпусу Національного університету імені Т.Шевченка.&#10;Пам’ятник відкрито 6 бер..."/>
          <p:cNvPicPr>
            <a:picLocks noChangeAspect="1" noChangeArrowheads="1"/>
          </p:cNvPicPr>
          <p:nvPr/>
        </p:nvPicPr>
        <p:blipFill>
          <a:blip r:embed="rId2" cstate="print"/>
          <a:srcRect l="20292" t="3801" r="25567" b="40550"/>
          <a:stretch>
            <a:fillRect/>
          </a:stretch>
        </p:blipFill>
        <p:spPr bwMode="auto">
          <a:xfrm>
            <a:off x="251520" y="692696"/>
            <a:ext cx="3744416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1537</TotalTime>
  <Words>457</Words>
  <Application>Microsoft Office PowerPoint</Application>
  <PresentationFormat>Экран (4:3)</PresentationFormat>
  <Paragraphs>116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Поток</vt:lpstr>
      <vt:lpstr>Тарас Шевченко – національна гордість українців</vt:lpstr>
      <vt:lpstr>Слайд 2</vt:lpstr>
      <vt:lpstr>Поділ на групи</vt:lpstr>
      <vt:lpstr>Поети - ілюстратори</vt:lpstr>
      <vt:lpstr>Кластер</vt:lpstr>
      <vt:lpstr>Слайд 6</vt:lpstr>
      <vt:lpstr>Слайд 7</vt:lpstr>
      <vt:lpstr>Могила Тараса Шевченка в місті Каневі на Чернечій горі.  З 1939 року над нею височіє бронзовий памятник.  Скульптор – Матвій Манізер. </vt:lpstr>
      <vt:lpstr>Слайд 9</vt:lpstr>
      <vt:lpstr>Памятник Т.Щевченку в м.Харкові – один із найкращих зразків монументальної Шевченкіани в свті.  Встановлений у  1935 році.  Скульптор – М.Манізер,  архітектор – Й.Лангбард. </vt:lpstr>
      <vt:lpstr>Памятник Т.Шевченку  у Львові. Відлиту в Аргентіні скульптуру було відкрито  24 серпня 1992 року.  Архітектори –  брати Сухорські. В 1996 році було відкрито другий компонент скульптури.</vt:lpstr>
      <vt:lpstr>Пам’ятник Т.Шевченку в м.Чернігові, встановлено в 1922 році. Автор – А.Чепелик. Шевченко тут – молодий франт. </vt:lpstr>
      <vt:lpstr>Фішбоун</vt:lpstr>
      <vt:lpstr>Національний музей Т.Шевченка в м.Києві створено на базі колишньої Галереї картин Т.Шевченка в Харкові та державного музею Т.Шевченка в Києві в 1949 році.</vt:lpstr>
      <vt:lpstr>Літературно-меморіальний будинок Т.Шевченка в м.Києві, в якому він проживав з весни1836 року до свого арешту – до  5 квітня 1847 року. Відкритий   1928 року.</vt:lpstr>
      <vt:lpstr>Кімната-музей Т.Шевченка у Львові відкрита 2004 року.  В основу створення лягли оригінальні твори львівських художників, які мандрували  шляхами Кобзаря. </vt:lpstr>
      <vt:lpstr>Літературно-меморіальний музей Т.Шевченка в с.Шевченкове Звенигородського району Черкаської області. Розташований на території батьківської садиби Кобзаря.</vt:lpstr>
      <vt:lpstr>Сенкан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Літературознавці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Журналісти</vt:lpstr>
      <vt:lpstr>Слайд 42</vt:lpstr>
      <vt:lpstr>Слайд 43</vt:lpstr>
      <vt:lpstr>Слайд 44</vt:lpstr>
      <vt:lpstr>Краєзнавці</vt:lpstr>
      <vt:lpstr>Іван Бондаренко і Брусилівщина</vt:lpstr>
      <vt:lpstr>Слайд 47</vt:lpstr>
      <vt:lpstr>Слайд 48</vt:lpstr>
      <vt:lpstr>Інтелакт-карта</vt:lpstr>
      <vt:lpstr>Слайд 50</vt:lpstr>
      <vt:lpstr>Слайд 51</vt:lpstr>
      <vt:lpstr>Рефлексійна анкета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137</cp:revision>
  <dcterms:created xsi:type="dcterms:W3CDTF">2016-02-28T07:13:23Z</dcterms:created>
  <dcterms:modified xsi:type="dcterms:W3CDTF">2018-02-02T09:02:04Z</dcterms:modified>
</cp:coreProperties>
</file>