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0" r:id="rId4"/>
    <p:sldId id="261" r:id="rId5"/>
    <p:sldId id="263" r:id="rId6"/>
    <p:sldId id="276" r:id="rId7"/>
    <p:sldId id="269" r:id="rId8"/>
    <p:sldId id="271" r:id="rId9"/>
    <p:sldId id="296" r:id="rId10"/>
    <p:sldId id="285" r:id="rId11"/>
    <p:sldId id="278" r:id="rId12"/>
    <p:sldId id="286" r:id="rId13"/>
    <p:sldId id="287" r:id="rId14"/>
    <p:sldId id="289" r:id="rId15"/>
    <p:sldId id="291" r:id="rId16"/>
    <p:sldId id="290" r:id="rId17"/>
    <p:sldId id="292" r:id="rId18"/>
    <p:sldId id="294" r:id="rId19"/>
    <p:sldId id="293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055446-C875-464E-A377-5502E1CE15A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B44F2-F5EF-4C5B-817D-ABF06C202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320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04725-EE79-4AAF-BC1D-3961C98A6546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CCB04-4C33-4F76-80B5-8347D5A4D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ttp://fotoshops.org/uploads/taginator/Nov-2012/skachat-krasivyj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1"/>
            <a:ext cx="9612560" cy="69358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643050"/>
            <a:ext cx="5400600" cy="335758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uk-UA" sz="3600" b="1" dirty="0" smtClean="0">
                <a:solidFill>
                  <a:srgbClr val="C00000"/>
                </a:solidFill>
              </a:rPr>
              <a:t>Презентація </a:t>
            </a:r>
            <a:r>
              <a:rPr lang="uk-UA" sz="3600" b="1" dirty="0">
                <a:solidFill>
                  <a:srgbClr val="C00000"/>
                </a:solidFill>
              </a:rPr>
              <a:t>до </a:t>
            </a:r>
            <a:r>
              <a:rPr lang="uk-UA" sz="3600" b="1" dirty="0" smtClean="0">
                <a:solidFill>
                  <a:srgbClr val="C00000"/>
                </a:solidFill>
              </a:rPr>
              <a:t>уроку </a:t>
            </a:r>
            <a:r>
              <a:rPr lang="uk-UA" sz="3600" b="1" dirty="0">
                <a:solidFill>
                  <a:srgbClr val="C00000"/>
                </a:solidFill>
              </a:rPr>
              <a:t>з позакласного читання </a:t>
            </a: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uk-UA" sz="3600" b="1">
                <a:solidFill>
                  <a:srgbClr val="C00000"/>
                </a:solidFill>
              </a:rPr>
              <a:t>на </a:t>
            </a:r>
            <a:r>
              <a:rPr lang="uk-UA" sz="3600" b="1" smtClean="0">
                <a:solidFill>
                  <a:srgbClr val="C00000"/>
                </a:solidFill>
              </a:rPr>
              <a:t>тему</a:t>
            </a:r>
            <a:r>
              <a:rPr lang="uk-UA" sz="3600" b="1" dirty="0" smtClean="0">
                <a:solidFill>
                  <a:srgbClr val="C00000"/>
                </a:solidFill>
              </a:rPr>
              <a:t/>
            </a:r>
            <a:br>
              <a:rPr lang="uk-UA" sz="3600" b="1" dirty="0" smtClean="0">
                <a:solidFill>
                  <a:srgbClr val="C00000"/>
                </a:solidFill>
              </a:rPr>
            </a:br>
            <a:r>
              <a:rPr lang="uk-UA" sz="3600" b="1" dirty="0" smtClean="0">
                <a:solidFill>
                  <a:srgbClr val="C00000"/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«</a:t>
            </a:r>
            <a:r>
              <a:rPr lang="uk-UA" sz="3600" b="1" dirty="0" smtClean="0">
                <a:solidFill>
                  <a:srgbClr val="C00000"/>
                </a:solidFill>
              </a:rPr>
              <a:t>В гостях у </a:t>
            </a:r>
            <a:r>
              <a:rPr lang="uk-UA" sz="3600" b="1" smtClean="0">
                <a:solidFill>
                  <a:srgbClr val="C00000"/>
                </a:solidFill>
              </a:rPr>
              <a:t>літературних казок</a:t>
            </a:r>
            <a:r>
              <a:rPr lang="uk-UA" sz="3600" b="1" smtClean="0">
                <a:solidFill>
                  <a:srgbClr val="C00000"/>
                </a:solidFill>
              </a:rPr>
              <a:t>»</a:t>
            </a: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     </a:t>
            </a:r>
            <a:r>
              <a:rPr lang="uk-UA" sz="3600" b="1" dirty="0" smtClean="0">
                <a:solidFill>
                  <a:srgbClr val="C00000"/>
                </a:solidFill>
              </a:rPr>
              <a:t>3 </a:t>
            </a:r>
            <a:r>
              <a:rPr lang="uk-UA" sz="3600" b="1" dirty="0">
                <a:solidFill>
                  <a:srgbClr val="C00000"/>
                </a:solidFill>
              </a:rPr>
              <a:t>клас </a:t>
            </a:r>
            <a:r>
              <a:rPr lang="uk-UA" sz="3600" b="1" dirty="0" smtClean="0">
                <a:solidFill>
                  <a:srgbClr val="C00000"/>
                </a:solidFill>
              </a:rPr>
              <a:t/>
            </a:r>
            <a:br>
              <a:rPr lang="uk-UA" sz="3600" b="1" dirty="0" smtClean="0">
                <a:solidFill>
                  <a:srgbClr val="C00000"/>
                </a:solidFill>
              </a:rPr>
            </a:br>
            <a:r>
              <a:rPr lang="uk-UA" sz="3600" b="1" dirty="0" smtClean="0">
                <a:solidFill>
                  <a:srgbClr val="C00000"/>
                </a:solidFill>
              </a:rPr>
              <a:t>учитель </a:t>
            </a:r>
            <a:r>
              <a:rPr lang="uk-UA" sz="3600" b="1" dirty="0" err="1" smtClean="0">
                <a:solidFill>
                  <a:srgbClr val="C00000"/>
                </a:solidFill>
              </a:rPr>
              <a:t>Троценко</a:t>
            </a:r>
            <a:r>
              <a:rPr lang="uk-UA" sz="3600" b="1" dirty="0" smtClean="0">
                <a:solidFill>
                  <a:srgbClr val="C00000"/>
                </a:solidFill>
              </a:rPr>
              <a:t> Г.М.</a:t>
            </a: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klasnaocinka.com.ua/uploads/editor/2999/170169/blog_/chchvsamm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285728"/>
            <a:ext cx="864399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klasnaocinka.com.ua/uploads/editor/2999/170169/blog_/risunok3(4)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149" y="649224"/>
            <a:ext cx="8283702" cy="555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klasnaocinka.com.ua/uploads/editor/2999/170169/blog_/risunok7(1)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" y="238125"/>
            <a:ext cx="888682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klasnaocinka.com.ua/uploads/editor/2999/170169/blog_/risunok6(1)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2" y="366712"/>
            <a:ext cx="934402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929090"/>
          </a:xfrm>
        </p:spPr>
        <p:txBody>
          <a:bodyPr>
            <a:normAutofit/>
          </a:bodyPr>
          <a:lstStyle/>
          <a:p>
            <a:r>
              <a:rPr lang="uk-UA" sz="5600" b="1" dirty="0" smtClean="0">
                <a:solidFill>
                  <a:schemeClr val="accent2">
                    <a:lumMod val="75000"/>
                  </a:schemeClr>
                </a:solidFill>
              </a:rPr>
              <a:t>         Ірина Калинець </a:t>
            </a:r>
            <a: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8900" b="1" dirty="0" err="1" smtClean="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uk-UA" sz="6700" b="1" dirty="0" err="1" smtClean="0">
                <a:solidFill>
                  <a:schemeClr val="accent2">
                    <a:lumMod val="75000"/>
                  </a:schemeClr>
                </a:solidFill>
              </a:rPr>
              <a:t>Казка</a:t>
            </a:r>
            <a:r>
              <a:rPr lang="uk-UA" sz="6700" b="1" dirty="0" smtClean="0">
                <a:solidFill>
                  <a:schemeClr val="accent2">
                    <a:lumMod val="75000"/>
                  </a:schemeClr>
                </a:solidFill>
              </a:rPr>
              <a:t> про    </a:t>
            </a:r>
            <a:r>
              <a:rPr lang="uk-UA" sz="6700" b="1" dirty="0" err="1" smtClean="0">
                <a:solidFill>
                  <a:schemeClr val="accent2">
                    <a:lumMod val="75000"/>
                  </a:schemeClr>
                </a:solidFill>
              </a:rPr>
              <a:t>Лінобіль</a:t>
            </a:r>
            <a:r>
              <a:rPr lang="uk-UA" sz="8900" b="1" dirty="0" err="1" smtClean="0">
                <a:solidFill>
                  <a:schemeClr val="accent2">
                    <a:lumMod val="75000"/>
                  </a:schemeClr>
                </a:solidFill>
              </a:rPr>
              <a:t>”</a:t>
            </a: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8130" name="Picture 2" descr="Калинець Ір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2071702" cy="3381375"/>
          </a:xfrm>
          <a:prstGeom prst="rect">
            <a:avLst/>
          </a:prstGeom>
          <a:noFill/>
        </p:spPr>
      </p:pic>
      <p:pic>
        <p:nvPicPr>
          <p:cNvPr id="48132" name="Picture 4" descr="http://www.amacoint.com/files/i/big/11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857628"/>
            <a:ext cx="5429288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Maruna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3116"/>
            <a:ext cx="4071966" cy="437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310681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Письменниця з Умані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6081" name="Рисунок 7" descr="Марина ПАВЛЕНКО ПІВТОРА БАЖА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142984"/>
            <a:ext cx="3629025" cy="5494337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457200"/>
            <a:ext cx="8570295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Марина ПАВЛЕНКО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ПІВТОРА БАЖАННЯ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Казки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Ялосоветиної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скрині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svitppt.com.ua/images/33/32143/960/img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600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643338"/>
          </a:xfrm>
        </p:spPr>
        <p:txBody>
          <a:bodyPr>
            <a:normAutofit/>
          </a:bodyPr>
          <a:lstStyle/>
          <a:p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http://kazky.org.ua/img/piznajko/troje_koszenj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480"/>
            <a:ext cx="8858312" cy="70009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643338"/>
          </a:xfrm>
        </p:spPr>
        <p:txBody>
          <a:bodyPr>
            <a:normAutofit fontScale="90000"/>
          </a:bodyPr>
          <a:lstStyle/>
          <a:p>
            <a: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  <a:t>Наступний урок на тему </a:t>
            </a:r>
            <a:b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  <a:t>“В світі </a:t>
            </a:r>
            <a:r>
              <a:rPr lang="uk-UA" sz="8900" b="1" dirty="0" err="1" smtClean="0">
                <a:solidFill>
                  <a:schemeClr val="accent2">
                    <a:lumMod val="75000"/>
                  </a:schemeClr>
                </a:solidFill>
              </a:rPr>
              <a:t>цікавого”</a:t>
            </a: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158162" cy="3714776"/>
          </a:xfrm>
        </p:spPr>
        <p:txBody>
          <a:bodyPr>
            <a:noAutofit/>
          </a:bodyPr>
          <a:lstStyle/>
          <a:p>
            <a:pPr algn="l"/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Ось і уроку кінець,</a:t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 Хто працював - той молодець.</a:t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Всі дружні й активні були увесь час,</a:t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 Зацвіла поляна квітами у нас</a:t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То ж відмінні оцінки сьогодні у вас!</a:t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180344"/>
            <a:ext cx="614366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800" b="1" dirty="0" smtClean="0"/>
          </a:p>
          <a:p>
            <a:r>
              <a:rPr lang="uk-UA" sz="5000" b="1" dirty="0" smtClean="0"/>
              <a:t>  Дякую за роботу!</a:t>
            </a:r>
            <a:endParaRPr lang="ru-RU" sz="5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8" name="Рисунок 1" descr="https://encrypted-tbn2.gstatic.com/images?q=tbn:ANd9GcRpNowWTxzisRfwBhDLDos8Zff6dEqXgvb0gPGfzd9bHj4qj43T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3248025" cy="3028950"/>
          </a:xfrm>
          <a:prstGeom prst="rect">
            <a:avLst/>
          </a:prstGeom>
          <a:noFill/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4762872" cy="452251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Що </a:t>
            </a:r>
            <a:r>
              <a:rPr lang="uk-UA" b="1" dirty="0">
                <a:solidFill>
                  <a:srgbClr val="C00000"/>
                </a:solidFill>
              </a:rPr>
              <a:t>за твір такий ?</a:t>
            </a: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uk-UA" b="1" dirty="0" smtClean="0"/>
              <a:t>Є </a:t>
            </a:r>
            <a:r>
              <a:rPr lang="uk-UA" b="1" dirty="0"/>
              <a:t>вигадка і правда в нім.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Про цікаві пригоди розповідає, 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і завжди добро перемагає.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6394" name="Picture 10" descr="http://2.bp.blogspot.com/-dDfGXBH4SSU/VEdJm0d_qeI/AAAAAAAAE2M/1Jn0LcLJgL8/s1600/0_42afe_97a43c3_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653136"/>
            <a:ext cx="2232248" cy="179946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643338"/>
          </a:xfrm>
        </p:spPr>
        <p:txBody>
          <a:bodyPr>
            <a:normAutofit fontScale="90000"/>
          </a:bodyPr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uk-UA" sz="9600" b="1" dirty="0" smtClean="0"/>
              <a:t> </a:t>
            </a: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uk-UA" sz="8800" b="1" dirty="0" smtClean="0"/>
              <a:t> 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uk-UA" sz="8800" b="1" dirty="0" smtClean="0"/>
              <a:t> 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uk-UA" sz="9600" b="1" dirty="0" smtClean="0"/>
              <a:t> </a:t>
            </a:r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img.babyblog.ru/c/c/d/ccddc9835837cfb9115130de82de83db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2915" y="-19050"/>
            <a:ext cx="1006983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80928"/>
            <a:ext cx="5328592" cy="129614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</a:rPr>
              <a:t>Що таке казка?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460" name="Picture 4" descr="http://4.bp.blogspot.com/-j6RsQshIFrQ/VQsC3b80NwI/AAAAAAAAApw/GxtyeQeET2M/s1600/%D0%A1%D0%BA%D0%B0%D0%B7%D0%BA%D0%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8913" y="3717032"/>
            <a:ext cx="3575087" cy="2986312"/>
          </a:xfrm>
          <a:prstGeom prst="rect">
            <a:avLst/>
          </a:prstGeom>
          <a:noFill/>
        </p:spPr>
      </p:pic>
      <p:pic>
        <p:nvPicPr>
          <p:cNvPr id="19462" name="Picture 6" descr="https://img-fotki.yandex.ru/get/5313/4243123.2e/0_8779c_2aca1ada_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71400"/>
            <a:ext cx="2745089" cy="3528392"/>
          </a:xfrm>
          <a:prstGeom prst="rect">
            <a:avLst/>
          </a:prstGeom>
          <a:noFill/>
        </p:spPr>
      </p:pic>
      <p:pic>
        <p:nvPicPr>
          <p:cNvPr id="19464" name="Picture 8" descr="http://img0.liveinternet.ru/images/attach/c/4/81/625/81625616_large_emely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88640"/>
            <a:ext cx="2310334" cy="2952328"/>
          </a:xfrm>
          <a:prstGeom prst="rect">
            <a:avLst/>
          </a:prstGeom>
          <a:noFill/>
        </p:spPr>
      </p:pic>
      <p:pic>
        <p:nvPicPr>
          <p:cNvPr id="19466" name="Picture 10" descr="https://img-fotki.yandex.ru/get/5408/kur-valentina.11a/0_8d923_f4df1204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221088"/>
            <a:ext cx="2088232" cy="2320258"/>
          </a:xfrm>
          <a:prstGeom prst="rect">
            <a:avLst/>
          </a:prstGeom>
          <a:noFill/>
        </p:spPr>
      </p:pic>
      <p:pic>
        <p:nvPicPr>
          <p:cNvPr id="19468" name="Picture 12" descr="http://img1.liveinternet.ru/images/attach/c/7/124/828/124828719_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60648"/>
            <a:ext cx="2281616" cy="249825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8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3143272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uk-UA" sz="4900" b="1" dirty="0" smtClean="0">
                <a:solidFill>
                  <a:schemeClr val="accent2">
                    <a:lumMod val="75000"/>
                  </a:schemeClr>
                </a:solidFill>
              </a:rPr>
              <a:t>Казка-це художній літературний твір з вигаданими фантастичними подіями</a:t>
            </a:r>
            <a:br>
              <a:rPr lang="uk-UA" sz="49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Казки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57422" y="4929198"/>
            <a:ext cx="2740294" cy="11521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ЛІТЕРАТУРНІ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57818" y="4929198"/>
            <a:ext cx="2857520" cy="11521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НАРОДНІ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43438" y="3643314"/>
            <a:ext cx="171451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2643174" y="3643314"/>
            <a:ext cx="192882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dirty="0" smtClean="0"/>
              <a:t>Складання асоціативного куща до слова</a:t>
            </a:r>
            <a:br>
              <a:rPr lang="uk-UA" sz="6700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sz="8900" dirty="0" smtClean="0"/>
              <a:t> </a:t>
            </a:r>
            <a:r>
              <a:rPr lang="uk-UA" sz="8900" dirty="0" smtClean="0">
                <a:solidFill>
                  <a:srgbClr val="7030A0"/>
                </a:solidFill>
              </a:rPr>
              <a:t>казка</a:t>
            </a: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b="1" dirty="0" smtClean="0"/>
              <a:t>Чи потрібно читати казки?</a:t>
            </a: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8900" b="1" dirty="0" smtClean="0">
                <a:solidFill>
                  <a:schemeClr val="accent2">
                    <a:lumMod val="75000"/>
                  </a:schemeClr>
                </a:solidFill>
              </a:rPr>
              <a:t>Казки потрібно читати, щоб...</a:t>
            </a: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sz="89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296400" cy="6705600"/>
          </a:xfrm>
          <a:prstGeom prst="rect">
            <a:avLst/>
          </a:prstGeom>
          <a:noFill/>
        </p:spPr>
      </p:pic>
      <p:pic>
        <p:nvPicPr>
          <p:cNvPr id="38914" name="Picture 2" descr="http://blog.ostriv.in.ua/images/publications/8/13752/attO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8660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sz="89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6868" name="Picture 4" descr="http://narodna-osvita.com.ua/uploads/avramenko-ukr-lit-five/avramenko-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572032" cy="3286124"/>
          </a:xfrm>
          <a:prstGeom prst="rect">
            <a:avLst/>
          </a:prstGeom>
          <a:noFill/>
        </p:spPr>
      </p:pic>
      <p:pic>
        <p:nvPicPr>
          <p:cNvPr id="36870" name="Picture 6" descr="http://school.xvatit.com/images/c/c6/T24lc6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714752"/>
            <a:ext cx="3857652" cy="2928958"/>
          </a:xfrm>
          <a:prstGeom prst="rect">
            <a:avLst/>
          </a:prstGeom>
          <a:noFill/>
        </p:spPr>
      </p:pic>
      <p:pic>
        <p:nvPicPr>
          <p:cNvPr id="36872" name="Picture 8" descr="http://school.xvatit.com/images/d/db/N8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0"/>
            <a:ext cx="3571900" cy="3267075"/>
          </a:xfrm>
          <a:prstGeom prst="rect">
            <a:avLst/>
          </a:prstGeom>
          <a:noFill/>
        </p:spPr>
      </p:pic>
      <p:pic>
        <p:nvPicPr>
          <p:cNvPr id="12" name="Picture 2" descr="http://narodna-osvita.com.ua/uploads/svit-lit-5-voloshuk/svit-lit-5-voloshuk-24.pn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357686" y="3714752"/>
            <a:ext cx="4595210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allaklein.ucoz.ru/fon/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://allaklein.ucoz.ru/fon/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dirty="0" smtClean="0"/>
              <a:t>Робота в групах</a:t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sz="6700" dirty="0" smtClean="0"/>
              <a:t/>
            </a:r>
            <a:br>
              <a:rPr lang="uk-UA" sz="67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sz="8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8" name="Picture 4" descr="http://svitppt.com.ua/images/35/34306/960/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85842"/>
            <a:ext cx="9144000" cy="764384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25</Words>
  <Application>Microsoft Office PowerPoint</Application>
  <PresentationFormat>Экран (4:3)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Презентація до уроку з позакласного читання  на тему  «В гостях у літературних казок»      3 клас  учитель Троценко Г.М. </vt:lpstr>
      <vt:lpstr> Що за твір такий ?  Є вигадка і правда в нім. Про цікаві пригоди розповідає,  і завжди добро перемагає. </vt:lpstr>
      <vt:lpstr>Що таке казка?</vt:lpstr>
      <vt:lpstr> Казка-це художній літературний твір з вигаданими фантастичними подіями  Казки</vt:lpstr>
      <vt:lpstr>         Складання асоціативного куща до слова   казка   </vt:lpstr>
      <vt:lpstr>     Чи потрібно читати казки?  Казки потрібно читати, щоб...</vt:lpstr>
      <vt:lpstr>       </vt:lpstr>
      <vt:lpstr>       </vt:lpstr>
      <vt:lpstr>      Робота в групах   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Ірина Калинець   “Казка про    Лінобіль”</vt:lpstr>
      <vt:lpstr>Презентация PowerPoint</vt:lpstr>
      <vt:lpstr>Презентация PowerPoint</vt:lpstr>
      <vt:lpstr>Презентация PowerPoint</vt:lpstr>
      <vt:lpstr>Наступний урок на тему  “В світі цікавого”</vt:lpstr>
      <vt:lpstr>   Ось і уроку кінець,  Хто працював - той молодець. Всі дружні й активні були увесь час,  Зацвіла поляна квітами у нас То ж відмінні оцінки сьогодні у вас!    </vt:lpstr>
      <vt:lpstr>        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Презентація до уроку-подорожі з позакласного читання  на тему «Літературні казки» 3 клас  </dc:title>
  <dc:creator>TEST</dc:creator>
  <cp:lastModifiedBy>User</cp:lastModifiedBy>
  <cp:revision>43</cp:revision>
  <dcterms:created xsi:type="dcterms:W3CDTF">2015-10-30T08:03:23Z</dcterms:created>
  <dcterms:modified xsi:type="dcterms:W3CDTF">2018-01-24T21:08:47Z</dcterms:modified>
</cp:coreProperties>
</file>