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5"/>
  </p:notesMasterIdLst>
  <p:sldIdLst>
    <p:sldId id="256" r:id="rId2"/>
    <p:sldId id="259" r:id="rId3"/>
    <p:sldId id="260" r:id="rId4"/>
    <p:sldId id="262" r:id="rId5"/>
    <p:sldId id="263" r:id="rId6"/>
    <p:sldId id="264" r:id="rId7"/>
    <p:sldId id="265" r:id="rId8"/>
    <p:sldId id="266" r:id="rId9"/>
    <p:sldId id="267" r:id="rId10"/>
    <p:sldId id="275" r:id="rId11"/>
    <p:sldId id="276" r:id="rId12"/>
    <p:sldId id="268" r:id="rId13"/>
    <p:sldId id="270" r:id="rId14"/>
    <p:sldId id="271" r:id="rId15"/>
    <p:sldId id="277" r:id="rId16"/>
    <p:sldId id="272" r:id="rId17"/>
    <p:sldId id="273" r:id="rId18"/>
    <p:sldId id="278" r:id="rId19"/>
    <p:sldId id="279" r:id="rId20"/>
    <p:sldId id="280" r:id="rId21"/>
    <p:sldId id="281" r:id="rId22"/>
    <p:sldId id="282" r:id="rId23"/>
    <p:sldId id="283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928" autoAdjust="0"/>
  </p:normalViewPr>
  <p:slideViewPr>
    <p:cSldViewPr>
      <p:cViewPr varScale="1">
        <p:scale>
          <a:sx n="87" d="100"/>
          <a:sy n="87" d="100"/>
        </p:scale>
        <p:origin x="-105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C450B-CD9A-485E-82A1-B6BADA826599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0C710A-9715-4930-A687-1FCD4574400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Учні мають один примірник</a:t>
            </a:r>
            <a:r>
              <a:rPr lang="uk-UA" baseline="0" dirty="0" smtClean="0"/>
              <a:t> в друкованому вигляді.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0C710A-9715-4930-A687-1FCD45744001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Учні можуть називати по літері або вгадати слово </a:t>
            </a:r>
            <a:r>
              <a:rPr lang="uk-UA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клікає</a:t>
            </a:r>
            <a:r>
              <a:rPr lang="uk-UA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лівою клавішею миші. На слайді у прямокутнику з’являється названа літера або слово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0C710A-9715-4930-A687-1FCD45744001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Учні</a:t>
            </a:r>
            <a:r>
              <a:rPr lang="uk-UA" baseline="0" dirty="0" smtClean="0"/>
              <a:t> мають друкований примірник тексту (Додаток 2)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0C710A-9715-4930-A687-1FCD45744001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0C710A-9715-4930-A687-1FCD45744001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20.03.2017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SUS\Desktop\&#1074;&#1080;&#1087;&#1091;&#1089;&#1082;&#1085;&#1072;%20&#1088;&#1086;&#1073;&#1086;&#1090;&#1072;&#1053;&#1086;&#1074;&#1072;&#1103;%20&#1087;&#1072;&#1087;&#1082;&#1072;\Wake%20Up!%20Daily%20Routines%20Song%20for%20Kids.mp4" TargetMode="External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5500726" cy="1143000"/>
          </a:xfrm>
        </p:spPr>
        <p:txBody>
          <a:bodyPr>
            <a:normAutofit/>
          </a:bodyPr>
          <a:lstStyle/>
          <a:p>
            <a:r>
              <a:rPr lang="uk-UA" dirty="0" smtClean="0"/>
              <a:t>Випускна робота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Журби</a:t>
            </a:r>
          </a:p>
          <a:p>
            <a:pPr algn="ctr">
              <a:buNone/>
            </a:pPr>
            <a:r>
              <a:rPr lang="uk-UA" sz="4000" b="1" dirty="0" smtClean="0">
                <a:latin typeface="Times New Roman" pitchFamily="18" charset="0"/>
                <a:cs typeface="Times New Roman" pitchFamily="18" charset="0"/>
              </a:rPr>
              <a:t> Анжели Олександрівни</a:t>
            </a:r>
          </a:p>
          <a:p>
            <a:endParaRPr lang="ru-RU" sz="4000" b="1" i="1" dirty="0" smtClean="0"/>
          </a:p>
          <a:p>
            <a:pPr>
              <a:buNone/>
            </a:pPr>
            <a:r>
              <a:rPr lang="uk-UA" dirty="0" smtClean="0"/>
              <a:t>   </a:t>
            </a:r>
            <a:r>
              <a:rPr lang="en-US" dirty="0" smtClean="0"/>
              <a:t>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вчителя англійської мови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спеціалізованої школи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І-ІІІ ступенів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№ 105 з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поглибленим вивченням предметів суспільно – гуманітарного циклу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Дарницького району</a:t>
            </a:r>
          </a:p>
          <a:p>
            <a:pPr>
              <a:buNone/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    м. Києва</a:t>
            </a:r>
          </a:p>
          <a:p>
            <a:pPr>
              <a:buNone/>
            </a:pPr>
            <a:r>
              <a:rPr lang="uk-UA" smtClean="0"/>
              <a:t> </a:t>
            </a:r>
            <a:endParaRPr lang="uk-UA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5" name="Содержимое 4" descr="DSC06149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72066" y="1643050"/>
            <a:ext cx="3815542" cy="405724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>
                <a:latin typeface="Times New Roman" pitchFamily="18" charset="0"/>
                <a:cs typeface="Times New Roman" pitchFamily="18" charset="0"/>
              </a:rPr>
              <a:t>Work in pairs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How many subjects do you do at school?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How many different lessons do you have every day?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How many hours of homework do you do every day?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How often do you have exams?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How often do you do sport or PE?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Do you use computers or the Internet at school?</a:t>
            </a:r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What is your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favourite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school subject?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Pronunciation of names 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Marguerite Laure </a:t>
            </a:r>
          </a:p>
          <a:p>
            <a:pPr>
              <a:buNone/>
            </a:pP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en-US" sz="4400" b="1" dirty="0" err="1" smtClean="0">
                <a:latin typeface="Times New Roman" pitchFamily="18" charset="0"/>
                <a:cs typeface="Times New Roman" pitchFamily="18" charset="0"/>
              </a:rPr>
              <a:t>ma:ge’ri:t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 l ɔ:/</a:t>
            </a: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 Cameroon /</a:t>
            </a:r>
            <a:r>
              <a:rPr lang="en-US" sz="4400" b="1" dirty="0" err="1" smtClean="0">
                <a:latin typeface="Times New Roman" pitchFamily="18" charset="0"/>
                <a:cs typeface="Times New Roman" pitchFamily="18" charset="0"/>
              </a:rPr>
              <a:t>kæ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mə’ru:n/</a:t>
            </a: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 Fonseca /</a:t>
            </a:r>
            <a:r>
              <a:rPr lang="en-US" sz="4400" b="1" dirty="0" err="1" smtClean="0">
                <a:latin typeface="Times New Roman" pitchFamily="18" charset="0"/>
                <a:cs typeface="Times New Roman" pitchFamily="18" charset="0"/>
              </a:rPr>
              <a:t>fons</a:t>
            </a:r>
            <a:r>
              <a:rPr lang="uk-UA" sz="4400" b="1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4400" b="1" dirty="0" err="1" smtClean="0">
                <a:latin typeface="Times New Roman" pitchFamily="18" charset="0"/>
                <a:cs typeface="Times New Roman" pitchFamily="18" charset="0"/>
              </a:rPr>
              <a:t>kə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/</a:t>
            </a: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 Guadalajara /</a:t>
            </a:r>
            <a:r>
              <a:rPr lang="en-US" sz="4400" b="1" dirty="0" err="1" smtClean="0">
                <a:latin typeface="Times New Roman" pitchFamily="18" charset="0"/>
                <a:cs typeface="Times New Roman" pitchFamily="18" charset="0"/>
              </a:rPr>
              <a:t>gwa:d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æ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æ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'h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æ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æ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/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Marguerite Laure is from Cameroon.</a:t>
            </a:r>
            <a:endParaRPr lang="ru-RU" b="1" dirty="0"/>
          </a:p>
        </p:txBody>
      </p:sp>
      <p:pic>
        <p:nvPicPr>
          <p:cNvPr id="4" name="Picture 2" descr="Картинки по запросу a girl is from Cameroon at school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785918" y="1500174"/>
            <a:ext cx="6500858" cy="47149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Jonathan Fonseca is from Guadalajara in Mexico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Картинки по запросу a boy is from Guadalajara in Mexico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719262"/>
            <a:ext cx="6715171" cy="47815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effectLst/>
                <a:latin typeface="Times New Roman" pitchFamily="18" charset="0"/>
                <a:cs typeface="Times New Roman" pitchFamily="18" charset="0"/>
              </a:rPr>
              <a:t>Emma Lane is from Alice Springs in central Australia </a:t>
            </a:r>
            <a:endParaRPr lang="ru-RU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Картинки по запросу a girl is studying  at the computer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500174"/>
            <a:ext cx="7143799" cy="5000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Post- reading activities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How many subjects does </a:t>
            </a:r>
            <a:r>
              <a:rPr lang="en-US" sz="4000" u="sng" dirty="0" smtClean="0">
                <a:latin typeface="Times New Roman" pitchFamily="18" charset="0"/>
                <a:cs typeface="Times New Roman" pitchFamily="18" charset="0"/>
              </a:rPr>
              <a:t>Marguerite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do at school? 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How many different lessons does </a:t>
            </a:r>
            <a:r>
              <a:rPr lang="en-US" sz="4000" u="sng" dirty="0" smtClean="0">
                <a:latin typeface="Times New Roman" pitchFamily="18" charset="0"/>
                <a:cs typeface="Times New Roman" pitchFamily="18" charset="0"/>
              </a:rPr>
              <a:t>she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have every day? 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How many hours of homework does </a:t>
            </a:r>
            <a:r>
              <a:rPr lang="en-US" sz="4000" u="sng" dirty="0" smtClean="0">
                <a:latin typeface="Times New Roman" pitchFamily="18" charset="0"/>
                <a:cs typeface="Times New Roman" pitchFamily="18" charset="0"/>
              </a:rPr>
              <a:t>Marguerite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do every day?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>
                <a:latin typeface="Times New Roman" pitchFamily="18" charset="0"/>
                <a:cs typeface="Times New Roman" pitchFamily="18" charset="0"/>
              </a:rPr>
              <a:t>Let’s rest a little!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Wake Up! Daily Routines Song for Kids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500166" y="1500174"/>
            <a:ext cx="6715172" cy="49292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Who……….?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 smtClean="0"/>
              <a:t>…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doesn’t go to school?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….has lessons in the afternoons?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…..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studies three languages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….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likes history?</a:t>
            </a:r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….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does 2-3 hours homework?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….starts school at 7.30?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…..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has lessons over the Internet?</a:t>
            </a:r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…. goes to sports camps?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latin typeface="Times New Roman" pitchFamily="18" charset="0"/>
                <a:cs typeface="Times New Roman" pitchFamily="18" charset="0"/>
              </a:rPr>
              <a:t>Remember!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  <a:tabLst>
                <a:tab pos="2324100" algn="l"/>
              </a:tabLst>
            </a:pPr>
            <a:r>
              <a:rPr lang="en-US" dirty="0" smtClean="0">
                <a:solidFill>
                  <a:srgbClr val="292929"/>
                </a:solidFill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lang="en-US" b="1" dirty="0" smtClean="0">
                <a:solidFill>
                  <a:srgbClr val="29292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14876" y="1571612"/>
            <a:ext cx="1785950" cy="2071702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29292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subject</a:t>
            </a:r>
            <a:endParaRPr lang="ru-RU" sz="4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643702" y="1571612"/>
            <a:ext cx="1285884" cy="2071702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29292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main verb</a:t>
            </a:r>
            <a:endParaRPr lang="ru-RU" sz="4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285852" y="4071942"/>
            <a:ext cx="2000264" cy="20002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000" b="1" u="sng" dirty="0" smtClean="0">
                <a:solidFill>
                  <a:srgbClr val="29292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Who</a:t>
            </a:r>
            <a:r>
              <a:rPr lang="en-US" sz="6000" u="sng" dirty="0" smtClean="0">
                <a:solidFill>
                  <a:srgbClr val="29292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6000" u="sng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500430" y="4000504"/>
            <a:ext cx="3714776" cy="207170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29292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main verb +s/ </a:t>
            </a:r>
            <a:r>
              <a:rPr lang="en-US" sz="4000" b="1" dirty="0" err="1" smtClean="0">
                <a:solidFill>
                  <a:srgbClr val="29292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es</a:t>
            </a:r>
            <a:endParaRPr lang="ru-RU" sz="40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429520" y="4000504"/>
            <a:ext cx="1285884" cy="207170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600" b="1" dirty="0" smtClean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6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1643050"/>
            <a:ext cx="1571636" cy="2071702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err="1" smtClean="0">
                <a:solidFill>
                  <a:srgbClr val="29292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Wh</a:t>
            </a:r>
            <a:r>
              <a:rPr lang="en-US" sz="5400" b="1" i="1" dirty="0" smtClean="0">
                <a:solidFill>
                  <a:srgbClr val="29292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endParaRPr lang="ru-RU" sz="5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71802" y="1571612"/>
            <a:ext cx="1428760" cy="2071702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rgbClr val="29292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be </a:t>
            </a:r>
          </a:p>
          <a:p>
            <a:pPr algn="ctr"/>
            <a:r>
              <a:rPr lang="en-US" sz="3600" b="1" dirty="0" smtClean="0">
                <a:solidFill>
                  <a:srgbClr val="29292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do </a:t>
            </a:r>
          </a:p>
          <a:p>
            <a:pPr algn="ctr"/>
            <a:r>
              <a:rPr lang="en-US" sz="3600" b="1" dirty="0" smtClean="0">
                <a:solidFill>
                  <a:srgbClr val="29292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have </a:t>
            </a:r>
            <a:endParaRPr lang="ru-RU" sz="3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215338" y="1571612"/>
            <a:ext cx="714380" cy="214314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b="1" dirty="0" smtClean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6600" b="1" dirty="0" err="1" smtClean="0">
                <a:latin typeface="Times New Roman" pitchFamily="18" charset="0"/>
                <a:cs typeface="Times New Roman" pitchFamily="18" charset="0"/>
              </a:rPr>
              <a:t>Let’</a:t>
            </a:r>
            <a:r>
              <a:rPr lang="en-US" sz="6600" b="1" dirty="0" smtClean="0">
                <a:latin typeface="Times New Roman" pitchFamily="18" charset="0"/>
                <a:cs typeface="Times New Roman" pitchFamily="18" charset="0"/>
              </a:rPr>
              <a:t>s practice! 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214414" y="1500174"/>
            <a:ext cx="2357454" cy="221457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None/>
            </a:pPr>
            <a:r>
              <a:rPr lang="en-US" sz="6000" b="1" u="sng" dirty="0" smtClean="0">
                <a:solidFill>
                  <a:srgbClr val="29292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Who</a:t>
            </a:r>
            <a:r>
              <a:rPr lang="en-US" sz="6000" u="sng" dirty="0" smtClean="0">
                <a:solidFill>
                  <a:srgbClr val="29292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6000" u="sng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786182" y="1500174"/>
            <a:ext cx="3714776" cy="221457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29292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main verb +s/ </a:t>
            </a:r>
            <a:r>
              <a:rPr lang="en-US" sz="4000" b="1" dirty="0" err="1" smtClean="0">
                <a:solidFill>
                  <a:srgbClr val="29292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es</a:t>
            </a: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643834" y="1500174"/>
            <a:ext cx="1285884" cy="221457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6600" b="1" dirty="0" smtClean="0">
                <a:solidFill>
                  <a:srgbClr val="292929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6600" dirty="0"/>
          </a:p>
        </p:txBody>
      </p:sp>
      <p:pic>
        <p:nvPicPr>
          <p:cNvPr id="37892" name="Picture 4" descr="Картинки по запросу children asking question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3714752"/>
            <a:ext cx="5715040" cy="294322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have a nice day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571480"/>
            <a:ext cx="7358114" cy="50006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Let’s write and speak!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Think about these things:</a:t>
            </a:r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important subjects: </a:t>
            </a:r>
            <a:r>
              <a:rPr lang="en-US" sz="4800" b="1" dirty="0" err="1" smtClean="0">
                <a:latin typeface="Times New Roman" pitchFamily="18" charset="0"/>
                <a:cs typeface="Times New Roman" pitchFamily="18" charset="0"/>
              </a:rPr>
              <a:t>Maths</a:t>
            </a:r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/ language/ English</a:t>
            </a:r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breaks/lunch/sports</a:t>
            </a:r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textbooks/computers/ the Internet/CDs/ DVDs</a:t>
            </a:r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ертикальный свиток 3"/>
          <p:cNvSpPr/>
          <p:nvPr/>
        </p:nvSpPr>
        <p:spPr>
          <a:xfrm>
            <a:off x="1643042" y="1214422"/>
            <a:ext cx="6643734" cy="5357850"/>
          </a:xfrm>
          <a:prstGeom prst="verticalScroll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 Our Ideal School Day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571736" y="1727909"/>
          <a:ext cx="5072098" cy="5281558"/>
        </p:xfrm>
        <a:graphic>
          <a:graphicData uri="http://schemas.openxmlformats.org/drawingml/2006/table">
            <a:tbl>
              <a:tblPr/>
              <a:tblGrid>
                <a:gridCol w="1170765"/>
                <a:gridCol w="3901333"/>
              </a:tblGrid>
              <a:tr h="771053">
                <a:tc>
                  <a:txBody>
                    <a:bodyPr/>
                    <a:lstStyle/>
                    <a:p>
                      <a:pPr marL="89535" marR="152400" algn="just">
                        <a:lnSpc>
                          <a:spcPct val="150000"/>
                        </a:lnSpc>
                        <a:spcAft>
                          <a:spcPts val="1000"/>
                        </a:spcAft>
                        <a:tabLst>
                          <a:tab pos="2324100" algn="l"/>
                        </a:tabLs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89535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4000" b="1" dirty="0">
                          <a:latin typeface="Times New Roman"/>
                          <a:ea typeface="Times New Roman"/>
                          <a:cs typeface="Times New Roman"/>
                        </a:rPr>
                        <a:t>9.00</a:t>
                      </a:r>
                      <a:endParaRPr lang="ru-RU" sz="4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200" b="1" dirty="0">
                          <a:latin typeface="Times New Roman"/>
                          <a:ea typeface="Times New Roman"/>
                          <a:cs typeface="Times New Roman"/>
                        </a:rPr>
                        <a:t>Start school- have breakfast with friends in a café</a:t>
                      </a:r>
                      <a:endParaRPr lang="ru-RU" sz="3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6565">
                <a:tc>
                  <a:txBody>
                    <a:bodyPr/>
                    <a:lstStyle/>
                    <a:p>
                      <a:pPr marL="31813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89535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3200" b="1" dirty="0">
                          <a:latin typeface="Times New Roman"/>
                          <a:ea typeface="Times New Roman"/>
                          <a:cs typeface="Times New Roman"/>
                        </a:rPr>
                        <a:t>10.00</a:t>
                      </a:r>
                      <a:endParaRPr lang="ru-RU" sz="3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The</a:t>
                      </a:r>
                      <a:r>
                        <a:rPr lang="en-US" sz="3200" b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f</a:t>
                      </a:r>
                      <a:r>
                        <a:rPr lang="en-US" sz="3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irst </a:t>
                      </a:r>
                      <a:r>
                        <a:rPr lang="en-US" sz="3200" b="1" dirty="0">
                          <a:latin typeface="Times New Roman"/>
                          <a:ea typeface="Times New Roman"/>
                          <a:cs typeface="Times New Roman"/>
                        </a:rPr>
                        <a:t>lesson – music (electric guitar class)</a:t>
                      </a:r>
                      <a:endParaRPr lang="ru-RU" sz="32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6565">
                <a:tc>
                  <a:txBody>
                    <a:bodyPr/>
                    <a:lstStyle/>
                    <a:p>
                      <a:pPr marL="31813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1813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Times New Roman"/>
                          <a:cs typeface="Times New Roman"/>
                        </a:rPr>
                        <a:t>10.45</a:t>
                      </a:r>
                      <a:endParaRPr lang="ru-RU" sz="2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3282">
                <a:tc>
                  <a:txBody>
                    <a:bodyPr/>
                    <a:lstStyle/>
                    <a:p>
                      <a:pPr marL="8953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060">
                <a:tc>
                  <a:txBody>
                    <a:bodyPr/>
                    <a:lstStyle/>
                    <a:p>
                      <a:pPr marL="8953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en-US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709">
                <a:tc>
                  <a:txBody>
                    <a:bodyPr/>
                    <a:lstStyle/>
                    <a:p>
                      <a:pPr marL="8953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n-US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2410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>
                <a:latin typeface="Times New Roman" pitchFamily="18" charset="0"/>
                <a:cs typeface="Times New Roman" pitchFamily="18" charset="0"/>
              </a:rPr>
              <a:t>Homework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PROJECT (9 sentences)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Блок-схема: перфолента 3"/>
          <p:cNvSpPr/>
          <p:nvPr/>
        </p:nvSpPr>
        <p:spPr>
          <a:xfrm>
            <a:off x="1500166" y="2357430"/>
            <a:ext cx="7358114" cy="3429024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en-US" sz="6600" b="1" dirty="0" smtClean="0">
                <a:latin typeface="Times New Roman" pitchFamily="18" charset="0"/>
                <a:cs typeface="Times New Roman" pitchFamily="18" charset="0"/>
              </a:rPr>
              <a:t>My ideal school day</a:t>
            </a:r>
            <a:endParaRPr lang="ru-RU" sz="66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Good bye! Good luck!</a:t>
            </a:r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Картинки по запросу Good bye! Good luck!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357298"/>
            <a:ext cx="6527827" cy="4800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Картинки по запросу how are yo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428604"/>
            <a:ext cx="7286628" cy="5857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dirty="0" smtClean="0">
                <a:effectLst/>
                <a:latin typeface="Times New Roman" pitchFamily="18" charset="0"/>
                <a:cs typeface="Times New Roman" pitchFamily="18" charset="0"/>
              </a:rPr>
              <a:t>Pronunciation</a:t>
            </a:r>
            <a:endParaRPr lang="ru-RU" sz="72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4400" b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/ this, it            /</a:t>
            </a:r>
            <a:r>
              <a:rPr lang="en-US" sz="4400" b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:/ these, eat</a:t>
            </a:r>
          </a:p>
          <a:p>
            <a:pPr>
              <a:buNone/>
            </a:pPr>
            <a:r>
              <a:rPr lang="en-US" sz="4800" u="sng" dirty="0" smtClean="0">
                <a:latin typeface="Times New Roman" pitchFamily="18" charset="0"/>
                <a:cs typeface="Times New Roman" pitchFamily="18" charset="0"/>
              </a:rPr>
              <a:t>tea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cher       </a:t>
            </a:r>
            <a:r>
              <a:rPr lang="en-US" sz="4800" u="sng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xam      p</a:t>
            </a:r>
            <a:r>
              <a:rPr lang="en-US" sz="4800" u="sng" dirty="0" smtClean="0">
                <a:latin typeface="Times New Roman" pitchFamily="18" charset="0"/>
                <a:cs typeface="Times New Roman" pitchFamily="18" charset="0"/>
              </a:rPr>
              <a:t>eo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ple</a:t>
            </a:r>
          </a:p>
          <a:p>
            <a:pPr>
              <a:buNone/>
            </a:pPr>
            <a:r>
              <a:rPr lang="en-US" sz="4800" u="sng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vening    h</a:t>
            </a:r>
            <a:r>
              <a:rPr lang="en-US" sz="4800" u="sng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story     </a:t>
            </a:r>
            <a:r>
              <a:rPr lang="en-US" sz="4800" u="sng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nternet</a:t>
            </a:r>
          </a:p>
          <a:p>
            <a:pPr>
              <a:buNone/>
            </a:pP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 r</a:t>
            </a:r>
            <a:r>
              <a:rPr lang="en-US" sz="4800" u="sng" dirty="0" smtClean="0">
                <a:latin typeface="Times New Roman" pitchFamily="18" charset="0"/>
                <a:cs typeface="Times New Roman" pitchFamily="18" charset="0"/>
              </a:rPr>
              <a:t>ea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d           m</a:t>
            </a:r>
            <a:r>
              <a:rPr lang="en-US" sz="4800" u="sng" dirty="0" smtClean="0">
                <a:latin typeface="Times New Roman" pitchFamily="18" charset="0"/>
                <a:cs typeface="Times New Roman" pitchFamily="18" charset="0"/>
              </a:rPr>
              <a:t>ee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t     </a:t>
            </a:r>
            <a:r>
              <a:rPr lang="en-US" sz="4800" u="sng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nglish  th</a:t>
            </a:r>
            <a:r>
              <a:rPr lang="en-US" sz="4800" u="sng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nk      c</a:t>
            </a:r>
            <a:r>
              <a:rPr lang="en-US" sz="4800" u="sng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nema    magaz</a:t>
            </a:r>
            <a:r>
              <a:rPr lang="en-US" sz="4800" u="sng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ne f</a:t>
            </a:r>
            <a:r>
              <a:rPr lang="en-US" sz="4800" u="sng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4800" u="sng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sh       rep</a:t>
            </a:r>
            <a:r>
              <a:rPr lang="en-US" sz="4800" u="sng" dirty="0" smtClean="0">
                <a:latin typeface="Times New Roman" pitchFamily="18" charset="0"/>
                <a:cs typeface="Times New Roman" pitchFamily="18" charset="0"/>
              </a:rPr>
              <a:t>ea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t 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b="1" dirty="0" smtClean="0">
                <a:effectLst/>
                <a:latin typeface="Times New Roman" pitchFamily="18" charset="0"/>
                <a:cs typeface="Times New Roman" pitchFamily="18" charset="0"/>
              </a:rPr>
              <a:t>Pronunciation</a:t>
            </a:r>
            <a:endParaRPr lang="ru-RU" sz="8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 smtClean="0"/>
              <a:t>    </a:t>
            </a:r>
            <a:r>
              <a:rPr lang="en-US" sz="4400" dirty="0" smtClean="0">
                <a:latin typeface="Times New Roman" pitchFamily="18" charset="0"/>
              </a:rPr>
              <a:t>/</a:t>
            </a:r>
            <a:r>
              <a:rPr lang="en-US" sz="4400" dirty="0" err="1" smtClean="0">
                <a:latin typeface="Times New Roman" pitchFamily="18" charset="0"/>
              </a:rPr>
              <a:t>i</a:t>
            </a:r>
            <a:r>
              <a:rPr lang="en-US" sz="4400" dirty="0" smtClean="0">
                <a:latin typeface="Times New Roman" pitchFamily="18" charset="0"/>
              </a:rPr>
              <a:t>/                                            /</a:t>
            </a:r>
            <a:r>
              <a:rPr lang="en-US" sz="4400" dirty="0" err="1" smtClean="0">
                <a:latin typeface="Times New Roman" pitchFamily="18" charset="0"/>
              </a:rPr>
              <a:t>i</a:t>
            </a:r>
            <a:r>
              <a:rPr lang="en-US" sz="4400" dirty="0" smtClean="0">
                <a:latin typeface="Times New Roman" pitchFamily="18" charset="0"/>
              </a:rPr>
              <a:t>:/</a:t>
            </a:r>
            <a:endParaRPr lang="ru-RU" sz="4400" dirty="0" smtClean="0">
              <a:latin typeface="Times New Roman" pitchFamily="18" charset="0"/>
            </a:endParaRPr>
          </a:p>
          <a:p>
            <a:pPr>
              <a:buNone/>
            </a:pPr>
            <a:r>
              <a:rPr lang="en-US" sz="4400" dirty="0" smtClean="0">
                <a:latin typeface="Times New Roman" pitchFamily="18" charset="0"/>
              </a:rPr>
              <a:t>  exam                                    teacher</a:t>
            </a:r>
            <a:endParaRPr lang="ru-RU" sz="4400" dirty="0" smtClean="0">
              <a:latin typeface="Times New Roman" pitchFamily="18" charset="0"/>
            </a:endParaRPr>
          </a:p>
          <a:p>
            <a:pPr>
              <a:buNone/>
            </a:pPr>
            <a:r>
              <a:rPr lang="en-US" sz="4400" dirty="0" smtClean="0">
                <a:latin typeface="Times New Roman" pitchFamily="18" charset="0"/>
              </a:rPr>
              <a:t>  history                                 people</a:t>
            </a:r>
            <a:endParaRPr lang="ru-RU" sz="4400" dirty="0" smtClean="0">
              <a:latin typeface="Times New Roman" pitchFamily="18" charset="0"/>
            </a:endParaRPr>
          </a:p>
          <a:p>
            <a:pPr>
              <a:buNone/>
            </a:pPr>
            <a:r>
              <a:rPr lang="en-US" sz="4400" dirty="0" smtClean="0">
                <a:latin typeface="Times New Roman" pitchFamily="18" charset="0"/>
              </a:rPr>
              <a:t>  Internet                                evening</a:t>
            </a:r>
            <a:endParaRPr lang="ru-RU" sz="4400" dirty="0" smtClean="0">
              <a:latin typeface="Times New Roman" pitchFamily="18" charset="0"/>
            </a:endParaRPr>
          </a:p>
          <a:p>
            <a:pPr>
              <a:buNone/>
            </a:pPr>
            <a:r>
              <a:rPr lang="en-US" sz="4400" dirty="0" smtClean="0">
                <a:latin typeface="Times New Roman" pitchFamily="18" charset="0"/>
              </a:rPr>
              <a:t>  English                                 read</a:t>
            </a:r>
            <a:endParaRPr lang="ru-RU" sz="4400" dirty="0" smtClean="0">
              <a:latin typeface="Times New Roman" pitchFamily="18" charset="0"/>
            </a:endParaRPr>
          </a:p>
          <a:p>
            <a:pPr>
              <a:buNone/>
            </a:pPr>
            <a:r>
              <a:rPr lang="en-US" sz="4400" dirty="0" smtClean="0">
                <a:latin typeface="Times New Roman" pitchFamily="18" charset="0"/>
              </a:rPr>
              <a:t>  think                                     meet</a:t>
            </a:r>
            <a:endParaRPr lang="ru-RU" sz="4400" dirty="0" smtClean="0">
              <a:latin typeface="Times New Roman" pitchFamily="18" charset="0"/>
            </a:endParaRPr>
          </a:p>
          <a:p>
            <a:pPr>
              <a:buNone/>
            </a:pPr>
            <a:r>
              <a:rPr lang="en-US" sz="4400" dirty="0" smtClean="0">
                <a:latin typeface="Times New Roman" pitchFamily="18" charset="0"/>
              </a:rPr>
              <a:t>  cinema                                magazine</a:t>
            </a:r>
            <a:endParaRPr lang="ru-RU" sz="4400" dirty="0" smtClean="0">
              <a:latin typeface="Times New Roman" pitchFamily="18" charset="0"/>
            </a:endParaRPr>
          </a:p>
          <a:p>
            <a:pPr>
              <a:buNone/>
            </a:pPr>
            <a:r>
              <a:rPr lang="en-US" sz="4400" dirty="0" smtClean="0">
                <a:latin typeface="Times New Roman" pitchFamily="18" charset="0"/>
              </a:rPr>
              <a:t>  finish                                   repeat</a:t>
            </a:r>
            <a:endParaRPr lang="ru-RU" sz="4400" dirty="0" smtClean="0">
              <a:latin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 5 Minute Activity for Kids (School): 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2527" y="109537"/>
            <a:ext cx="6304249" cy="6638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4"/>
            <a:ext cx="6400800" cy="2328873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285728"/>
            <a:ext cx="6400800" cy="2290784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929586" y="571480"/>
            <a:ext cx="785818" cy="164307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dirty="0" smtClean="0"/>
              <a:t>l</a:t>
            </a:r>
            <a:endParaRPr lang="ru-RU" sz="9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14612" y="571480"/>
            <a:ext cx="928694" cy="1643074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57620" y="571480"/>
            <a:ext cx="928694" cy="164307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dirty="0" smtClean="0"/>
              <a:t>c</a:t>
            </a:r>
            <a:endParaRPr lang="ru-RU" sz="9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929190" y="571480"/>
            <a:ext cx="857256" cy="164307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dirty="0" smtClean="0"/>
              <a:t>h</a:t>
            </a:r>
            <a:endParaRPr lang="ru-RU" sz="9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929322" y="571480"/>
            <a:ext cx="785818" cy="164307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dirty="0" smtClean="0"/>
              <a:t>o</a:t>
            </a:r>
            <a:endParaRPr lang="ru-RU" sz="96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858016" y="571480"/>
            <a:ext cx="928694" cy="164307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dirty="0" smtClean="0"/>
              <a:t>o</a:t>
            </a:r>
            <a:endParaRPr lang="ru-RU" sz="96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000364" y="2928934"/>
            <a:ext cx="928694" cy="1714512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l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214810" y="2928934"/>
            <a:ext cx="1000132" cy="164307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dirty="0" err="1" smtClean="0"/>
              <a:t>i</a:t>
            </a:r>
            <a:endParaRPr lang="ru-RU" sz="96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500694" y="2928934"/>
            <a:ext cx="1071570" cy="164307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dirty="0" smtClean="0"/>
              <a:t>f</a:t>
            </a:r>
            <a:endParaRPr lang="ru-RU" sz="96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929454" y="2928934"/>
            <a:ext cx="1000132" cy="1714512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dirty="0" smtClean="0"/>
              <a:t>e</a:t>
            </a:r>
            <a:endParaRPr lang="ru-RU" sz="9600" dirty="0"/>
          </a:p>
        </p:txBody>
      </p:sp>
      <p:pic>
        <p:nvPicPr>
          <p:cNvPr id="55298" name="Picture 2" descr="Картинки по запросу school lif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4714884"/>
            <a:ext cx="6477000" cy="161924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 стрелкой 5"/>
          <p:cNvCxnSpPr>
            <a:stCxn id="2" idx="1"/>
          </p:cNvCxnSpPr>
          <p:nvPr/>
        </p:nvCxnSpPr>
        <p:spPr>
          <a:xfrm rot="16200000" flipV="1">
            <a:off x="2060466" y="1154189"/>
            <a:ext cx="685097" cy="94843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stCxn id="2" idx="0"/>
          </p:cNvCxnSpPr>
          <p:nvPr/>
        </p:nvCxnSpPr>
        <p:spPr>
          <a:xfrm rot="5400000" flipH="1" flipV="1">
            <a:off x="4304107" y="946530"/>
            <a:ext cx="1071570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2" idx="7"/>
          </p:cNvCxnSpPr>
          <p:nvPr/>
        </p:nvCxnSpPr>
        <p:spPr>
          <a:xfrm rot="5400000" flipH="1" flipV="1">
            <a:off x="6898504" y="1082752"/>
            <a:ext cx="756535" cy="101987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2" idx="6"/>
          </p:cNvCxnSpPr>
          <p:nvPr/>
        </p:nvCxnSpPr>
        <p:spPr>
          <a:xfrm flipV="1">
            <a:off x="7572396" y="3071810"/>
            <a:ext cx="714380" cy="3571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2" idx="2"/>
          </p:cNvCxnSpPr>
          <p:nvPr/>
        </p:nvCxnSpPr>
        <p:spPr>
          <a:xfrm rot="10800000">
            <a:off x="1500166" y="3071811"/>
            <a:ext cx="571504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2" idx="3"/>
          </p:cNvCxnSpPr>
          <p:nvPr/>
        </p:nvCxnSpPr>
        <p:spPr>
          <a:xfrm rot="5400000">
            <a:off x="1989028" y="4469620"/>
            <a:ext cx="1113725" cy="6626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2" idx="4"/>
          </p:cNvCxnSpPr>
          <p:nvPr/>
        </p:nvCxnSpPr>
        <p:spPr>
          <a:xfrm rot="5400000">
            <a:off x="4125513" y="5161372"/>
            <a:ext cx="1143008" cy="2500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2" idx="5"/>
          </p:cNvCxnSpPr>
          <p:nvPr/>
        </p:nvCxnSpPr>
        <p:spPr>
          <a:xfrm rot="16200000" flipH="1">
            <a:off x="6684190" y="4326743"/>
            <a:ext cx="970849" cy="8055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Овал 1"/>
          <p:cNvSpPr/>
          <p:nvPr/>
        </p:nvSpPr>
        <p:spPr>
          <a:xfrm>
            <a:off x="2071670" y="1500174"/>
            <a:ext cx="5500726" cy="3214710"/>
          </a:xfrm>
          <a:prstGeom prst="ellips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SCHOOL LIFE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school subject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428604"/>
            <a:ext cx="6929486" cy="58674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624</TotalTime>
  <Words>454</Words>
  <PresentationFormat>Экран (4:3)</PresentationFormat>
  <Paragraphs>107</Paragraphs>
  <Slides>23</Slides>
  <Notes>4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Солнцестояние</vt:lpstr>
      <vt:lpstr>Випускна робота </vt:lpstr>
      <vt:lpstr>Слайд 2</vt:lpstr>
      <vt:lpstr>Слайд 3</vt:lpstr>
      <vt:lpstr>Pronunciation</vt:lpstr>
      <vt:lpstr>Pronunciation</vt:lpstr>
      <vt:lpstr>Слайд 6</vt:lpstr>
      <vt:lpstr>Слайд 7</vt:lpstr>
      <vt:lpstr>Слайд 8</vt:lpstr>
      <vt:lpstr>Слайд 9</vt:lpstr>
      <vt:lpstr>Work in pairs</vt:lpstr>
      <vt:lpstr>Pronunciation of names </vt:lpstr>
      <vt:lpstr>Marguerite Laure is from Cameroon.</vt:lpstr>
      <vt:lpstr>Jonathan Fonseca is from Guadalajara in Mexico</vt:lpstr>
      <vt:lpstr>Emma Lane is from Alice Springs in central Australia </vt:lpstr>
      <vt:lpstr>Post- reading activities </vt:lpstr>
      <vt:lpstr>Let’s rest a little!</vt:lpstr>
      <vt:lpstr>Who……….?</vt:lpstr>
      <vt:lpstr>Remember!</vt:lpstr>
      <vt:lpstr>Let’s practice! </vt:lpstr>
      <vt:lpstr>Let’s write and speak!</vt:lpstr>
      <vt:lpstr> Our Ideal School Day</vt:lpstr>
      <vt:lpstr>Homework</vt:lpstr>
      <vt:lpstr>Good bye! Good luck!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Випускна робота </dc:title>
  <dc:creator>ASUS</dc:creator>
  <cp:lastModifiedBy>Пользователь Windows</cp:lastModifiedBy>
  <cp:revision>63</cp:revision>
  <dcterms:created xsi:type="dcterms:W3CDTF">2017-03-18T23:45:26Z</dcterms:created>
  <dcterms:modified xsi:type="dcterms:W3CDTF">2017-03-20T03:32:06Z</dcterms:modified>
</cp:coreProperties>
</file>