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6" r:id="rId3"/>
    <p:sldId id="263" r:id="rId4"/>
    <p:sldId id="257" r:id="rId5"/>
    <p:sldId id="258" r:id="rId6"/>
    <p:sldId id="270" r:id="rId7"/>
    <p:sldId id="271" r:id="rId8"/>
    <p:sldId id="261" r:id="rId9"/>
    <p:sldId id="265" r:id="rId10"/>
    <p:sldId id="260" r:id="rId11"/>
    <p:sldId id="262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5" autoAdjust="0"/>
    <p:restoredTop sz="94660"/>
  </p:normalViewPr>
  <p:slideViewPr>
    <p:cSldViewPr>
      <p:cViewPr varScale="1">
        <p:scale>
          <a:sx n="68" d="100"/>
          <a:sy n="68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C25A31-84F2-46B1-8C44-73EB8AF1D975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1F6F26-B256-4FE6-9085-CB6F808F91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Саморобна голографічна 3D піраміда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smtClean="0"/>
              <a:t>Підготували :</a:t>
            </a:r>
            <a:endParaRPr lang="en-US" dirty="0"/>
          </a:p>
          <a:p>
            <a:r>
              <a:rPr lang="uk-UA" b="1" dirty="0" smtClean="0"/>
              <a:t>Учні 9 класу,</a:t>
            </a:r>
            <a:endParaRPr lang="uk-UA" b="1" dirty="0" smtClean="0"/>
          </a:p>
          <a:p>
            <a:r>
              <a:rPr lang="uk-UA" b="1" dirty="0"/>
              <a:t> </a:t>
            </a:r>
            <a:r>
              <a:rPr lang="uk-UA" b="1" dirty="0" smtClean="0"/>
              <a:t>керівник вчитель фізики Лещук Ірина Омелянівна</a:t>
            </a:r>
          </a:p>
          <a:p>
            <a:r>
              <a:rPr lang="uk-UA" b="1" dirty="0" smtClean="0"/>
              <a:t>Золотковицька ЗОШ І-ІІ ст.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Шаблон для створення піраміди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99" y="1524000"/>
            <a:ext cx="786090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Контент для 3</a:t>
            </a:r>
            <a:r>
              <a:rPr lang="en-US" dirty="0" smtClean="0"/>
              <a:t>D-</a:t>
            </a:r>
            <a:r>
              <a:rPr lang="uk-UA" dirty="0" smtClean="0"/>
              <a:t>піраміди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Результат пошуку зображень за запитом &quot;контент для 3d пирамиды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599" y="1752600"/>
            <a:ext cx="7780865" cy="4376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роботи 3</a:t>
            </a:r>
            <a:r>
              <a:rPr lang="en-US" dirty="0" smtClean="0"/>
              <a:t>D-</a:t>
            </a:r>
            <a:r>
              <a:rPr lang="uk-UA" dirty="0" smtClean="0"/>
              <a:t>піраміди  </a:t>
            </a:r>
            <a:endParaRPr lang="ru-RU" dirty="0"/>
          </a:p>
        </p:txBody>
      </p:sp>
      <p:pic>
        <p:nvPicPr>
          <p:cNvPr id="4" name="Содержимое 3" descr="IMG_17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971800"/>
            <a:ext cx="3494616" cy="2620962"/>
          </a:xfrm>
        </p:spPr>
      </p:pic>
      <p:pic>
        <p:nvPicPr>
          <p:cNvPr id="5" name="Рисунок 4" descr="IMG_1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Демонстрація 3</a:t>
            </a:r>
            <a:r>
              <a:rPr lang="en-US" dirty="0" smtClean="0"/>
              <a:t>d-</a:t>
            </a:r>
            <a:r>
              <a:rPr lang="uk-UA" dirty="0" smtClean="0"/>
              <a:t>голограм</a:t>
            </a:r>
            <a:endParaRPr lang="ru-RU" dirty="0"/>
          </a:p>
        </p:txBody>
      </p:sp>
      <p:pic>
        <p:nvPicPr>
          <p:cNvPr id="5" name="Содержимое 4" descr="IMG_17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3759200" cy="2819400"/>
          </a:xfrm>
        </p:spPr>
      </p:pic>
      <p:pic>
        <p:nvPicPr>
          <p:cNvPr id="6" name="Рисунок 5" descr="IMG_17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133600"/>
            <a:ext cx="449580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Дякуємо за увагу!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Завдання проекту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1. З різних джерел вивчити основні технології отримання тривимірних зображень, технологію створення голографічних пірамід;</a:t>
            </a:r>
            <a:endParaRPr lang="en-US" dirty="0" smtClean="0"/>
          </a:p>
          <a:p>
            <a:r>
              <a:rPr lang="uk-UA" dirty="0" smtClean="0"/>
              <a:t>2. Використовуючи смартфон і підручні матеріали спроектувати і зібрати експериментальний зразок установки;</a:t>
            </a:r>
            <a:endParaRPr lang="en-US" dirty="0" smtClean="0"/>
          </a:p>
          <a:p>
            <a:r>
              <a:rPr lang="uk-UA" dirty="0" smtClean="0"/>
              <a:t>3. Використовуючи знання з курсу фізики, пояснити причину отримання псевдоголографічних зображень;</a:t>
            </a:r>
            <a:endParaRPr lang="en-US" dirty="0" smtClean="0"/>
          </a:p>
          <a:p>
            <a:r>
              <a:rPr lang="uk-UA" dirty="0" smtClean="0"/>
              <a:t>4. Виходячи з висновків про виконану роботу, визначити перспективи подальшого розвитку проекту.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Голографія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b="1" dirty="0"/>
              <a:t>Гологра́фія</a:t>
            </a:r>
            <a:r>
              <a:rPr lang="vi-VN" dirty="0"/>
              <a:t> (від грецького </a:t>
            </a:r>
            <a:r>
              <a:rPr lang="el-GR" i="1" dirty="0"/>
              <a:t>Όλος</a:t>
            </a:r>
            <a:r>
              <a:rPr lang="el-GR" dirty="0"/>
              <a:t>—</a:t>
            </a:r>
            <a:r>
              <a:rPr lang="en-US" i="1" dirty="0" err="1"/>
              <a:t>holos</a:t>
            </a:r>
            <a:r>
              <a:rPr lang="en-US" dirty="0"/>
              <a:t> — </a:t>
            </a:r>
            <a:r>
              <a:rPr lang="vi-VN" dirty="0"/>
              <a:t>повний + </a:t>
            </a:r>
            <a:r>
              <a:rPr lang="el-GR" i="1" dirty="0"/>
              <a:t>γραφή</a:t>
            </a:r>
            <a:r>
              <a:rPr lang="el-GR" dirty="0"/>
              <a:t>—</a:t>
            </a:r>
            <a:r>
              <a:rPr lang="en-US" i="1" dirty="0" err="1"/>
              <a:t>graphe</a:t>
            </a:r>
            <a:r>
              <a:rPr lang="en-US" dirty="0"/>
              <a:t> — </a:t>
            </a:r>
            <a:r>
              <a:rPr lang="vi-VN" dirty="0"/>
              <a:t>запис) — набір технологій </a:t>
            </a:r>
            <a:r>
              <a:rPr lang="vi-VN" dirty="0" smtClean="0"/>
              <a:t>для точного запису об'ємних </a:t>
            </a:r>
            <a:r>
              <a:rPr lang="vi-VN" dirty="0"/>
              <a:t>зображень </a:t>
            </a:r>
            <a:r>
              <a:rPr lang="vi-VN" dirty="0" smtClean="0"/>
              <a:t>предметів</a:t>
            </a:r>
            <a:r>
              <a:rPr lang="uk-UA" dirty="0" smtClean="0"/>
              <a:t>.</a:t>
            </a:r>
            <a:endParaRPr lang="en-US" dirty="0"/>
          </a:p>
        </p:txBody>
      </p:sp>
      <p:pic>
        <p:nvPicPr>
          <p:cNvPr id="142338" name="Picture 2" descr="Результат пошуку зображ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787216"/>
            <a:ext cx="4343400" cy="307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19200" y="1447800"/>
            <a:ext cx="7391400" cy="4814888"/>
            <a:chOff x="1219200" y="290512"/>
            <a:chExt cx="6705600" cy="3729038"/>
          </a:xfrm>
        </p:grpSpPr>
        <p:pic>
          <p:nvPicPr>
            <p:cNvPr id="1028" name="Picture 4" descr="Результат пошуку зображень за запитом &quot;назад у майбутнє голограма&quot;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9200" y="290512"/>
              <a:ext cx="6629400" cy="3729038"/>
            </a:xfrm>
            <a:prstGeom prst="rect">
              <a:avLst/>
            </a:prstGeom>
            <a:noFill/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1219200" y="3276600"/>
              <a:ext cx="6705600" cy="715963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buFont typeface="Wingdings 2"/>
                <a:buNone/>
                <a:tabLst/>
                <a:defRPr/>
              </a:pPr>
              <a:r>
                <a:rPr kumimoji="0" lang="uk-UA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Кадр з фільму “Назад у майбутнє 2”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505200" y="1447800"/>
            <a:ext cx="7010400" cy="4800600"/>
            <a:chOff x="0" y="914400"/>
            <a:chExt cx="6235843" cy="3535363"/>
          </a:xfrm>
        </p:grpSpPr>
        <p:pic>
          <p:nvPicPr>
            <p:cNvPr id="1030" name="Picture 6" descr="Результат пошуку зображень за запитом &quot;стар ьрек голограма&quot;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914400"/>
              <a:ext cx="6235843" cy="3505200"/>
            </a:xfrm>
            <a:prstGeom prst="rect">
              <a:avLst/>
            </a:prstGeom>
            <a:noFill/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152400" y="3733800"/>
              <a:ext cx="5638800" cy="715963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buFont typeface="Wingdings 2"/>
                <a:buNone/>
                <a:tabLst/>
                <a:defRPr/>
              </a:pPr>
              <a:r>
                <a:rPr kumimoji="0" lang="uk-UA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Кадр з фільму “Стар</a:t>
              </a:r>
              <a:r>
                <a:rPr kumimoji="0" lang="uk-UA" sz="3200" b="0" i="0" u="none" strike="noStrike" kern="1200" cap="none" spc="0" normalizeH="0" noProof="0" dirty="0" smtClean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Трек</a:t>
              </a:r>
              <a:r>
                <a:rPr kumimoji="0" lang="uk-UA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”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5800" y="2133601"/>
            <a:ext cx="7543800" cy="4724400"/>
            <a:chOff x="533400" y="3562349"/>
            <a:chExt cx="6934200" cy="3905251"/>
          </a:xfrm>
        </p:grpSpPr>
        <p:pic>
          <p:nvPicPr>
            <p:cNvPr id="1026" name="Picture 2" descr="Iron-Man-Movie-Prologue-Hologram-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" y="3562349"/>
              <a:ext cx="6934200" cy="3905251"/>
            </a:xfrm>
            <a:prstGeom prst="rect">
              <a:avLst/>
            </a:prstGeom>
            <a:noFill/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85800" y="6686549"/>
              <a:ext cx="6400800" cy="715963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buFont typeface="Wingdings 2"/>
                <a:buNone/>
                <a:tabLst/>
                <a:defRPr/>
              </a:pPr>
              <a:r>
                <a:rPr kumimoji="0" lang="uk-UA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Кадр з фільму “Залізна людина”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2700" dirty="0" smtClean="0"/>
              <a:t>	Голографія у кінематографі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7979 L 3.33333E-6 -0.2275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8.78816E-7 L 0.15417 0.1665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 smtClean="0"/>
              <a:t>	Голографія у шоу-бізнесі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 Японська співачка-голограма Хацунє Міку з успіхом гастролює по всьому світу </a:t>
            </a:r>
            <a:endParaRPr lang="en-US" dirty="0"/>
          </a:p>
        </p:txBody>
      </p:sp>
      <p:pic>
        <p:nvPicPr>
          <p:cNvPr id="6146" name="Picture 2" descr="Hatsune Miku 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971800"/>
            <a:ext cx="3667125" cy="2076450"/>
          </a:xfrm>
          <a:prstGeom prst="rect">
            <a:avLst/>
          </a:prstGeom>
          <a:noFill/>
        </p:spPr>
      </p:pic>
      <p:pic>
        <p:nvPicPr>
          <p:cNvPr id="6148" name="Picture 4" descr="Concert 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640787" cy="2046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Голографічний захист даних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62" name="Picture 2" descr="http://www.epochtimes.com.ua/sites/default/files/field/image/09-2014/596971f13ac06e26aa8788e81553a3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819400" cy="2489127"/>
          </a:xfrm>
          <a:prstGeom prst="rect">
            <a:avLst/>
          </a:prstGeom>
          <a:noFill/>
        </p:spPr>
      </p:pic>
      <p:pic>
        <p:nvPicPr>
          <p:cNvPr id="143364" name="Picture 4" descr="Результат пошуку зображень за запитом &quot;голографічний захист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191000"/>
            <a:ext cx="2514600" cy="2514600"/>
          </a:xfrm>
          <a:prstGeom prst="rect">
            <a:avLst/>
          </a:prstGeom>
          <a:noFill/>
        </p:spPr>
      </p:pic>
      <p:pic>
        <p:nvPicPr>
          <p:cNvPr id="143366" name="Picture 6" descr="http://gammagrafik.com/images/stories/antonov_uk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676400"/>
            <a:ext cx="280987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таємниця </a:t>
            </a:r>
            <a:r>
              <a:rPr lang="ru-RU" dirty="0" smtClean="0"/>
              <a:t>виступу Тупака Шакура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Рисунок 1" descr="http://habrastorage.org/storage2/b9d/93d/34d/b9d93d34d28b7aa1b84f5b1a9ba08c1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3560" y="1676400"/>
            <a:ext cx="573024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Відбивання світлових променів від напівпрозорої поверхні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447799"/>
            <a:ext cx="2362200" cy="38100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sz="2000" b="1" i="1" dirty="0" smtClean="0"/>
              <a:t>дійсне зображення</a:t>
            </a:r>
            <a:endParaRPr lang="en-US" sz="2000" b="1" i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819400" y="3429000"/>
            <a:ext cx="2895600" cy="289560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5-Point Star 10"/>
          <p:cNvSpPr/>
          <p:nvPr/>
        </p:nvSpPr>
        <p:spPr>
          <a:xfrm>
            <a:off x="1066800" y="4572000"/>
            <a:ext cx="914400" cy="914400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4038600" y="19050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6705600" y="4724400"/>
            <a:ext cx="914400" cy="914400"/>
          </a:xfrm>
          <a:prstGeom prst="smileyFace">
            <a:avLst/>
          </a:prstGeom>
          <a:solidFill>
            <a:srgbClr val="FFFF00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4495800" y="2743200"/>
            <a:ext cx="0" cy="2362200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95800" y="5105400"/>
            <a:ext cx="1981200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905000" y="5105400"/>
            <a:ext cx="2590800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85800" y="3962400"/>
            <a:ext cx="2069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b="1" i="1" dirty="0" smtClean="0"/>
              <a:t>уявне зображення</a:t>
            </a:r>
            <a:endParaRPr lang="en-US" b="1" i="1" dirty="0"/>
          </a:p>
        </p:txBody>
      </p:sp>
      <p:sp>
        <p:nvSpPr>
          <p:cNvPr id="24" name="Rectangle 23"/>
          <p:cNvSpPr/>
          <p:nvPr/>
        </p:nvSpPr>
        <p:spPr>
          <a:xfrm>
            <a:off x="6477000" y="4114800"/>
            <a:ext cx="1733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b="1" i="1" dirty="0" smtClean="0"/>
              <a:t>спостерігач</a:t>
            </a:r>
            <a:endParaRPr lang="en-US" b="1" i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905000" y="2971800"/>
            <a:ext cx="16764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i="1" dirty="0"/>
              <a:t>плексиглас</a:t>
            </a:r>
            <a:endParaRPr kumimoji="0" lang="en-US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Голографічна піраміда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5410" name="Рисунок 4" descr="http://traffic4you.ru/wp-content/uploads/2014/01/pi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47800"/>
            <a:ext cx="6172200" cy="500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641</TotalTime>
  <Words>152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Саморобна голографічна 3D піраміда </vt:lpstr>
      <vt:lpstr>Завдання проекту</vt:lpstr>
      <vt:lpstr>Голографія</vt:lpstr>
      <vt:lpstr> Голографія у кінематографі</vt:lpstr>
      <vt:lpstr> Голографія у шоу-бізнесі</vt:lpstr>
      <vt:lpstr>Голографічний захист даних</vt:lpstr>
      <vt:lpstr>таємниця виступу Тупака Шакура </vt:lpstr>
      <vt:lpstr>Відбивання світлових променів від напівпрозорої поверхні</vt:lpstr>
      <vt:lpstr>Голографічна піраміда</vt:lpstr>
      <vt:lpstr>Шаблон для створення піраміди</vt:lpstr>
      <vt:lpstr>Контент для 3D-піраміди</vt:lpstr>
      <vt:lpstr>Перевірка роботи 3D-піраміди  </vt:lpstr>
      <vt:lpstr>Демонстрація 3d-голограм</vt:lpstr>
      <vt:lpstr>Дякуємо за увагу!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Саморобна голографічна 3D піраміда</dc:title>
  <dc:creator>User</dc:creator>
  <cp:lastModifiedBy>User</cp:lastModifiedBy>
  <cp:revision>7</cp:revision>
  <dcterms:created xsi:type="dcterms:W3CDTF">2017-12-03T20:07:21Z</dcterms:created>
  <dcterms:modified xsi:type="dcterms:W3CDTF">2018-02-25T19:49:32Z</dcterms:modified>
</cp:coreProperties>
</file>