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7" r:id="rId6"/>
    <p:sldId id="275" r:id="rId7"/>
    <p:sldId id="276" r:id="rId8"/>
    <p:sldId id="277" r:id="rId9"/>
    <p:sldId id="258" r:id="rId10"/>
    <p:sldId id="28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12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45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759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01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397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71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74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38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645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27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848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495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3675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95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8531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9262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850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9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965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90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3472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26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357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906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865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74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647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57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548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258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9397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507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8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ABB7-8624-4B60-8B19-C88054241D9F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80E6-EFFE-4C39-A27B-1DCC23B66C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64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2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ABB7-8624-4B60-8B19-C88054241D9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80E6-EFFE-4C39-A27B-1DCC23B66C6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1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785950"/>
          </a:xfrm>
        </p:spPr>
        <p:txBody>
          <a:bodyPr>
            <a:no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/>
            </a:r>
            <a:br>
              <a:rPr lang="uk-UA" sz="2000" b="1" dirty="0" smtClean="0">
                <a:solidFill>
                  <a:srgbClr val="FF0000"/>
                </a:solidFill>
              </a:rPr>
            </a:b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smtClean="0"/>
              <a:t> </a:t>
            </a:r>
            <a:br>
              <a:rPr lang="uk-UA" sz="2800" b="1" dirty="0" smtClean="0"/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14422"/>
            <a:ext cx="7058052" cy="5214974"/>
          </a:xfrm>
        </p:spPr>
        <p:txBody>
          <a:bodyPr>
            <a:normAutofit fontScale="92500" lnSpcReduction="10000"/>
          </a:bodyPr>
          <a:lstStyle/>
          <a:p>
            <a:r>
              <a:rPr lang="uk-UA" sz="6200" b="1" dirty="0" smtClean="0">
                <a:solidFill>
                  <a:srgbClr val="FF0000"/>
                </a:solidFill>
              </a:rPr>
              <a:t>“Джеймс </a:t>
            </a:r>
            <a:r>
              <a:rPr lang="uk-UA" sz="6200" b="1" dirty="0" err="1" smtClean="0">
                <a:solidFill>
                  <a:srgbClr val="FF0000"/>
                </a:solidFill>
              </a:rPr>
              <a:t>Олдрідж</a:t>
            </a:r>
            <a:r>
              <a:rPr lang="uk-UA" sz="62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uk-UA" sz="6200" b="1" dirty="0" smtClean="0">
                <a:solidFill>
                  <a:srgbClr val="FF0000"/>
                </a:solidFill>
              </a:rPr>
              <a:t> </a:t>
            </a:r>
            <a:r>
              <a:rPr lang="uk-UA" sz="6200" b="1" dirty="0">
                <a:solidFill>
                  <a:srgbClr val="FF0000"/>
                </a:solidFill>
              </a:rPr>
              <a:t>«Останній дюйм</a:t>
            </a:r>
            <a:r>
              <a:rPr lang="uk-UA" sz="6200" b="1" dirty="0" smtClean="0">
                <a:solidFill>
                  <a:srgbClr val="FF0000"/>
                </a:solidFill>
              </a:rPr>
              <a:t>». Проблема взаємин між батьками і дітьми»</a:t>
            </a:r>
            <a:endParaRPr lang="uk-UA" sz="3800" b="1" dirty="0" smtClean="0">
              <a:solidFill>
                <a:srgbClr val="C00000"/>
              </a:solidFill>
            </a:endParaRPr>
          </a:p>
          <a:p>
            <a:pPr algn="r"/>
            <a:r>
              <a:rPr lang="uk-UA" sz="3800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-PK\Desktop\море 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5" y="0"/>
            <a:ext cx="9081415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43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-PK\Desktop\море 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6" y="-99392"/>
            <a:ext cx="9119974" cy="678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9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-PK\Desktop\губа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934" y="0"/>
            <a:ext cx="9181934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0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-PK\Desktop\мурен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4" y="0"/>
            <a:ext cx="9126936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29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-PK\Desktop\камбал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62" y="-387424"/>
            <a:ext cx="9191362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59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-PK\Desktop\акул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9" y="0"/>
            <a:ext cx="9146089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-PK\Desktop\акула кит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62" y="0"/>
            <a:ext cx="9191362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87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</a:rPr>
              <a:t>Джеймс </a:t>
            </a:r>
            <a:r>
              <a:rPr lang="uk-UA" sz="6000" b="1" dirty="0" err="1" smtClean="0">
                <a:solidFill>
                  <a:srgbClr val="C00000"/>
                </a:solidFill>
              </a:rPr>
              <a:t>Олдрідж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714488"/>
            <a:ext cx="3071830" cy="40957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143240" y="1714488"/>
            <a:ext cx="5572164" cy="39703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perspectiveRelaxed"/>
            <a:lightRig rig="threePt" dir="t"/>
          </a:scene3d>
          <a:sp3d>
            <a:bevelT w="165100" prst="coolSlan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Джеймс </a:t>
            </a:r>
            <a:r>
              <a:rPr lang="ru-RU" sz="3600" dirty="0" err="1" smtClean="0"/>
              <a:t>Олдрідж</a:t>
            </a:r>
            <a:r>
              <a:rPr lang="ru-RU" sz="3600" dirty="0" smtClean="0"/>
              <a:t>, </a:t>
            </a:r>
            <a:r>
              <a:rPr lang="ru-RU" sz="3600" dirty="0" err="1" smtClean="0"/>
              <a:t>англійський</a:t>
            </a:r>
            <a:r>
              <a:rPr lang="ru-RU" sz="3600" dirty="0" smtClean="0"/>
              <a:t> </a:t>
            </a:r>
            <a:r>
              <a:rPr lang="ru-RU" sz="3600" dirty="0" err="1" smtClean="0"/>
              <a:t>письменник</a:t>
            </a:r>
            <a:r>
              <a:rPr lang="ru-RU" sz="3600" dirty="0" smtClean="0"/>
              <a:t> та </a:t>
            </a:r>
            <a:r>
              <a:rPr lang="ru-RU" sz="3600" dirty="0" err="1" smtClean="0"/>
              <a:t>громадський</a:t>
            </a:r>
            <a:r>
              <a:rPr lang="ru-RU" sz="3600" dirty="0" smtClean="0"/>
              <a:t> </a:t>
            </a:r>
            <a:r>
              <a:rPr lang="ru-RU" sz="3600" dirty="0" err="1" smtClean="0"/>
              <a:t>діяч</a:t>
            </a:r>
            <a:r>
              <a:rPr lang="ru-RU" sz="3600" dirty="0" smtClean="0"/>
              <a:t>, </a:t>
            </a:r>
            <a:r>
              <a:rPr lang="ru-RU" sz="3600" dirty="0" err="1" smtClean="0"/>
              <a:t>народився</a:t>
            </a:r>
            <a:r>
              <a:rPr lang="ru-RU" sz="3600" dirty="0" smtClean="0"/>
              <a:t> 10 </a:t>
            </a:r>
            <a:r>
              <a:rPr lang="ru-RU" sz="3600" dirty="0" err="1" smtClean="0"/>
              <a:t>липня</a:t>
            </a:r>
            <a:r>
              <a:rPr lang="ru-RU" sz="3600" dirty="0" smtClean="0"/>
              <a:t> 1918 року в </a:t>
            </a:r>
            <a:r>
              <a:rPr lang="ru-RU" sz="3600" dirty="0" err="1" smtClean="0"/>
              <a:t>місті</a:t>
            </a:r>
            <a:r>
              <a:rPr lang="ru-RU" sz="3600" dirty="0" smtClean="0"/>
              <a:t> </a:t>
            </a:r>
            <a:r>
              <a:rPr lang="ru-RU" sz="3600" dirty="0" err="1" smtClean="0"/>
              <a:t>Вайт</a:t>
            </a:r>
            <a:r>
              <a:rPr lang="ru-RU" sz="3600" dirty="0" smtClean="0"/>
              <a:t>- </a:t>
            </a:r>
            <a:r>
              <a:rPr lang="ru-RU" sz="3600" dirty="0" err="1" smtClean="0"/>
              <a:t>Гілс</a:t>
            </a:r>
            <a:r>
              <a:rPr lang="ru-RU" sz="3600" dirty="0" smtClean="0"/>
              <a:t> в </a:t>
            </a:r>
            <a:r>
              <a:rPr lang="ru-RU" sz="3600" dirty="0" err="1" smtClean="0"/>
              <a:t>австралійському</a:t>
            </a:r>
            <a:r>
              <a:rPr lang="ru-RU" sz="3600" dirty="0" smtClean="0"/>
              <a:t> </a:t>
            </a:r>
            <a:r>
              <a:rPr lang="ru-RU" sz="3600" dirty="0" err="1" smtClean="0"/>
              <a:t>штаті</a:t>
            </a:r>
            <a:r>
              <a:rPr lang="ru-RU" sz="3600" dirty="0" smtClean="0"/>
              <a:t> </a:t>
            </a:r>
            <a:r>
              <a:rPr lang="ru-RU" sz="3600" dirty="0" err="1" smtClean="0"/>
              <a:t>Вікторія</a:t>
            </a:r>
            <a:r>
              <a:rPr lang="ru-RU" sz="3600" dirty="0" smtClean="0"/>
              <a:t>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3643338" cy="461488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err="1" smtClean="0"/>
              <a:t>Син</a:t>
            </a:r>
            <a:r>
              <a:rPr lang="ru-RU" sz="2000" dirty="0" smtClean="0"/>
              <a:t> </a:t>
            </a:r>
            <a:r>
              <a:rPr lang="ru-RU" sz="2000" dirty="0" err="1" smtClean="0"/>
              <a:t>літературного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працівника</a:t>
            </a:r>
            <a:r>
              <a:rPr lang="ru-RU" sz="2000" dirty="0" smtClean="0"/>
              <a:t> (</a:t>
            </a:r>
            <a:r>
              <a:rPr lang="ru-RU" sz="2000" dirty="0" err="1" smtClean="0"/>
              <a:t>батько</a:t>
            </a:r>
            <a:r>
              <a:rPr lang="ru-RU" sz="2000" dirty="0" smtClean="0"/>
              <a:t> </a:t>
            </a:r>
            <a:r>
              <a:rPr lang="ru-RU" sz="2000" dirty="0" err="1" smtClean="0"/>
              <a:t>майбутнього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письменника</a:t>
            </a:r>
            <a:r>
              <a:rPr lang="ru-RU" sz="2000" dirty="0" smtClean="0"/>
              <a:t> </a:t>
            </a:r>
            <a:r>
              <a:rPr lang="ru-RU" sz="2000" dirty="0" err="1" smtClean="0"/>
              <a:t>редагував</a:t>
            </a:r>
            <a:r>
              <a:rPr lang="ru-RU" sz="2000" dirty="0" smtClean="0"/>
              <a:t> </a:t>
            </a:r>
            <a:r>
              <a:rPr lang="ru-RU" sz="2000" dirty="0" err="1" smtClean="0"/>
              <a:t>місцеву</a:t>
            </a:r>
            <a:r>
              <a:rPr lang="ru-RU" sz="2000" dirty="0" smtClean="0"/>
              <a:t> газету), </a:t>
            </a:r>
            <a:r>
              <a:rPr lang="ru-RU" sz="2000" dirty="0" err="1" smtClean="0"/>
              <a:t>Олдрідж</a:t>
            </a:r>
            <a:r>
              <a:rPr lang="ru-RU" sz="2000" dirty="0" smtClean="0"/>
              <a:t> </a:t>
            </a:r>
            <a:r>
              <a:rPr lang="ru-RU" sz="2000" dirty="0" err="1" smtClean="0"/>
              <a:t>здобув</a:t>
            </a:r>
            <a:r>
              <a:rPr lang="ru-RU" sz="2000" dirty="0" smtClean="0"/>
              <a:t> добру </a:t>
            </a:r>
            <a:r>
              <a:rPr lang="ru-RU" sz="2000" dirty="0" err="1" smtClean="0"/>
              <a:t>освіту</a:t>
            </a:r>
            <a:r>
              <a:rPr lang="ru-RU" sz="2000" dirty="0" smtClean="0"/>
              <a:t>: </a:t>
            </a:r>
            <a:r>
              <a:rPr lang="ru-RU" sz="2000" dirty="0" err="1" smtClean="0"/>
              <a:t>навчався</a:t>
            </a:r>
            <a:r>
              <a:rPr lang="ru-RU" sz="2000" dirty="0" smtClean="0"/>
              <a:t> </a:t>
            </a:r>
            <a:r>
              <a:rPr lang="ru-RU" sz="2000" dirty="0" err="1" smtClean="0"/>
              <a:t>спочатку</a:t>
            </a:r>
            <a:r>
              <a:rPr lang="ru-RU" sz="2000" dirty="0" smtClean="0"/>
              <a:t> в </a:t>
            </a:r>
            <a:r>
              <a:rPr lang="ru-RU" sz="2000" dirty="0" err="1" smtClean="0"/>
              <a:t>коледжі</a:t>
            </a:r>
            <a:r>
              <a:rPr lang="ru-RU" sz="2000" dirty="0" smtClean="0"/>
              <a:t> </a:t>
            </a:r>
            <a:r>
              <a:rPr lang="ru-RU" sz="2000" dirty="0" err="1" smtClean="0"/>
              <a:t>в</a:t>
            </a:r>
            <a:r>
              <a:rPr lang="ru-RU" sz="2000" dirty="0" smtClean="0"/>
              <a:t> </a:t>
            </a:r>
            <a:r>
              <a:rPr lang="ru-RU" sz="2000" dirty="0" err="1" smtClean="0"/>
              <a:t>Мельбурні</a:t>
            </a:r>
            <a:r>
              <a:rPr lang="ru-RU" sz="2000" dirty="0" smtClean="0"/>
              <a:t>, </a:t>
            </a:r>
            <a:r>
              <a:rPr lang="ru-RU" sz="2000" dirty="0" err="1" smtClean="0"/>
              <a:t>потім</a:t>
            </a:r>
            <a:r>
              <a:rPr lang="ru-RU" sz="2000" dirty="0" smtClean="0"/>
              <a:t> у </a:t>
            </a:r>
            <a:r>
              <a:rPr lang="ru-RU" sz="2000" dirty="0" err="1" smtClean="0"/>
              <a:t>Лондонському</a:t>
            </a:r>
            <a:r>
              <a:rPr lang="ru-RU" sz="2000" dirty="0" smtClean="0"/>
              <a:t> </a:t>
            </a:r>
            <a:r>
              <a:rPr lang="ru-RU" sz="2000" dirty="0" err="1" smtClean="0"/>
              <a:t>університеті</a:t>
            </a:r>
            <a:r>
              <a:rPr lang="ru-RU" sz="2000" dirty="0" smtClean="0"/>
              <a:t>. У 1938 </a:t>
            </a:r>
            <a:r>
              <a:rPr lang="ru-RU" sz="2000" dirty="0" err="1" smtClean="0"/>
              <a:t>переїхав</a:t>
            </a:r>
            <a:r>
              <a:rPr lang="ru-RU" sz="2000" dirty="0" smtClean="0"/>
              <a:t> до </a:t>
            </a:r>
            <a:r>
              <a:rPr lang="ru-RU" sz="2000" dirty="0" err="1" smtClean="0"/>
              <a:t>Англії</a:t>
            </a:r>
            <a:r>
              <a:rPr lang="ru-RU" sz="2000" dirty="0" smtClean="0"/>
              <a:t>. Жив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працював</a:t>
            </a:r>
            <a:r>
              <a:rPr lang="ru-RU" sz="2000" dirty="0" smtClean="0"/>
              <a:t> в </a:t>
            </a:r>
            <a:r>
              <a:rPr lang="ru-RU" sz="2000" dirty="0" err="1" smtClean="0"/>
              <a:t>Англії</a:t>
            </a:r>
            <a:r>
              <a:rPr lang="ru-RU" sz="2000" dirty="0" smtClean="0"/>
              <a:t>. </a:t>
            </a:r>
            <a:r>
              <a:rPr lang="ru-RU" sz="2000" dirty="0" err="1" smtClean="0"/>
              <a:t>Літературну</a:t>
            </a:r>
            <a:r>
              <a:rPr lang="ru-RU" sz="2000" dirty="0" smtClean="0"/>
              <a:t> </a:t>
            </a:r>
            <a:r>
              <a:rPr lang="ru-RU" sz="2000" dirty="0" err="1" smtClean="0"/>
              <a:t>діяльність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Олдрідж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розпочав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журналістики</a:t>
            </a:r>
            <a:r>
              <a:rPr lang="ru-RU" sz="2000" dirty="0" smtClean="0"/>
              <a:t>. </a:t>
            </a:r>
            <a:endParaRPr lang="ru-RU" sz="2000" dirty="0"/>
          </a:p>
        </p:txBody>
      </p:sp>
      <p:pic>
        <p:nvPicPr>
          <p:cNvPr id="4" name="Рисунок 3" descr="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57166"/>
            <a:ext cx="6643734" cy="11430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7686" y="2136338"/>
            <a:ext cx="4500594" cy="3477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</a:rPr>
              <a:t>У 1939 р. як </a:t>
            </a:r>
            <a:r>
              <a:rPr lang="ru-RU" sz="2000" dirty="0" err="1" smtClean="0">
                <a:solidFill>
                  <a:prstClr val="black"/>
                </a:solidFill>
              </a:rPr>
              <a:t>воєнний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кореспондент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приїхав</a:t>
            </a:r>
            <a:r>
              <a:rPr lang="ru-RU" sz="2000" dirty="0" smtClean="0">
                <a:solidFill>
                  <a:prstClr val="black"/>
                </a:solidFill>
              </a:rPr>
              <a:t> на </a:t>
            </a:r>
            <a:r>
              <a:rPr lang="ru-RU" sz="2000" dirty="0" err="1" smtClean="0">
                <a:solidFill>
                  <a:prstClr val="black"/>
                </a:solidFill>
              </a:rPr>
              <a:t>радянсько-фінський</a:t>
            </a:r>
            <a:r>
              <a:rPr lang="ru-RU" sz="2000" dirty="0" smtClean="0">
                <a:solidFill>
                  <a:prstClr val="black"/>
                </a:solidFill>
              </a:rPr>
              <a:t> фронт. </a:t>
            </a:r>
            <a:r>
              <a:rPr lang="ru-RU" sz="2000" dirty="0" err="1" smtClean="0">
                <a:solidFill>
                  <a:prstClr val="black"/>
                </a:solidFill>
              </a:rPr>
              <a:t>Однак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його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репортажі</a:t>
            </a:r>
            <a:r>
              <a:rPr lang="ru-RU" sz="2000" dirty="0" smtClean="0">
                <a:solidFill>
                  <a:prstClr val="black"/>
                </a:solidFill>
              </a:rPr>
              <a:t> не </a:t>
            </a:r>
            <a:r>
              <a:rPr lang="ru-RU" sz="2000" dirty="0" err="1" smtClean="0">
                <a:solidFill>
                  <a:prstClr val="black"/>
                </a:solidFill>
              </a:rPr>
              <a:t>влаштували</a:t>
            </a:r>
            <a:r>
              <a:rPr lang="ru-RU" sz="2000" dirty="0" smtClean="0">
                <a:solidFill>
                  <a:prstClr val="black"/>
                </a:solidFill>
              </a:rPr>
              <a:t> газету, </a:t>
            </a:r>
            <a:r>
              <a:rPr lang="ru-RU" sz="2000" dirty="0" err="1" smtClean="0">
                <a:solidFill>
                  <a:prstClr val="black"/>
                </a:solidFill>
              </a:rPr>
              <a:t>що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його</a:t>
            </a:r>
            <a:r>
              <a:rPr lang="ru-RU" sz="2000" dirty="0" smtClean="0">
                <a:solidFill>
                  <a:prstClr val="black"/>
                </a:solidFill>
              </a:rPr>
              <a:t> послала, </a:t>
            </a:r>
            <a:r>
              <a:rPr lang="ru-RU" sz="2000" dirty="0" err="1" smtClean="0">
                <a:solidFill>
                  <a:prstClr val="black"/>
                </a:solidFill>
              </a:rPr>
              <a:t>й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Олдріджа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відкликали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з</a:t>
            </a:r>
            <a:r>
              <a:rPr lang="ru-RU" sz="2000" dirty="0" smtClean="0">
                <a:solidFill>
                  <a:prstClr val="black"/>
                </a:solidFill>
              </a:rPr>
              <a:t> фронту. У роки </a:t>
            </a:r>
            <a:r>
              <a:rPr lang="ru-RU" sz="2000" dirty="0" err="1" smtClean="0">
                <a:solidFill>
                  <a:prstClr val="black"/>
                </a:solidFill>
              </a:rPr>
              <a:t>Другої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світової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війни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він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побував</a:t>
            </a:r>
            <a:r>
              <a:rPr lang="ru-RU" sz="2000" dirty="0" smtClean="0">
                <a:solidFill>
                  <a:prstClr val="black"/>
                </a:solidFill>
              </a:rPr>
              <a:t> у </a:t>
            </a:r>
            <a:r>
              <a:rPr lang="ru-RU" sz="2000" dirty="0" err="1" smtClean="0">
                <a:solidFill>
                  <a:prstClr val="black"/>
                </a:solidFill>
              </a:rPr>
              <a:t>багатьох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країнах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і</a:t>
            </a:r>
            <a:r>
              <a:rPr lang="ru-RU" sz="2000" dirty="0" smtClean="0">
                <a:solidFill>
                  <a:prstClr val="black"/>
                </a:solidFill>
              </a:rPr>
              <a:t> на </a:t>
            </a:r>
            <a:r>
              <a:rPr lang="ru-RU" sz="2000" dirty="0" err="1" smtClean="0">
                <a:solidFill>
                  <a:prstClr val="black"/>
                </a:solidFill>
              </a:rPr>
              <a:t>багатьох</a:t>
            </a:r>
            <a:r>
              <a:rPr lang="ru-RU" sz="2000" dirty="0" smtClean="0">
                <a:solidFill>
                  <a:prstClr val="black"/>
                </a:solidFill>
              </a:rPr>
              <a:t> фронтах. Робота </a:t>
            </a:r>
            <a:r>
              <a:rPr lang="ru-RU" sz="2000" dirty="0" err="1" smtClean="0">
                <a:solidFill>
                  <a:prstClr val="black"/>
                </a:solidFill>
              </a:rPr>
              <a:t>журналіста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й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військового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кореспондента</a:t>
            </a:r>
            <a:r>
              <a:rPr lang="ru-RU" sz="2000" dirty="0" smtClean="0">
                <a:solidFill>
                  <a:prstClr val="black"/>
                </a:solidFill>
              </a:rPr>
              <a:t> стала для </a:t>
            </a:r>
            <a:r>
              <a:rPr lang="ru-RU" sz="2000" dirty="0" err="1" smtClean="0">
                <a:solidFill>
                  <a:prstClr val="black"/>
                </a:solidFill>
              </a:rPr>
              <a:t>Олдріджа</a:t>
            </a:r>
            <a:r>
              <a:rPr lang="ru-RU" sz="2000" dirty="0" smtClean="0">
                <a:solidFill>
                  <a:prstClr val="black"/>
                </a:solidFill>
              </a:rPr>
              <a:t> школою </a:t>
            </a:r>
            <a:r>
              <a:rPr lang="ru-RU" sz="2000" dirty="0" err="1" smtClean="0">
                <a:solidFill>
                  <a:prstClr val="black"/>
                </a:solidFill>
              </a:rPr>
              <a:t>життєвого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досвіду</a:t>
            </a:r>
            <a:r>
              <a:rPr lang="ru-RU" sz="2000" dirty="0" smtClean="0">
                <a:solidFill>
                  <a:prstClr val="black"/>
                </a:solidFill>
              </a:rPr>
              <a:t> та </a:t>
            </a:r>
            <a:r>
              <a:rPr lang="ru-RU" sz="2000" dirty="0" err="1" smtClean="0">
                <a:solidFill>
                  <a:prstClr val="black"/>
                </a:solidFill>
              </a:rPr>
              <a:t>майстерності</a:t>
            </a:r>
            <a:r>
              <a:rPr lang="ru-RU" sz="2000" dirty="0" smtClean="0">
                <a:solidFill>
                  <a:prstClr val="black"/>
                </a:solidFill>
              </a:rPr>
              <a:t>. 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2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642918"/>
            <a:ext cx="4257676" cy="5429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        </a:t>
            </a:r>
            <a:r>
              <a:rPr lang="ru-RU" sz="8000" dirty="0" err="1" smtClean="0"/>
              <a:t>Письменника</a:t>
            </a:r>
            <a:r>
              <a:rPr lang="ru-RU" sz="8000" dirty="0" smtClean="0"/>
              <a:t> </a:t>
            </a:r>
            <a:r>
              <a:rPr lang="ru-RU" sz="8000" dirty="0" err="1"/>
              <a:t>приваблює</a:t>
            </a:r>
            <a:r>
              <a:rPr lang="ru-RU" sz="8000" dirty="0"/>
              <a:t> тема </a:t>
            </a:r>
            <a:r>
              <a:rPr lang="ru-RU" sz="8000" dirty="0" err="1"/>
              <a:t>людини</a:t>
            </a:r>
            <a:r>
              <a:rPr lang="ru-RU" sz="8000" dirty="0"/>
              <a:t>, </a:t>
            </a:r>
            <a:r>
              <a:rPr lang="ru-RU" sz="8000" dirty="0" err="1"/>
              <a:t>що</a:t>
            </a:r>
            <a:r>
              <a:rPr lang="ru-RU" sz="8000" dirty="0"/>
              <a:t> в </a:t>
            </a:r>
            <a:r>
              <a:rPr lang="ru-RU" sz="8000" dirty="0" err="1"/>
              <a:t>драматичних</a:t>
            </a:r>
            <a:r>
              <a:rPr lang="ru-RU" sz="8000" dirty="0"/>
              <a:t> </a:t>
            </a:r>
            <a:r>
              <a:rPr lang="ru-RU" sz="8000" dirty="0" err="1"/>
              <a:t>обставинах</a:t>
            </a:r>
            <a:r>
              <a:rPr lang="ru-RU" sz="8000" dirty="0"/>
              <a:t> </a:t>
            </a:r>
            <a:r>
              <a:rPr lang="ru-RU" sz="8000" dirty="0" err="1"/>
              <a:t>перемагає</a:t>
            </a:r>
            <a:r>
              <a:rPr lang="ru-RU" sz="8000" dirty="0"/>
              <a:t> </a:t>
            </a:r>
            <a:r>
              <a:rPr lang="ru-RU" sz="8000" dirty="0" err="1"/>
              <a:t>відчай</a:t>
            </a:r>
            <a:r>
              <a:rPr lang="ru-RU" sz="8000" dirty="0"/>
              <a:t> («</a:t>
            </a:r>
            <a:r>
              <a:rPr lang="ru-RU" sz="8000" dirty="0" err="1"/>
              <a:t>Мисливець</a:t>
            </a:r>
            <a:r>
              <a:rPr lang="ru-RU" sz="8000" dirty="0"/>
              <a:t>», 1950). Про </a:t>
            </a:r>
            <a:r>
              <a:rPr lang="ru-RU" sz="8000" dirty="0" err="1"/>
              <a:t>розмаїття</a:t>
            </a:r>
            <a:r>
              <a:rPr lang="ru-RU" sz="8000" dirty="0"/>
              <a:t> </a:t>
            </a:r>
            <a:r>
              <a:rPr lang="ru-RU" sz="8000" dirty="0" err="1"/>
              <a:t>творчих</a:t>
            </a:r>
            <a:r>
              <a:rPr lang="ru-RU" sz="8000" dirty="0"/>
              <a:t> </a:t>
            </a:r>
            <a:r>
              <a:rPr lang="ru-RU" sz="8000" dirty="0" err="1"/>
              <a:t>інтересів</a:t>
            </a:r>
            <a:r>
              <a:rPr lang="ru-RU" sz="8000" dirty="0"/>
              <a:t> </a:t>
            </a:r>
            <a:r>
              <a:rPr lang="ru-RU" sz="8000" dirty="0" err="1"/>
              <a:t>свідчить</a:t>
            </a:r>
            <a:r>
              <a:rPr lang="ru-RU" sz="8000" dirty="0"/>
              <a:t> книга «</a:t>
            </a:r>
            <a:r>
              <a:rPr lang="ru-RU" sz="8000" dirty="0" err="1"/>
              <a:t>Каїр</a:t>
            </a:r>
            <a:r>
              <a:rPr lang="ru-RU" sz="8000" dirty="0"/>
              <a:t>», цикл </a:t>
            </a:r>
            <a:r>
              <a:rPr lang="ru-RU" sz="8000" dirty="0" err="1"/>
              <a:t>австралійських</a:t>
            </a:r>
            <a:r>
              <a:rPr lang="ru-RU" sz="8000" dirty="0"/>
              <a:t> новел («Хлопчик </a:t>
            </a:r>
            <a:r>
              <a:rPr lang="ru-RU" sz="8000" dirty="0" err="1"/>
              <a:t>з</a:t>
            </a:r>
            <a:r>
              <a:rPr lang="ru-RU" sz="8000" dirty="0"/>
              <a:t> </a:t>
            </a:r>
            <a:r>
              <a:rPr lang="ru-RU" sz="8000" dirty="0" err="1"/>
              <a:t>лісового</a:t>
            </a:r>
            <a:r>
              <a:rPr lang="ru-RU" sz="8000" dirty="0"/>
              <a:t> берега», «Перемога хлопчика </a:t>
            </a:r>
            <a:r>
              <a:rPr lang="ru-RU" sz="8000" dirty="0" err="1"/>
              <a:t>з</a:t>
            </a:r>
            <a:r>
              <a:rPr lang="ru-RU" sz="8000" dirty="0"/>
              <a:t> </a:t>
            </a:r>
            <a:r>
              <a:rPr lang="ru-RU" sz="8000" dirty="0" err="1"/>
              <a:t>лісового</a:t>
            </a:r>
            <a:r>
              <a:rPr lang="ru-RU" sz="8000" dirty="0"/>
              <a:t> берега», «</a:t>
            </a:r>
            <a:r>
              <a:rPr lang="ru-RU" sz="8000" dirty="0" err="1"/>
              <a:t>Татова</a:t>
            </a:r>
            <a:r>
              <a:rPr lang="ru-RU" sz="8000" dirty="0"/>
              <a:t> сорока» та </a:t>
            </a:r>
            <a:r>
              <a:rPr lang="ru-RU" sz="8000" dirty="0" err="1"/>
              <a:t>ін</a:t>
            </a:r>
            <a:r>
              <a:rPr lang="ru-RU" sz="8000" dirty="0"/>
              <a:t>.), </a:t>
            </a:r>
            <a:r>
              <a:rPr lang="ru-RU" sz="8000" dirty="0" err="1"/>
              <a:t>повість</a:t>
            </a:r>
            <a:r>
              <a:rPr lang="ru-RU" sz="8000" dirty="0"/>
              <a:t> «</a:t>
            </a:r>
            <a:r>
              <a:rPr lang="ru-RU" sz="8000" dirty="0" err="1"/>
              <a:t>Мій</a:t>
            </a:r>
            <a:r>
              <a:rPr lang="ru-RU" sz="8000" dirty="0"/>
              <a:t> брат Том» (1966), </a:t>
            </a:r>
            <a:r>
              <a:rPr lang="ru-RU" sz="8000" dirty="0" err="1"/>
              <a:t>збірка</a:t>
            </a:r>
            <a:r>
              <a:rPr lang="ru-RU" sz="8000" dirty="0"/>
              <a:t> </a:t>
            </a:r>
            <a:r>
              <a:rPr lang="ru-RU" sz="8000" dirty="0" err="1"/>
              <a:t>оповідань</a:t>
            </a:r>
            <a:r>
              <a:rPr lang="ru-RU" sz="8000" dirty="0"/>
              <a:t> </a:t>
            </a:r>
            <a:r>
              <a:rPr lang="ru-RU" sz="8000" dirty="0" err="1"/>
              <a:t>різних</a:t>
            </a:r>
            <a:r>
              <a:rPr lang="ru-RU" sz="8000" dirty="0"/>
              <a:t> </a:t>
            </a:r>
            <a:r>
              <a:rPr lang="ru-RU" sz="8000" dirty="0" err="1"/>
              <a:t>років</a:t>
            </a:r>
            <a:r>
              <a:rPr lang="ru-RU" sz="8000" dirty="0"/>
              <a:t> «Золото </a:t>
            </a:r>
            <a:r>
              <a:rPr lang="ru-RU" sz="8000" dirty="0" err="1"/>
              <a:t>й</a:t>
            </a:r>
            <a:r>
              <a:rPr lang="ru-RU" sz="8000" dirty="0"/>
              <a:t> </a:t>
            </a:r>
            <a:r>
              <a:rPr lang="ru-RU" sz="8000" dirty="0" err="1"/>
              <a:t>пісок</a:t>
            </a:r>
            <a:r>
              <a:rPr lang="ru-RU" sz="8000" dirty="0"/>
              <a:t>» (1960), </a:t>
            </a:r>
            <a:r>
              <a:rPr lang="ru-RU" sz="8000" dirty="0" err="1"/>
              <a:t>що</a:t>
            </a:r>
            <a:r>
              <a:rPr lang="ru-RU" sz="8000" dirty="0"/>
              <a:t> </a:t>
            </a:r>
            <a:r>
              <a:rPr lang="ru-RU" sz="8000" dirty="0" err="1"/>
              <a:t>включає</a:t>
            </a:r>
            <a:r>
              <a:rPr lang="ru-RU" sz="8000" dirty="0"/>
              <a:t> «</a:t>
            </a:r>
            <a:r>
              <a:rPr lang="ru-RU" sz="8000" dirty="0" err="1"/>
              <a:t>Останній</a:t>
            </a:r>
            <a:r>
              <a:rPr lang="ru-RU" sz="8000" dirty="0"/>
              <a:t> дюйм», «</a:t>
            </a:r>
            <a:r>
              <a:rPr lang="ru-RU" sz="8000" dirty="0" err="1"/>
              <a:t>Акулячу</a:t>
            </a:r>
            <a:r>
              <a:rPr lang="ru-RU" sz="8000" dirty="0"/>
              <a:t> </a:t>
            </a:r>
            <a:r>
              <a:rPr lang="ru-RU" sz="8000" dirty="0" err="1"/>
              <a:t>клітку</a:t>
            </a:r>
            <a:r>
              <a:rPr lang="ru-RU" sz="8000" dirty="0"/>
              <a:t>» та </a:t>
            </a:r>
            <a:r>
              <a:rPr lang="ru-RU" sz="8000" dirty="0" err="1"/>
              <a:t>інші</a:t>
            </a:r>
            <a:r>
              <a:rPr lang="ru-RU" sz="8000" dirty="0"/>
              <a:t> твори, </a:t>
            </a:r>
            <a:r>
              <a:rPr lang="ru-RU" sz="8000" dirty="0" err="1"/>
              <a:t>Романи</a:t>
            </a:r>
            <a:r>
              <a:rPr lang="ru-RU" sz="8000" dirty="0"/>
              <a:t> </a:t>
            </a:r>
            <a:r>
              <a:rPr lang="ru-RU" sz="8000" dirty="0" err="1"/>
              <a:t>Олдріджа</a:t>
            </a:r>
            <a:r>
              <a:rPr lang="ru-RU" sz="8000" dirty="0"/>
              <a:t> </a:t>
            </a:r>
            <a:r>
              <a:rPr lang="ru-RU" sz="8000" dirty="0" err="1"/>
              <a:t>тяжіють</a:t>
            </a:r>
            <a:r>
              <a:rPr lang="ru-RU" sz="8000" dirty="0"/>
              <a:t> до жанру </a:t>
            </a:r>
            <a:r>
              <a:rPr lang="ru-RU" sz="8000" dirty="0" err="1"/>
              <a:t>героїчної</a:t>
            </a:r>
            <a:r>
              <a:rPr lang="ru-RU" sz="8000" dirty="0"/>
              <a:t> </a:t>
            </a:r>
            <a:r>
              <a:rPr lang="ru-RU" sz="8000" dirty="0" err="1"/>
              <a:t>епопеї</a:t>
            </a:r>
            <a:r>
              <a:rPr lang="ru-RU" sz="8000" dirty="0"/>
              <a:t>, вони </a:t>
            </a:r>
            <a:r>
              <a:rPr lang="ru-RU" sz="8000" dirty="0" err="1"/>
              <a:t>реалістично</a:t>
            </a:r>
            <a:r>
              <a:rPr lang="ru-RU" sz="8000" dirty="0"/>
              <a:t> </a:t>
            </a:r>
            <a:r>
              <a:rPr lang="ru-RU" sz="8000" dirty="0" err="1"/>
              <a:t>відображають</a:t>
            </a:r>
            <a:r>
              <a:rPr lang="ru-RU" sz="8000" dirty="0"/>
              <a:t> </a:t>
            </a:r>
            <a:r>
              <a:rPr lang="ru-RU" sz="8000" dirty="0" err="1"/>
              <a:t>і</a:t>
            </a:r>
            <a:r>
              <a:rPr lang="ru-RU" sz="8000" dirty="0"/>
              <a:t> </a:t>
            </a:r>
            <a:r>
              <a:rPr lang="ru-RU" sz="8000" dirty="0" err="1"/>
              <a:t>складний</a:t>
            </a:r>
            <a:r>
              <a:rPr lang="ru-RU" sz="8000" dirty="0"/>
              <a:t> шлях </a:t>
            </a:r>
            <a:r>
              <a:rPr lang="ru-RU" sz="8000" dirty="0" err="1"/>
              <a:t>людини</a:t>
            </a:r>
            <a:r>
              <a:rPr lang="ru-RU" sz="8000" dirty="0"/>
              <a:t> до </a:t>
            </a:r>
            <a:r>
              <a:rPr lang="ru-RU" sz="8000" dirty="0" err="1"/>
              <a:t>нових</a:t>
            </a:r>
            <a:r>
              <a:rPr lang="ru-RU" sz="8000" dirty="0"/>
              <a:t> </a:t>
            </a:r>
            <a:r>
              <a:rPr lang="ru-RU" sz="8000" dirty="0" err="1"/>
              <a:t>обріїв</a:t>
            </a:r>
            <a:r>
              <a:rPr lang="ru-RU" sz="8000" dirty="0"/>
              <a:t>, </a:t>
            </a:r>
            <a:r>
              <a:rPr lang="ru-RU" sz="8000" dirty="0" err="1"/>
              <a:t>і</a:t>
            </a:r>
            <a:r>
              <a:rPr lang="ru-RU" sz="8000" dirty="0"/>
              <a:t> </a:t>
            </a:r>
            <a:r>
              <a:rPr lang="ru-RU" sz="8000" dirty="0" err="1"/>
              <a:t>трагедію</a:t>
            </a:r>
            <a:r>
              <a:rPr lang="ru-RU" sz="8000" dirty="0"/>
              <a:t> </a:t>
            </a:r>
            <a:r>
              <a:rPr lang="ru-RU" sz="8000" dirty="0" err="1"/>
              <a:t>людини</a:t>
            </a:r>
            <a:r>
              <a:rPr lang="ru-RU" sz="8000" dirty="0"/>
              <a:t>, </a:t>
            </a:r>
            <a:r>
              <a:rPr lang="ru-RU" sz="8000" dirty="0" err="1"/>
              <a:t>що</a:t>
            </a:r>
            <a:r>
              <a:rPr lang="ru-RU" sz="8000" dirty="0"/>
              <a:t> </a:t>
            </a:r>
            <a:r>
              <a:rPr lang="ru-RU" sz="8000" dirty="0" err="1"/>
              <a:t>їх</a:t>
            </a:r>
            <a:r>
              <a:rPr lang="ru-RU" sz="8000" dirty="0"/>
              <a:t> утратила.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8b1400f6794eeaed52d9b37450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42852"/>
            <a:ext cx="2027640" cy="3119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isometricOffAxis1Right"/>
            <a:lightRig rig="twoPt" dir="t">
              <a:rot lat="0" lon="0" rev="7800000"/>
            </a:lightRig>
          </a:scene3d>
          <a:sp3d contourW="6350">
            <a:bevelT w="50800" h="16510" prst="divot"/>
            <a:contourClr>
              <a:srgbClr val="C0C0C0"/>
            </a:contourClr>
          </a:sp3d>
        </p:spPr>
      </p:pic>
      <p:pic>
        <p:nvPicPr>
          <p:cNvPr id="5" name="Рисунок 4" descr="1241383555_-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571480"/>
            <a:ext cx="1905000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1332627956_kair_3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3714752"/>
            <a:ext cx="1653870" cy="2624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Diplomat_043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4143380"/>
            <a:ext cx="164495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1122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500694" y="1600201"/>
            <a:ext cx="3429024" cy="375762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Важливою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темою в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творчості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Джеймса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Олдріджа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є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тема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дитинства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та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юності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21929259.jpg"/>
          <p:cNvPicPr>
            <a:picLocks noChangeAspect="1"/>
          </p:cNvPicPr>
          <p:nvPr/>
        </p:nvPicPr>
        <p:blipFill>
          <a:blip r:embed="rId3"/>
          <a:srcRect b="2818"/>
          <a:stretch>
            <a:fillRect/>
          </a:stretch>
        </p:blipFill>
        <p:spPr>
          <a:xfrm>
            <a:off x="2928926" y="0"/>
            <a:ext cx="2623238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Dzhejms_Oldridzh__Geroi_pustynnyh_gorizont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28604"/>
            <a:ext cx="1875155" cy="28877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Dzhejms_Oldridzh__Udivitelnyj_mongo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2714620"/>
            <a:ext cx="2540000" cy="3810000"/>
          </a:xfrm>
          <a:prstGeom prst="rect">
            <a:avLst/>
          </a:prstGeom>
        </p:spPr>
      </p:pic>
      <p:pic>
        <p:nvPicPr>
          <p:cNvPr id="9" name="Рисунок 8" descr="ub2012_03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4744" y="4071942"/>
            <a:ext cx="1958579" cy="261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2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642919"/>
            <a:ext cx="6143668" cy="4929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У </a:t>
            </a:r>
            <a:r>
              <a:rPr lang="ru-RU" sz="4400" b="1" dirty="0" err="1" smtClean="0">
                <a:solidFill>
                  <a:srgbClr val="FF0000"/>
                </a:solidFill>
              </a:rPr>
              <a:t>моїх</a:t>
            </a:r>
            <a:r>
              <a:rPr lang="ru-RU" sz="4400" b="1" dirty="0" smtClean="0">
                <a:solidFill>
                  <a:srgbClr val="FF0000"/>
                </a:solidFill>
              </a:rPr>
              <a:t> книжках </a:t>
            </a:r>
            <a:r>
              <a:rPr lang="ru-RU" sz="4400" b="1" dirty="0" err="1" smtClean="0">
                <a:solidFill>
                  <a:srgbClr val="FF0000"/>
                </a:solidFill>
              </a:rPr>
              <a:t>головна</a:t>
            </a:r>
            <a:r>
              <a:rPr lang="ru-RU" sz="4400" b="1" dirty="0" smtClean="0">
                <a:solidFill>
                  <a:srgbClr val="FF0000"/>
                </a:solidFill>
              </a:rPr>
              <a:t> тема </a:t>
            </a:r>
            <a:r>
              <a:rPr lang="ru-RU" sz="4400" b="1" dirty="0" err="1" smtClean="0">
                <a:solidFill>
                  <a:srgbClr val="FF0000"/>
                </a:solidFill>
              </a:rPr>
              <a:t>завжди</a:t>
            </a:r>
            <a:r>
              <a:rPr lang="ru-RU" sz="4400" b="1" dirty="0" smtClean="0">
                <a:solidFill>
                  <a:srgbClr val="FF0000"/>
                </a:solidFill>
              </a:rPr>
              <a:t> одна </a:t>
            </a:r>
            <a:r>
              <a:rPr lang="ru-RU" sz="4400" b="1" dirty="0" err="1" smtClean="0">
                <a:solidFill>
                  <a:srgbClr val="FF0000"/>
                </a:solidFill>
              </a:rPr>
              <a:t>й</a:t>
            </a:r>
            <a:r>
              <a:rPr lang="ru-RU" sz="4400" b="1" dirty="0" smtClean="0">
                <a:solidFill>
                  <a:srgbClr val="FF0000"/>
                </a:solidFill>
              </a:rPr>
              <a:t> та сама — </a:t>
            </a:r>
            <a:r>
              <a:rPr lang="ru-RU" sz="4400" b="1" dirty="0" err="1" smtClean="0">
                <a:solidFill>
                  <a:srgbClr val="FF0000"/>
                </a:solidFill>
              </a:rPr>
              <a:t>вибір</a:t>
            </a:r>
            <a:r>
              <a:rPr lang="ru-RU" sz="4400" b="1" dirty="0" smtClean="0">
                <a:solidFill>
                  <a:srgbClr val="FF0000"/>
                </a:solidFill>
              </a:rPr>
              <a:t>. </a:t>
            </a:r>
            <a:r>
              <a:rPr lang="ru-RU" sz="4400" b="1" dirty="0" err="1" smtClean="0">
                <a:solidFill>
                  <a:srgbClr val="FF0000"/>
                </a:solidFill>
              </a:rPr>
              <a:t>Вибір</a:t>
            </a:r>
            <a:r>
              <a:rPr lang="ru-RU" sz="4400" b="1" dirty="0" smtClean="0">
                <a:solidFill>
                  <a:srgbClr val="FF0000"/>
                </a:solidFill>
              </a:rPr>
              <a:t> шляху, </a:t>
            </a:r>
            <a:r>
              <a:rPr lang="ru-RU" sz="4400" b="1" dirty="0" err="1" smtClean="0">
                <a:solidFill>
                  <a:srgbClr val="FF0000"/>
                </a:solidFill>
              </a:rPr>
              <a:t>вибір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дії</a:t>
            </a:r>
            <a:r>
              <a:rPr lang="ru-RU" sz="4400" b="1" dirty="0" smtClean="0">
                <a:solidFill>
                  <a:srgbClr val="FF0000"/>
                </a:solidFill>
              </a:rPr>
              <a:t>, </a:t>
            </a:r>
            <a:r>
              <a:rPr lang="ru-RU" sz="4400" b="1" dirty="0" err="1" smtClean="0">
                <a:solidFill>
                  <a:srgbClr val="FF0000"/>
                </a:solidFill>
              </a:rPr>
              <a:t>вибір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світогляду</a:t>
            </a:r>
            <a:r>
              <a:rPr lang="ru-RU" sz="4400" b="1" dirty="0" smtClean="0">
                <a:solidFill>
                  <a:srgbClr val="FF0000"/>
                </a:solidFill>
              </a:rPr>
              <a:t>. </a:t>
            </a:r>
            <a:r>
              <a:rPr lang="ru-RU" sz="4400" b="1" dirty="0" smtClean="0"/>
              <a:t> </a:t>
            </a:r>
            <a:br>
              <a:rPr lang="ru-RU" sz="4400" b="1" dirty="0" smtClean="0"/>
            </a:br>
            <a:r>
              <a:rPr lang="ru-RU" sz="4400" b="1" dirty="0" smtClean="0"/>
              <a:t>         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Дж. </a:t>
            </a:r>
            <a:r>
              <a:rPr lang="ru-RU" sz="4400" b="1" i="1" dirty="0" err="1" smtClean="0">
                <a:solidFill>
                  <a:srgbClr val="C00000"/>
                </a:solidFill>
              </a:rPr>
              <a:t>Олдрідж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071678"/>
            <a:ext cx="2643206" cy="2214578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isometricOffAxis1Right"/>
            <a:lightRig rig="threePt" dir="t">
              <a:rot lat="0" lon="0" rev="2700000"/>
            </a:lightRig>
          </a:scene3d>
          <a:sp3d>
            <a:bevelT w="63500" h="508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2B2B2B"/>
                </a:solidFill>
                <a:latin typeface="Arial"/>
                <a:ea typeface="Times New Roman"/>
                <a:cs typeface="Times New Roman"/>
              </a:rPr>
              <a:t>Лексичний  коментар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ru-RU" sz="2400" b="1" i="1" dirty="0"/>
              <a:t>Дюйм</a:t>
            </a:r>
            <a:r>
              <a:rPr lang="ru-RU" sz="2400" b="1" dirty="0"/>
              <a:t> — </a:t>
            </a:r>
            <a:r>
              <a:rPr lang="ru-RU" sz="2400" b="1" dirty="0" err="1"/>
              <a:t>одиниця</a:t>
            </a:r>
            <a:r>
              <a:rPr lang="ru-RU" sz="2400" b="1" dirty="0"/>
              <a:t> </a:t>
            </a:r>
            <a:r>
              <a:rPr lang="ru-RU" sz="2400" b="1" dirty="0" err="1"/>
              <a:t>довжини</a:t>
            </a:r>
            <a:r>
              <a:rPr lang="ru-RU" sz="2400" b="1" dirty="0"/>
              <a:t> в </a:t>
            </a:r>
            <a:r>
              <a:rPr lang="ru-RU" sz="2400" b="1" dirty="0" err="1"/>
              <a:t>англійській</a:t>
            </a:r>
            <a:r>
              <a:rPr lang="ru-RU" sz="2400" b="1" dirty="0"/>
              <a:t> </a:t>
            </a:r>
            <a:r>
              <a:rPr lang="ru-RU" sz="2400" b="1" dirty="0" err="1"/>
              <a:t>системі</a:t>
            </a:r>
            <a:r>
              <a:rPr lang="ru-RU" sz="2400" b="1" dirty="0"/>
              <a:t> </a:t>
            </a:r>
            <a:r>
              <a:rPr lang="ru-RU" sz="2400" b="1" dirty="0" err="1"/>
              <a:t>мір</a:t>
            </a:r>
            <a:r>
              <a:rPr lang="ru-RU" sz="2400" b="1" dirty="0"/>
              <a:t>, </a:t>
            </a:r>
            <a:r>
              <a:rPr lang="ru-RU" sz="2400" b="1" dirty="0" err="1"/>
              <a:t>рівна</a:t>
            </a:r>
            <a:r>
              <a:rPr lang="ru-RU" sz="2400" b="1" dirty="0"/>
              <a:t> 1/12 фута, </a:t>
            </a:r>
            <a:r>
              <a:rPr lang="ru-RU" sz="2400" b="1" dirty="0" err="1"/>
              <a:t>або</a:t>
            </a:r>
            <a:r>
              <a:rPr lang="ru-RU" sz="2400" b="1" dirty="0"/>
              <a:t> 2,54 см.</a:t>
            </a:r>
            <a:endParaRPr lang="ru-RU" sz="2400" dirty="0"/>
          </a:p>
          <a:p>
            <a:r>
              <a:rPr lang="ru-RU" sz="2400" b="1" i="1" dirty="0"/>
              <a:t>Фут </a:t>
            </a:r>
            <a:r>
              <a:rPr lang="ru-RU" sz="2400" b="1" dirty="0"/>
              <a:t>— </a:t>
            </a:r>
            <a:r>
              <a:rPr lang="ru-RU" sz="2400" b="1" dirty="0" err="1"/>
              <a:t>одиниця</a:t>
            </a:r>
            <a:r>
              <a:rPr lang="ru-RU" sz="2400" b="1" dirty="0"/>
              <a:t> </a:t>
            </a:r>
            <a:r>
              <a:rPr lang="ru-RU" sz="2400" b="1" dirty="0" err="1"/>
              <a:t>довжини</a:t>
            </a:r>
            <a:r>
              <a:rPr lang="ru-RU" sz="2400" b="1" dirty="0"/>
              <a:t> в </a:t>
            </a:r>
            <a:r>
              <a:rPr lang="ru-RU" sz="2400" b="1" dirty="0" err="1"/>
              <a:t>англійській</a:t>
            </a:r>
            <a:r>
              <a:rPr lang="ru-RU" sz="2400" b="1" dirty="0"/>
              <a:t> </a:t>
            </a:r>
            <a:r>
              <a:rPr lang="ru-RU" sz="2400" b="1" dirty="0" err="1"/>
              <a:t>системі</a:t>
            </a:r>
            <a:r>
              <a:rPr lang="ru-RU" sz="2400" b="1" dirty="0"/>
              <a:t> </a:t>
            </a:r>
            <a:r>
              <a:rPr lang="ru-RU" sz="2400" b="1" dirty="0" err="1"/>
              <a:t>мір</a:t>
            </a:r>
            <a:r>
              <a:rPr lang="ru-RU" sz="2400" b="1" dirty="0"/>
              <a:t>, </a:t>
            </a:r>
            <a:r>
              <a:rPr lang="ru-RU" sz="2400" b="1" dirty="0" err="1"/>
              <a:t>рівна</a:t>
            </a:r>
            <a:r>
              <a:rPr lang="ru-RU" sz="2400" b="1" dirty="0"/>
              <a:t> 12 дюймам, </a:t>
            </a:r>
            <a:r>
              <a:rPr lang="ru-RU" sz="2400" b="1" dirty="0" err="1"/>
              <a:t>або</a:t>
            </a:r>
            <a:r>
              <a:rPr lang="ru-RU" sz="2400" b="1" dirty="0"/>
              <a:t> 30,48см.</a:t>
            </a:r>
            <a:endParaRPr lang="ru-RU" sz="2400" dirty="0"/>
          </a:p>
          <a:p>
            <a:r>
              <a:rPr lang="ru-RU" sz="2400" b="1" i="1" dirty="0"/>
              <a:t>Миля</a:t>
            </a:r>
            <a:r>
              <a:rPr lang="ru-RU" sz="2400" b="1" dirty="0"/>
              <a:t> – </a:t>
            </a:r>
            <a:r>
              <a:rPr lang="ru-RU" sz="2400" b="1" dirty="0" err="1"/>
              <a:t>одиниця</a:t>
            </a:r>
            <a:r>
              <a:rPr lang="ru-RU" sz="2400" b="1" dirty="0"/>
              <a:t> </a:t>
            </a:r>
            <a:r>
              <a:rPr lang="ru-RU" sz="2400" b="1" dirty="0" err="1"/>
              <a:t>довжини</a:t>
            </a:r>
            <a:r>
              <a:rPr lang="ru-RU" sz="2400" b="1" dirty="0"/>
              <a:t>, яка </a:t>
            </a:r>
            <a:r>
              <a:rPr lang="ru-RU" sz="2400" b="1" dirty="0" err="1"/>
              <a:t>використовується</a:t>
            </a:r>
            <a:r>
              <a:rPr lang="ru-RU" sz="2400" b="1" dirty="0"/>
              <a:t> </a:t>
            </a:r>
            <a:r>
              <a:rPr lang="ru-RU" sz="2400" b="1" dirty="0" err="1"/>
              <a:t>тепер</a:t>
            </a:r>
            <a:r>
              <a:rPr lang="ru-RU" sz="2400" b="1" dirty="0"/>
              <a:t> </a:t>
            </a:r>
            <a:r>
              <a:rPr lang="ru-RU" sz="2400" b="1" dirty="0" err="1"/>
              <a:t>зде­більшого</a:t>
            </a:r>
            <a:r>
              <a:rPr lang="ru-RU" sz="2400" b="1" dirty="0"/>
              <a:t> у </a:t>
            </a:r>
            <a:r>
              <a:rPr lang="ru-RU" sz="2400" b="1" dirty="0" err="1"/>
              <a:t>морській</a:t>
            </a:r>
            <a:r>
              <a:rPr lang="ru-RU" sz="2400" b="1" dirty="0"/>
              <a:t> </a:t>
            </a:r>
            <a:r>
              <a:rPr lang="ru-RU" sz="2400" b="1" dirty="0" err="1"/>
              <a:t>справі</a:t>
            </a:r>
            <a:r>
              <a:rPr lang="ru-RU" sz="2400" b="1" dirty="0"/>
              <a:t>, </a:t>
            </a:r>
            <a:r>
              <a:rPr lang="ru-RU" sz="2400" b="1" dirty="0" err="1"/>
              <a:t>рівна</a:t>
            </a:r>
            <a:r>
              <a:rPr lang="ru-RU" sz="2400" b="1" dirty="0"/>
              <a:t> 1852 метрам.</a:t>
            </a:r>
            <a:endParaRPr lang="ru-RU" sz="2400" dirty="0"/>
          </a:p>
          <a:p>
            <a:r>
              <a:rPr lang="ru-RU" sz="2400" b="1" i="1" dirty="0"/>
              <a:t>Фунт</a:t>
            </a:r>
            <a:r>
              <a:rPr lang="ru-RU" sz="2400" b="1" dirty="0"/>
              <a:t> — </a:t>
            </a:r>
            <a:r>
              <a:rPr lang="ru-RU" sz="2400" b="1" dirty="0" err="1"/>
              <a:t>основна</a:t>
            </a:r>
            <a:r>
              <a:rPr lang="ru-RU" sz="2400" b="1" dirty="0"/>
              <a:t> </a:t>
            </a:r>
            <a:r>
              <a:rPr lang="ru-RU" sz="2400" b="1" dirty="0" err="1"/>
              <a:t>одиниця</a:t>
            </a:r>
            <a:r>
              <a:rPr lang="ru-RU" sz="2400" b="1" dirty="0"/>
              <a:t> ваги в </a:t>
            </a:r>
            <a:r>
              <a:rPr lang="ru-RU" sz="2400" b="1" dirty="0" err="1"/>
              <a:t>англійській</a:t>
            </a:r>
            <a:r>
              <a:rPr lang="ru-RU" sz="2400" b="1" dirty="0"/>
              <a:t> </a:t>
            </a:r>
            <a:r>
              <a:rPr lang="ru-RU" sz="2400" b="1" dirty="0" err="1"/>
              <a:t>системі</a:t>
            </a:r>
            <a:r>
              <a:rPr lang="ru-RU" sz="2400" b="1" dirty="0"/>
              <a:t> </a:t>
            </a:r>
            <a:r>
              <a:rPr lang="ru-RU" sz="2400" b="1" dirty="0" err="1"/>
              <a:t>мір</a:t>
            </a:r>
            <a:r>
              <a:rPr lang="ru-RU" sz="2400" b="1" dirty="0"/>
              <a:t>, </a:t>
            </a:r>
            <a:r>
              <a:rPr lang="ru-RU" sz="2400" b="1" dirty="0" err="1"/>
              <a:t>рівна</a:t>
            </a:r>
            <a:r>
              <a:rPr lang="ru-RU" sz="2400" b="1" dirty="0"/>
              <a:t> 453,5 г.</a:t>
            </a:r>
            <a:endParaRPr lang="ru-RU" sz="2400" dirty="0"/>
          </a:p>
          <a:p>
            <a:r>
              <a:rPr lang="ru-RU" sz="2400" b="1" i="1" dirty="0"/>
              <a:t>Хамсин</a:t>
            </a:r>
            <a:r>
              <a:rPr lang="ru-RU" sz="2400" b="1" dirty="0"/>
              <a:t> — </a:t>
            </a:r>
            <a:r>
              <a:rPr lang="ru-RU" sz="2400" b="1" dirty="0" err="1"/>
              <a:t>сухий</a:t>
            </a:r>
            <a:r>
              <a:rPr lang="ru-RU" sz="2400" b="1" dirty="0"/>
              <a:t> та </a:t>
            </a:r>
            <a:r>
              <a:rPr lang="ru-RU" sz="2400" b="1" dirty="0" err="1"/>
              <a:t>спекотний</a:t>
            </a:r>
            <a:r>
              <a:rPr lang="ru-RU" sz="2400" b="1" dirty="0"/>
              <a:t> </a:t>
            </a:r>
            <a:r>
              <a:rPr lang="ru-RU" sz="2400" b="1" dirty="0" err="1"/>
              <a:t>вітер</a:t>
            </a:r>
            <a:r>
              <a:rPr lang="ru-RU" sz="2400" b="1" dirty="0"/>
              <a:t> у </a:t>
            </a:r>
            <a:r>
              <a:rPr lang="ru-RU" sz="2400" b="1" dirty="0" err="1"/>
              <a:t>Єгипті</a:t>
            </a:r>
            <a:r>
              <a:rPr lang="ru-RU" sz="2400" b="1" dirty="0"/>
              <a:t>, </a:t>
            </a:r>
            <a:r>
              <a:rPr lang="ru-RU" sz="2400" b="1" dirty="0" err="1"/>
              <a:t>що</a:t>
            </a:r>
            <a:r>
              <a:rPr lang="ru-RU" sz="2400" b="1" dirty="0"/>
              <a:t> </a:t>
            </a:r>
            <a:r>
              <a:rPr lang="ru-RU" sz="2400" b="1" dirty="0" err="1"/>
              <a:t>дме</a:t>
            </a:r>
            <a:r>
              <a:rPr lang="ru-RU" sz="2400" b="1" dirty="0"/>
              <a:t> з </a:t>
            </a:r>
            <a:r>
              <a:rPr lang="ru-RU" sz="2400" b="1" dirty="0" err="1"/>
              <a:t>пус­телі</a:t>
            </a:r>
            <a:r>
              <a:rPr lang="ru-RU" sz="2400" b="1" dirty="0"/>
              <a:t>.</a:t>
            </a:r>
            <a:endParaRPr lang="ru-RU" sz="2400" dirty="0"/>
          </a:p>
          <a:p>
            <a:r>
              <a:rPr lang="ru-RU" sz="2400" b="1" i="1" dirty="0"/>
              <a:t>Авантюра</a:t>
            </a:r>
            <a:r>
              <a:rPr lang="ru-RU" sz="2400" b="1" dirty="0"/>
              <a:t> — </a:t>
            </a:r>
            <a:r>
              <a:rPr lang="ru-RU" sz="2400" b="1" dirty="0" err="1"/>
              <a:t>ризикована</a:t>
            </a:r>
            <a:r>
              <a:rPr lang="ru-RU" sz="2400" b="1" dirty="0"/>
              <a:t>, </a:t>
            </a:r>
            <a:r>
              <a:rPr lang="ru-RU" sz="2400" b="1" dirty="0" err="1"/>
              <a:t>сумнівна</a:t>
            </a:r>
            <a:r>
              <a:rPr lang="ru-RU" sz="2400" b="1" dirty="0"/>
              <a:t> справа, </a:t>
            </a:r>
            <a:r>
              <a:rPr lang="ru-RU" sz="2400" b="1" dirty="0" err="1"/>
              <a:t>розрахована</a:t>
            </a:r>
            <a:r>
              <a:rPr lang="ru-RU" sz="2400" b="1" dirty="0"/>
              <a:t> на </a:t>
            </a:r>
            <a:r>
              <a:rPr lang="ru-RU" sz="2400" b="1" dirty="0" err="1"/>
              <a:t>випадковий</a:t>
            </a:r>
            <a:r>
              <a:rPr lang="ru-RU" sz="2400" b="1" dirty="0"/>
              <a:t> </a:t>
            </a:r>
            <a:r>
              <a:rPr lang="ru-RU" sz="2400" b="1" dirty="0" err="1"/>
              <a:t>успіх</a:t>
            </a:r>
            <a:r>
              <a:rPr lang="ru-RU" sz="2400" b="1" dirty="0"/>
              <a:t>, без </a:t>
            </a:r>
            <a:r>
              <a:rPr lang="ru-RU" sz="2400" b="1" dirty="0" err="1"/>
              <a:t>урахування</a:t>
            </a:r>
            <a:r>
              <a:rPr lang="ru-RU" sz="2400" b="1" dirty="0"/>
              <a:t> </a:t>
            </a:r>
            <a:r>
              <a:rPr lang="ru-RU" sz="2400" b="1" dirty="0" err="1"/>
              <a:t>реальних</a:t>
            </a:r>
            <a:r>
              <a:rPr lang="ru-RU" sz="2400" b="1" dirty="0"/>
              <a:t> </a:t>
            </a:r>
            <a:r>
              <a:rPr lang="ru-RU" sz="2400" b="1" dirty="0" err="1"/>
              <a:t>можливостей</a:t>
            </a:r>
            <a:r>
              <a:rPr lang="ru-RU" sz="2400" b="1" dirty="0"/>
              <a:t> і </a:t>
            </a:r>
            <a:r>
              <a:rPr lang="ru-RU" sz="2400" b="1" dirty="0" err="1"/>
              <a:t>при­речена</a:t>
            </a:r>
            <a:r>
              <a:rPr lang="ru-RU" sz="2400" b="1" dirty="0"/>
              <a:t> на провал.</a:t>
            </a:r>
            <a:endParaRPr lang="ru-RU" sz="2400" dirty="0"/>
          </a:p>
          <a:p>
            <a:pPr marL="0" indent="0" algn="ctr">
              <a:lnSpc>
                <a:spcPts val="166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534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-PK\Desktop\море.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583"/>
            <a:ext cx="9144000" cy="687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9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-PK\Desktop\море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8" y="0"/>
            <a:ext cx="916782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73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294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Тема Office</vt:lpstr>
      <vt:lpstr>1_Тема Office</vt:lpstr>
      <vt:lpstr>2_Тема Office</vt:lpstr>
      <vt:lpstr>3_Тема Office</vt:lpstr>
      <vt:lpstr>    </vt:lpstr>
      <vt:lpstr>Джеймс Олдрідж</vt:lpstr>
      <vt:lpstr>Презентация PowerPoint</vt:lpstr>
      <vt:lpstr>Презентация PowerPoint</vt:lpstr>
      <vt:lpstr>Презентация PowerPoint</vt:lpstr>
      <vt:lpstr>Презентация PowerPoint</vt:lpstr>
      <vt:lpstr>Лексичний  коментар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ДОНЕЦЬКА ГІМНАЗІЯ № 41 ДОНЕЦЬКОЇ МІСЬКОЇ РАДИ  ДОНЕЦЬКОЇ ОБЛАСТІ</dc:title>
  <dc:creator>DNA7 X86</dc:creator>
  <cp:lastModifiedBy>Admin-PK</cp:lastModifiedBy>
  <cp:revision>49</cp:revision>
  <dcterms:created xsi:type="dcterms:W3CDTF">2012-04-02T15:28:27Z</dcterms:created>
  <dcterms:modified xsi:type="dcterms:W3CDTF">2017-12-12T20:19:03Z</dcterms:modified>
</cp:coreProperties>
</file>