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9AB3D18-2717-4EF5-8917-A846FFB550A7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6136883-C5B1-4016-992F-2A33D9FC2C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AB3D18-2717-4EF5-8917-A846FFB550A7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136883-C5B1-4016-992F-2A33D9FC2C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9AB3D18-2717-4EF5-8917-A846FFB550A7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6136883-C5B1-4016-992F-2A33D9FC2C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AB3D18-2717-4EF5-8917-A846FFB550A7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136883-C5B1-4016-992F-2A33D9FC2C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9AB3D18-2717-4EF5-8917-A846FFB550A7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6136883-C5B1-4016-992F-2A33D9FC2C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AB3D18-2717-4EF5-8917-A846FFB550A7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136883-C5B1-4016-992F-2A33D9FC2C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AB3D18-2717-4EF5-8917-A846FFB550A7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136883-C5B1-4016-992F-2A33D9FC2C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AB3D18-2717-4EF5-8917-A846FFB550A7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136883-C5B1-4016-992F-2A33D9FC2C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9AB3D18-2717-4EF5-8917-A846FFB550A7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136883-C5B1-4016-992F-2A33D9FC2C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AB3D18-2717-4EF5-8917-A846FFB550A7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136883-C5B1-4016-992F-2A33D9FC2C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AB3D18-2717-4EF5-8917-A846FFB550A7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136883-C5B1-4016-992F-2A33D9FC2C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9AB3D18-2717-4EF5-8917-A846FFB550A7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6136883-C5B1-4016-992F-2A33D9FC2C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0" y="428604"/>
            <a:ext cx="2714612" cy="214314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My Family. Professions.</a:t>
            </a:r>
            <a:endParaRPr lang="ru-RU" sz="40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Картинки по запросу my family картинки для 3 класс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14290"/>
            <a:ext cx="535785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артинки по запросу professions for kids картинки для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3929066"/>
            <a:ext cx="528641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2287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Professions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Похожее изображение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642918"/>
            <a:ext cx="185742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Похожее изображение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642918"/>
            <a:ext cx="185738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артинки по запросу farmer картинки for kids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642918"/>
            <a:ext cx="200026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Похожее изображение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642918"/>
            <a:ext cx="192882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Похожее изображение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3571876"/>
            <a:ext cx="192885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охожее изображение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14546" y="3571876"/>
            <a:ext cx="200026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Похожее изображение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6248" y="3571876"/>
            <a:ext cx="200026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Похожее изображение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57950" y="3571876"/>
            <a:ext cx="1610677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85720" y="2857496"/>
            <a:ext cx="140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 doctor</a:t>
            </a:r>
            <a:endParaRPr lang="ru-RU" sz="24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3108" y="2857496"/>
            <a:ext cx="1602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 teacher</a:t>
            </a:r>
            <a:endParaRPr lang="ru-RU" sz="24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29058" y="2857497"/>
            <a:ext cx="2294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 farmer</a:t>
            </a:r>
            <a:endParaRPr lang="ru-RU" sz="24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72198" y="2857496"/>
            <a:ext cx="2041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 bus driver</a:t>
            </a:r>
            <a:endParaRPr lang="ru-RU" sz="24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4282" y="6143644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 cook</a:t>
            </a:r>
            <a:endParaRPr lang="ru-RU" sz="24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57422" y="6143644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 baker</a:t>
            </a:r>
            <a:endParaRPr lang="ru-RU" sz="24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14810" y="6143644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 businessman</a:t>
            </a:r>
            <a:endParaRPr lang="ru-RU" sz="24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57950" y="6143644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 policeman</a:t>
            </a:r>
            <a:endParaRPr lang="ru-RU" sz="24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57148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What do these people do?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Похожее изображение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571480"/>
            <a:ext cx="142876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Похожее изображение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928934"/>
            <a:ext cx="142876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Похожее изображение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642918"/>
            <a:ext cx="171451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Похожее изображение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5000636"/>
            <a:ext cx="1571636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Картинки по запросу farmer картинки for kids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6" y="2928934"/>
            <a:ext cx="157163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охожее изображение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28926" y="642918"/>
            <a:ext cx="150019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Похожее изображение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86446" y="3071810"/>
            <a:ext cx="142876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Похожее изображение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2844" y="5000636"/>
            <a:ext cx="1428760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571604" y="1071546"/>
            <a:ext cx="1285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Help sick</a:t>
            </a:r>
          </a:p>
          <a:p>
            <a:r>
              <a:rPr lang="en-US" sz="2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people</a:t>
            </a:r>
            <a:endParaRPr lang="ru-RU" sz="20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71604" y="3429000"/>
            <a:ext cx="142876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Teach</a:t>
            </a:r>
            <a:r>
              <a:rPr lang="en-US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children</a:t>
            </a:r>
            <a:endParaRPr lang="ru-RU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29125" y="1071546"/>
            <a:ext cx="1285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Make bread</a:t>
            </a:r>
            <a:endParaRPr lang="ru-RU" sz="20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00562" y="3143248"/>
            <a:ext cx="1428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Look after animals</a:t>
            </a:r>
            <a:endParaRPr lang="ru-RU" sz="20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00563" y="4071942"/>
            <a:ext cx="150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Grow vegetables</a:t>
            </a:r>
            <a:endParaRPr lang="ru-RU" sz="20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0" y="5715016"/>
            <a:ext cx="1917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Cook dinner</a:t>
            </a:r>
            <a:endParaRPr lang="ru-RU" sz="20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43768" y="3929066"/>
            <a:ext cx="1357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Do</a:t>
            </a:r>
          </a:p>
          <a:p>
            <a:r>
              <a:rPr lang="en-US" sz="2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business</a:t>
            </a:r>
            <a:endParaRPr lang="ru-RU" sz="20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15206" y="1071546"/>
            <a:ext cx="1285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Drive a bus</a:t>
            </a:r>
            <a:endParaRPr lang="ru-RU" sz="20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71604" y="5357826"/>
            <a:ext cx="1357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Help people</a:t>
            </a:r>
            <a:endParaRPr lang="ru-RU" sz="20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65754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Where do these people work?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Похожее изображени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857232"/>
            <a:ext cx="207170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Похожее изображение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5040" y="857204"/>
            <a:ext cx="192882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Похожее изображение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857232"/>
            <a:ext cx="200026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Картинки по запросу police office картинки"/>
          <p:cNvPicPr>
            <a:picLocks noGr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928670"/>
            <a:ext cx="235745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Похожее изображение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3571876"/>
            <a:ext cx="2071702" cy="205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охожее изображение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28860" y="3571876"/>
            <a:ext cx="200026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Картинки по запросу cafe картинки для детей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3438" y="3571876"/>
            <a:ext cx="228601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Картинки по запросу bakery картинки для детей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72330" y="3571876"/>
            <a:ext cx="192882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85720" y="2714620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Hospital</a:t>
            </a:r>
            <a:endParaRPr lang="ru-RU" sz="24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5984" y="2714621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School</a:t>
            </a:r>
            <a:endParaRPr lang="ru-RU" sz="24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00562" y="2714620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Farm</a:t>
            </a:r>
            <a:endParaRPr lang="ru-RU" sz="24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43702" y="2714620"/>
            <a:ext cx="2690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Police office</a:t>
            </a:r>
            <a:endParaRPr lang="ru-RU" sz="24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8596" y="5715016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Bus</a:t>
            </a:r>
            <a:endParaRPr lang="ru-RU" sz="24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00298" y="5786454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Office</a:t>
            </a:r>
            <a:endParaRPr lang="ru-RU" sz="24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29190" y="5786454"/>
            <a:ext cx="1611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Cafe</a:t>
            </a:r>
            <a:endParaRPr lang="ru-RU" sz="24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43768" y="5786454"/>
            <a:ext cx="1641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Bakery</a:t>
            </a:r>
            <a:endParaRPr lang="ru-RU" sz="24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Jane’s Family</a:t>
            </a:r>
            <a:endParaRPr lang="ru-RU" sz="36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Картинки по запросу Jane'sfamily картинки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142984"/>
            <a:ext cx="7072362" cy="5114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What is your profession?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7239000" cy="54556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I am a …</a:t>
            </a:r>
          </a:p>
          <a:p>
            <a:pPr>
              <a:buNone/>
            </a:pPr>
            <a:r>
              <a:rPr lang="en-US" sz="28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I work in the…</a:t>
            </a:r>
          </a:p>
          <a:p>
            <a:pPr>
              <a:buNone/>
            </a:pPr>
            <a:endParaRPr lang="en-US" sz="2800" b="1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bake…</a:t>
            </a:r>
          </a:p>
          <a:p>
            <a:pPr>
              <a:buNone/>
            </a:pPr>
            <a:r>
              <a:rPr lang="en-US" sz="28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help…  </a:t>
            </a:r>
          </a:p>
          <a:p>
            <a:pPr>
              <a:buNone/>
            </a:pPr>
            <a:r>
              <a:rPr lang="en-US" sz="28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I   teach…</a:t>
            </a:r>
          </a:p>
          <a:p>
            <a:pPr>
              <a:buNone/>
            </a:pPr>
            <a:r>
              <a:rPr lang="en-US" sz="28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look after…</a:t>
            </a:r>
          </a:p>
          <a:p>
            <a:pPr>
              <a:buNone/>
            </a:pPr>
            <a:r>
              <a:rPr lang="en-US" sz="28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drive a …</a:t>
            </a:r>
          </a:p>
          <a:p>
            <a:pPr>
              <a:buNone/>
            </a:pPr>
            <a:r>
              <a:rPr lang="en-US" sz="28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cook…</a:t>
            </a:r>
          </a:p>
          <a:p>
            <a:pPr>
              <a:buNone/>
            </a:pPr>
            <a:endParaRPr lang="en-US" sz="2800" b="1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I like my …	</a:t>
            </a:r>
            <a:endParaRPr lang="ru-RU" sz="28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Похожее изображени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000240"/>
            <a:ext cx="278608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3719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 be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To be to (спряжение)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3" y="1071546"/>
            <a:ext cx="6181916" cy="9429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Complete the sentences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7239000" cy="524131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I … a pupil.</a:t>
            </a:r>
          </a:p>
          <a:p>
            <a:pPr>
              <a:buNone/>
            </a:pPr>
            <a:r>
              <a:rPr lang="en-US" sz="32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My uncle …a baker.</a:t>
            </a:r>
          </a:p>
          <a:p>
            <a:pPr>
              <a:buNone/>
            </a:pPr>
            <a:r>
              <a:rPr lang="en-US" sz="32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Ann and Liz … cousins.</a:t>
            </a:r>
          </a:p>
          <a:p>
            <a:pPr>
              <a:buNone/>
            </a:pPr>
            <a:r>
              <a:rPr lang="en-US" sz="32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His father … a doctor.</a:t>
            </a:r>
          </a:p>
          <a:p>
            <a:pPr>
              <a:buNone/>
            </a:pPr>
            <a:r>
              <a:rPr lang="en-US" sz="32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They … farmers.</a:t>
            </a:r>
          </a:p>
          <a:p>
            <a:pPr>
              <a:buNone/>
            </a:pPr>
            <a:r>
              <a:rPr lang="en-US" sz="32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I … 9.</a:t>
            </a:r>
          </a:p>
          <a:p>
            <a:pPr>
              <a:buNone/>
            </a:pPr>
            <a:r>
              <a:rPr lang="en-US" sz="32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7 My grandparents … kind.. </a:t>
            </a:r>
            <a:endParaRPr lang="ru-RU" sz="32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Картинки по запросу writing картинки lkz ltntq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285860"/>
            <a:ext cx="2970213" cy="335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340</TotalTime>
  <Words>168</Words>
  <Application>Microsoft Office PowerPoint</Application>
  <PresentationFormat>Экран (4:3)</PresentationFormat>
  <Paragraphs>53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Изящная</vt:lpstr>
      <vt:lpstr>Слайд 1</vt:lpstr>
      <vt:lpstr>Professions</vt:lpstr>
      <vt:lpstr>What do these people do?</vt:lpstr>
      <vt:lpstr>Where do these people work?</vt:lpstr>
      <vt:lpstr>Jane’s Family</vt:lpstr>
      <vt:lpstr>What is your profession?</vt:lpstr>
      <vt:lpstr>To be</vt:lpstr>
      <vt:lpstr>Complete the sentences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56</cp:revision>
  <dcterms:created xsi:type="dcterms:W3CDTF">2017-11-13T19:46:47Z</dcterms:created>
  <dcterms:modified xsi:type="dcterms:W3CDTF">2017-11-15T14:04:39Z</dcterms:modified>
</cp:coreProperties>
</file>