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D2BF7-3C76-46BD-BA54-6791F99823B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F93F88-6AE0-4053-928D-66C71547FBCC}">
      <dgm:prSet phldrT="[Текст]"/>
      <dgm:spPr/>
      <dgm:t>
        <a:bodyPr/>
        <a:lstStyle/>
        <a:p>
          <a:r>
            <a:rPr lang="uk-UA" dirty="0" smtClean="0"/>
            <a:t>!</a:t>
          </a:r>
          <a:endParaRPr lang="ru-RU" dirty="0"/>
        </a:p>
      </dgm:t>
    </dgm:pt>
    <dgm:pt modelId="{DED9B7A1-91B9-4A4C-AA8B-371D1A42F19A}" type="parTrans" cxnId="{2749592C-80AC-433A-9284-8C9B2A50DD7E}">
      <dgm:prSet/>
      <dgm:spPr/>
      <dgm:t>
        <a:bodyPr/>
        <a:lstStyle/>
        <a:p>
          <a:endParaRPr lang="ru-RU"/>
        </a:p>
      </dgm:t>
    </dgm:pt>
    <dgm:pt modelId="{ED94EBC4-310A-48E0-AADB-FBE6B1743864}" type="sibTrans" cxnId="{2749592C-80AC-433A-9284-8C9B2A50DD7E}">
      <dgm:prSet/>
      <dgm:spPr/>
      <dgm:t>
        <a:bodyPr/>
        <a:lstStyle/>
        <a:p>
          <a:endParaRPr lang="ru-RU"/>
        </a:p>
      </dgm:t>
    </dgm:pt>
    <dgm:pt modelId="{77A77550-A6B9-4232-AD11-48586D3EEDDE}">
      <dgm:prSet phldrT="[Текст]" custT="1"/>
      <dgm:spPr/>
      <dgm:t>
        <a:bodyPr/>
        <a:lstStyle/>
        <a:p>
          <a:r>
            <a:rPr lang="ru-RU" sz="2400" b="1" dirty="0" smtClean="0"/>
            <a:t>➢ Показати учням, як вони досягли мети уроку. </a:t>
          </a:r>
          <a:endParaRPr lang="ru-RU" sz="2400" b="1" dirty="0"/>
        </a:p>
      </dgm:t>
    </dgm:pt>
    <dgm:pt modelId="{EB6F520C-A77E-44B4-A8D8-D6454582B6B7}" type="parTrans" cxnId="{E2DD8D07-8E8A-477B-865F-C79828966A08}">
      <dgm:prSet/>
      <dgm:spPr/>
      <dgm:t>
        <a:bodyPr/>
        <a:lstStyle/>
        <a:p>
          <a:endParaRPr lang="ru-RU"/>
        </a:p>
      </dgm:t>
    </dgm:pt>
    <dgm:pt modelId="{FD53784A-8F9A-4A7B-9F90-70D21BCDE63C}" type="sibTrans" cxnId="{E2DD8D07-8E8A-477B-865F-C79828966A08}">
      <dgm:prSet/>
      <dgm:spPr/>
      <dgm:t>
        <a:bodyPr/>
        <a:lstStyle/>
        <a:p>
          <a:endParaRPr lang="ru-RU"/>
        </a:p>
      </dgm:t>
    </dgm:pt>
    <dgm:pt modelId="{5F39D192-A415-4E11-8BBA-7E9658E244CE}">
      <dgm:prSet phldrT="[Текст]" custT="1"/>
      <dgm:spPr/>
      <dgm:t>
        <a:bodyPr/>
        <a:lstStyle/>
        <a:p>
          <a:r>
            <a:rPr lang="ru-RU" sz="2400" b="1" dirty="0" smtClean="0"/>
            <a:t>➢ Визначити найкращих за результатами досягнення учнів.</a:t>
          </a:r>
          <a:endParaRPr lang="ru-RU" sz="2400" b="1" dirty="0"/>
        </a:p>
      </dgm:t>
    </dgm:pt>
    <dgm:pt modelId="{D017E542-C9CC-498E-A8F5-89E4E25D37D3}" type="parTrans" cxnId="{22262836-6672-44C5-9E59-94F9DEEC63BA}">
      <dgm:prSet/>
      <dgm:spPr/>
      <dgm:t>
        <a:bodyPr/>
        <a:lstStyle/>
        <a:p>
          <a:endParaRPr lang="ru-RU"/>
        </a:p>
      </dgm:t>
    </dgm:pt>
    <dgm:pt modelId="{27273262-D3BF-4EE4-879A-54C59C4EFC0B}" type="sibTrans" cxnId="{22262836-6672-44C5-9E59-94F9DEEC63BA}">
      <dgm:prSet/>
      <dgm:spPr/>
      <dgm:t>
        <a:bodyPr/>
        <a:lstStyle/>
        <a:p>
          <a:endParaRPr lang="ru-RU"/>
        </a:p>
      </dgm:t>
    </dgm:pt>
    <dgm:pt modelId="{B066B269-9DFA-4E5F-BDF3-64C62AD63B9A}">
      <dgm:prSet phldrT="[Текст]" custT="1"/>
      <dgm:spPr/>
      <dgm:t>
        <a:bodyPr/>
        <a:lstStyle/>
        <a:p>
          <a:r>
            <a:rPr lang="ru-RU" sz="2400" b="1" dirty="0" smtClean="0"/>
            <a:t>➢ Виставити оцінки (бали). </a:t>
          </a:r>
          <a:endParaRPr lang="ru-RU" sz="2400" b="1" dirty="0"/>
        </a:p>
      </dgm:t>
    </dgm:pt>
    <dgm:pt modelId="{F97B63AC-4A91-4EBF-A492-EC237427B6E8}" type="sibTrans" cxnId="{330271F9-EBDF-4664-AB16-69A61C370919}">
      <dgm:prSet/>
      <dgm:spPr/>
      <dgm:t>
        <a:bodyPr/>
        <a:lstStyle/>
        <a:p>
          <a:endParaRPr lang="ru-RU"/>
        </a:p>
      </dgm:t>
    </dgm:pt>
    <dgm:pt modelId="{F0E6A289-345F-4F7F-B544-3F9F6FEC40AC}" type="parTrans" cxnId="{330271F9-EBDF-4664-AB16-69A61C370919}">
      <dgm:prSet/>
      <dgm:spPr/>
      <dgm:t>
        <a:bodyPr/>
        <a:lstStyle/>
        <a:p>
          <a:endParaRPr lang="ru-RU"/>
        </a:p>
      </dgm:t>
    </dgm:pt>
    <dgm:pt modelId="{B5990D82-C951-4E6A-9DCB-B960520DAFB7}">
      <dgm:prSet phldrT="[Текст]" custT="1"/>
      <dgm:spPr/>
      <dgm:t>
        <a:bodyPr/>
        <a:lstStyle/>
        <a:p>
          <a:r>
            <a:rPr lang="ru-RU" sz="2400" b="1" dirty="0" smtClean="0"/>
            <a:t>➢ З’ясувати, чи є необхідність у додатковому навчанні. </a:t>
          </a:r>
          <a:endParaRPr lang="ru-RU" sz="2400" b="1" dirty="0"/>
        </a:p>
      </dgm:t>
    </dgm:pt>
    <dgm:pt modelId="{8339299F-D82C-4C95-A2E0-0C5F0BB532DA}" type="sibTrans" cxnId="{0BF28B7F-B47D-46AA-8EFA-C564EEDDDCD4}">
      <dgm:prSet/>
      <dgm:spPr/>
      <dgm:t>
        <a:bodyPr/>
        <a:lstStyle/>
        <a:p>
          <a:endParaRPr lang="ru-RU"/>
        </a:p>
      </dgm:t>
    </dgm:pt>
    <dgm:pt modelId="{64858C77-D3F5-40B0-9071-00CEEA7C24F4}" type="parTrans" cxnId="{0BF28B7F-B47D-46AA-8EFA-C564EEDDDCD4}">
      <dgm:prSet/>
      <dgm:spPr/>
      <dgm:t>
        <a:bodyPr/>
        <a:lstStyle/>
        <a:p>
          <a:endParaRPr lang="ru-RU"/>
        </a:p>
      </dgm:t>
    </dgm:pt>
    <dgm:pt modelId="{F3D26D4D-D978-4FE1-B144-95331531C3D8}">
      <dgm:prSet phldrT="[Текст]"/>
      <dgm:spPr/>
      <dgm:t>
        <a:bodyPr/>
        <a:lstStyle/>
        <a:p>
          <a:r>
            <a:rPr lang="ru-RU" dirty="0" smtClean="0"/>
            <a:t> !</a:t>
          </a:r>
          <a:endParaRPr lang="ru-RU" dirty="0"/>
        </a:p>
      </dgm:t>
    </dgm:pt>
    <dgm:pt modelId="{3C2466DB-2DFD-4F69-8E4C-284557597AE5}" type="sibTrans" cxnId="{FBC87E65-6835-415E-8555-CCCEDF9CF82E}">
      <dgm:prSet/>
      <dgm:spPr/>
      <dgm:t>
        <a:bodyPr/>
        <a:lstStyle/>
        <a:p>
          <a:endParaRPr lang="ru-RU"/>
        </a:p>
      </dgm:t>
    </dgm:pt>
    <dgm:pt modelId="{C45B50D6-8044-49B6-8F0D-1C2D87695CEF}" type="parTrans" cxnId="{FBC87E65-6835-415E-8555-CCCEDF9CF82E}">
      <dgm:prSet/>
      <dgm:spPr/>
      <dgm:t>
        <a:bodyPr/>
        <a:lstStyle/>
        <a:p>
          <a:endParaRPr lang="ru-RU"/>
        </a:p>
      </dgm:t>
    </dgm:pt>
    <dgm:pt modelId="{6BC6D5B8-B21E-4638-99F0-B54228497FD3}">
      <dgm:prSet phldrT="[Текст]" custT="1"/>
      <dgm:spPr/>
      <dgm:t>
        <a:bodyPr/>
        <a:lstStyle/>
        <a:p>
          <a:r>
            <a:rPr lang="ru-RU" sz="2400" b="1" dirty="0" smtClean="0"/>
            <a:t>➢ Визначити рівень здібностей учнів</a:t>
          </a:r>
          <a:r>
            <a:rPr lang="ru-RU" sz="2000" dirty="0" smtClean="0"/>
            <a:t>. </a:t>
          </a:r>
          <a:endParaRPr lang="ru-RU" sz="2000" dirty="0"/>
        </a:p>
      </dgm:t>
    </dgm:pt>
    <dgm:pt modelId="{DB9D6F32-7415-4D64-B26C-2B0901C2A61D}" type="sibTrans" cxnId="{05B0ED27-91E4-4EBE-A31C-7410A3F5C818}">
      <dgm:prSet/>
      <dgm:spPr/>
      <dgm:t>
        <a:bodyPr/>
        <a:lstStyle/>
        <a:p>
          <a:endParaRPr lang="ru-RU"/>
        </a:p>
      </dgm:t>
    </dgm:pt>
    <dgm:pt modelId="{F2C9C22E-2FF2-410E-A7AC-41A9E3BBEE30}" type="parTrans" cxnId="{05B0ED27-91E4-4EBE-A31C-7410A3F5C818}">
      <dgm:prSet/>
      <dgm:spPr/>
      <dgm:t>
        <a:bodyPr/>
        <a:lstStyle/>
        <a:p>
          <a:endParaRPr lang="ru-RU"/>
        </a:p>
      </dgm:t>
    </dgm:pt>
    <dgm:pt modelId="{B75967F0-7545-4BD9-A2A9-C1C0A8C94A64}">
      <dgm:prSet phldrT="[Текст]" custT="1"/>
      <dgm:spPr/>
      <dgm:t>
        <a:bodyPr/>
        <a:lstStyle/>
        <a:p>
          <a:r>
            <a:rPr lang="ru-RU" sz="2400" b="1" dirty="0" smtClean="0"/>
            <a:t> ➢Стимулювати мотивацію учнів до навчання та отримання знань. </a:t>
          </a:r>
          <a:endParaRPr lang="ru-RU" sz="2400" b="1" dirty="0"/>
        </a:p>
      </dgm:t>
    </dgm:pt>
    <dgm:pt modelId="{57AB49DC-5C7B-48CD-9B90-BBC31D4C3A05}" type="sibTrans" cxnId="{E75E3D32-EB1E-4EE9-9C57-E6279044218D}">
      <dgm:prSet/>
      <dgm:spPr/>
      <dgm:t>
        <a:bodyPr/>
        <a:lstStyle/>
        <a:p>
          <a:endParaRPr lang="ru-RU"/>
        </a:p>
      </dgm:t>
    </dgm:pt>
    <dgm:pt modelId="{A90CBF08-D335-4BCC-ABD7-00786D23CB49}" type="parTrans" cxnId="{E75E3D32-EB1E-4EE9-9C57-E6279044218D}">
      <dgm:prSet/>
      <dgm:spPr/>
      <dgm:t>
        <a:bodyPr/>
        <a:lstStyle/>
        <a:p>
          <a:endParaRPr lang="ru-RU"/>
        </a:p>
      </dgm:t>
    </dgm:pt>
    <dgm:pt modelId="{3E271227-45EB-4179-85F5-A1688F84ED82}">
      <dgm:prSet phldrT="[Текст]"/>
      <dgm:spPr/>
      <dgm:t>
        <a:bodyPr/>
        <a:lstStyle/>
        <a:p>
          <a:r>
            <a:rPr lang="uk-UA" dirty="0" smtClean="0"/>
            <a:t>!</a:t>
          </a:r>
          <a:endParaRPr lang="ru-RU" dirty="0"/>
        </a:p>
      </dgm:t>
    </dgm:pt>
    <dgm:pt modelId="{856D6F09-1397-48BC-9642-D66960FD49BF}" type="sibTrans" cxnId="{1A6623D9-5A8A-4D6C-BA16-FE7494FA6E50}">
      <dgm:prSet/>
      <dgm:spPr/>
      <dgm:t>
        <a:bodyPr/>
        <a:lstStyle/>
        <a:p>
          <a:endParaRPr lang="ru-RU"/>
        </a:p>
      </dgm:t>
    </dgm:pt>
    <dgm:pt modelId="{C10DF467-6046-454C-ABBF-23168C88FB61}" type="parTrans" cxnId="{1A6623D9-5A8A-4D6C-BA16-FE7494FA6E50}">
      <dgm:prSet/>
      <dgm:spPr/>
      <dgm:t>
        <a:bodyPr/>
        <a:lstStyle/>
        <a:p>
          <a:endParaRPr lang="ru-RU"/>
        </a:p>
      </dgm:t>
    </dgm:pt>
    <dgm:pt modelId="{AE3F49AB-0C2B-49BC-94E2-E72606B5B308}" type="pres">
      <dgm:prSet presAssocID="{6BBD2BF7-3C76-46BD-BA54-6791F99823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26C00D-5588-45C5-A275-F410F0E8825F}" type="pres">
      <dgm:prSet presAssocID="{ABF93F88-6AE0-4053-928D-66C71547FBCC}" presName="parentLin" presStyleCnt="0"/>
      <dgm:spPr/>
      <dgm:t>
        <a:bodyPr/>
        <a:lstStyle/>
        <a:p>
          <a:endParaRPr lang="ru-RU"/>
        </a:p>
      </dgm:t>
    </dgm:pt>
    <dgm:pt modelId="{3EA09760-BBEE-4D52-94DB-74095D191DBB}" type="pres">
      <dgm:prSet presAssocID="{ABF93F88-6AE0-4053-928D-66C71547FB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6089723-B10B-483F-A14F-B9A4358C1E9E}" type="pres">
      <dgm:prSet presAssocID="{ABF93F88-6AE0-4053-928D-66C71547FBC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7F126-E49A-4402-AE15-7FFB0C5D3B94}" type="pres">
      <dgm:prSet presAssocID="{ABF93F88-6AE0-4053-928D-66C71547FBCC}" presName="negativeSpace" presStyleCnt="0"/>
      <dgm:spPr/>
      <dgm:t>
        <a:bodyPr/>
        <a:lstStyle/>
        <a:p>
          <a:endParaRPr lang="ru-RU"/>
        </a:p>
      </dgm:t>
    </dgm:pt>
    <dgm:pt modelId="{7458B824-D6CD-4ADF-B636-DAD42BA05D39}" type="pres">
      <dgm:prSet presAssocID="{ABF93F88-6AE0-4053-928D-66C71547FBC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48BEE-538A-497E-9C2B-06377AD6AC8D}" type="pres">
      <dgm:prSet presAssocID="{ED94EBC4-310A-48E0-AADB-FBE6B1743864}" presName="spaceBetweenRectangles" presStyleCnt="0"/>
      <dgm:spPr/>
      <dgm:t>
        <a:bodyPr/>
        <a:lstStyle/>
        <a:p>
          <a:endParaRPr lang="ru-RU"/>
        </a:p>
      </dgm:t>
    </dgm:pt>
    <dgm:pt modelId="{59CE433C-2BCC-4221-B4B8-217C04A04B7D}" type="pres">
      <dgm:prSet presAssocID="{3E271227-45EB-4179-85F5-A1688F84ED82}" presName="parentLin" presStyleCnt="0"/>
      <dgm:spPr/>
      <dgm:t>
        <a:bodyPr/>
        <a:lstStyle/>
        <a:p>
          <a:endParaRPr lang="ru-RU"/>
        </a:p>
      </dgm:t>
    </dgm:pt>
    <dgm:pt modelId="{88B9A1CF-759A-4D7C-B2C3-5F416FE65858}" type="pres">
      <dgm:prSet presAssocID="{3E271227-45EB-4179-85F5-A1688F84ED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EDEDE01-19A0-4BD9-B6E2-5E31A5EF1021}" type="pres">
      <dgm:prSet presAssocID="{3E271227-45EB-4179-85F5-A1688F84ED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86D06-18F4-4C65-A2A4-81011B60728B}" type="pres">
      <dgm:prSet presAssocID="{3E271227-45EB-4179-85F5-A1688F84ED82}" presName="negativeSpace" presStyleCnt="0"/>
      <dgm:spPr/>
      <dgm:t>
        <a:bodyPr/>
        <a:lstStyle/>
        <a:p>
          <a:endParaRPr lang="ru-RU"/>
        </a:p>
      </dgm:t>
    </dgm:pt>
    <dgm:pt modelId="{566F919D-8298-473F-9982-12FA94CA2A17}" type="pres">
      <dgm:prSet presAssocID="{3E271227-45EB-4179-85F5-A1688F84ED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27B4-2E42-4BCB-B287-F1B5E4365CDD}" type="pres">
      <dgm:prSet presAssocID="{856D6F09-1397-48BC-9642-D66960FD49BF}" presName="spaceBetweenRectangles" presStyleCnt="0"/>
      <dgm:spPr/>
      <dgm:t>
        <a:bodyPr/>
        <a:lstStyle/>
        <a:p>
          <a:endParaRPr lang="ru-RU"/>
        </a:p>
      </dgm:t>
    </dgm:pt>
    <dgm:pt modelId="{A374134B-98B6-4B59-AFAE-40366FDD1412}" type="pres">
      <dgm:prSet presAssocID="{F3D26D4D-D978-4FE1-B144-95331531C3D8}" presName="parentLin" presStyleCnt="0"/>
      <dgm:spPr/>
      <dgm:t>
        <a:bodyPr/>
        <a:lstStyle/>
        <a:p>
          <a:endParaRPr lang="ru-RU"/>
        </a:p>
      </dgm:t>
    </dgm:pt>
    <dgm:pt modelId="{D7F0772A-C69A-44BD-A34A-7DBCB63AD5A8}" type="pres">
      <dgm:prSet presAssocID="{F3D26D4D-D978-4FE1-B144-95331531C3D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CF77DBC-8B9D-496D-88BC-261ABF0597A3}" type="pres">
      <dgm:prSet presAssocID="{F3D26D4D-D978-4FE1-B144-95331531C3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453D0-7D82-4E4F-842C-D2F31260FB84}" type="pres">
      <dgm:prSet presAssocID="{F3D26D4D-D978-4FE1-B144-95331531C3D8}" presName="negativeSpace" presStyleCnt="0"/>
      <dgm:spPr/>
      <dgm:t>
        <a:bodyPr/>
        <a:lstStyle/>
        <a:p>
          <a:endParaRPr lang="ru-RU"/>
        </a:p>
      </dgm:t>
    </dgm:pt>
    <dgm:pt modelId="{CD83DCE5-5652-48A9-9D10-5A6094956677}" type="pres">
      <dgm:prSet presAssocID="{F3D26D4D-D978-4FE1-B144-95331531C3D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E7C73-9F12-4613-9E47-68A553EFC2EE}" type="presOf" srcId="{3E271227-45EB-4179-85F5-A1688F84ED82}" destId="{BEDEDE01-19A0-4BD9-B6E2-5E31A5EF1021}" srcOrd="1" destOrd="0" presId="urn:microsoft.com/office/officeart/2005/8/layout/list1"/>
    <dgm:cxn modelId="{FBC87E65-6835-415E-8555-CCCEDF9CF82E}" srcId="{6BBD2BF7-3C76-46BD-BA54-6791F99823BA}" destId="{F3D26D4D-D978-4FE1-B144-95331531C3D8}" srcOrd="2" destOrd="0" parTransId="{C45B50D6-8044-49B6-8F0D-1C2D87695CEF}" sibTransId="{3C2466DB-2DFD-4F69-8E4C-284557597AE5}"/>
    <dgm:cxn modelId="{A46184F5-C68A-434D-BA21-B24135DC592B}" type="presOf" srcId="{3E271227-45EB-4179-85F5-A1688F84ED82}" destId="{88B9A1CF-759A-4D7C-B2C3-5F416FE65858}" srcOrd="0" destOrd="0" presId="urn:microsoft.com/office/officeart/2005/8/layout/list1"/>
    <dgm:cxn modelId="{C195BCB3-87BA-41CB-9D49-F548BA629507}" type="presOf" srcId="{6BBD2BF7-3C76-46BD-BA54-6791F99823BA}" destId="{AE3F49AB-0C2B-49BC-94E2-E72606B5B308}" srcOrd="0" destOrd="0" presId="urn:microsoft.com/office/officeart/2005/8/layout/list1"/>
    <dgm:cxn modelId="{330271F9-EBDF-4664-AB16-69A61C370919}" srcId="{F3D26D4D-D978-4FE1-B144-95331531C3D8}" destId="{B066B269-9DFA-4E5F-BDF3-64C62AD63B9A}" srcOrd="1" destOrd="0" parTransId="{F0E6A289-345F-4F7F-B544-3F9F6FEC40AC}" sibTransId="{F97B63AC-4A91-4EBF-A492-EC237427B6E8}"/>
    <dgm:cxn modelId="{473B19BE-6986-43C4-BF54-34B99AC22A19}" type="presOf" srcId="{5F39D192-A415-4E11-8BBA-7E9658E244CE}" destId="{7458B824-D6CD-4ADF-B636-DAD42BA05D39}" srcOrd="0" destOrd="1" presId="urn:microsoft.com/office/officeart/2005/8/layout/list1"/>
    <dgm:cxn modelId="{EA144E40-5E40-45FA-BF53-569D02AA9DDF}" type="presOf" srcId="{F3D26D4D-D978-4FE1-B144-95331531C3D8}" destId="{D7F0772A-C69A-44BD-A34A-7DBCB63AD5A8}" srcOrd="0" destOrd="0" presId="urn:microsoft.com/office/officeart/2005/8/layout/list1"/>
    <dgm:cxn modelId="{7E62CAC1-7D2D-430E-9294-DF04E06B0093}" type="presOf" srcId="{ABF93F88-6AE0-4053-928D-66C71547FBCC}" destId="{3EA09760-BBEE-4D52-94DB-74095D191DBB}" srcOrd="0" destOrd="0" presId="urn:microsoft.com/office/officeart/2005/8/layout/list1"/>
    <dgm:cxn modelId="{0AC2A41D-2C7D-449C-832C-826B019D27D5}" type="presOf" srcId="{6BC6D5B8-B21E-4638-99F0-B54228497FD3}" destId="{566F919D-8298-473F-9982-12FA94CA2A17}" srcOrd="0" destOrd="1" presId="urn:microsoft.com/office/officeart/2005/8/layout/list1"/>
    <dgm:cxn modelId="{2749592C-80AC-433A-9284-8C9B2A50DD7E}" srcId="{6BBD2BF7-3C76-46BD-BA54-6791F99823BA}" destId="{ABF93F88-6AE0-4053-928D-66C71547FBCC}" srcOrd="0" destOrd="0" parTransId="{DED9B7A1-91B9-4A4C-AA8B-371D1A42F19A}" sibTransId="{ED94EBC4-310A-48E0-AADB-FBE6B1743864}"/>
    <dgm:cxn modelId="{1A6623D9-5A8A-4D6C-BA16-FE7494FA6E50}" srcId="{6BBD2BF7-3C76-46BD-BA54-6791F99823BA}" destId="{3E271227-45EB-4179-85F5-A1688F84ED82}" srcOrd="1" destOrd="0" parTransId="{C10DF467-6046-454C-ABBF-23168C88FB61}" sibTransId="{856D6F09-1397-48BC-9642-D66960FD49BF}"/>
    <dgm:cxn modelId="{88146D5D-B5E1-402E-BC02-015E8281A6AE}" type="presOf" srcId="{F3D26D4D-D978-4FE1-B144-95331531C3D8}" destId="{FCF77DBC-8B9D-496D-88BC-261ABF0597A3}" srcOrd="1" destOrd="0" presId="urn:microsoft.com/office/officeart/2005/8/layout/list1"/>
    <dgm:cxn modelId="{BF5CEF34-7A2F-4D3D-87CE-CE619CCF0F8F}" type="presOf" srcId="{B066B269-9DFA-4E5F-BDF3-64C62AD63B9A}" destId="{CD83DCE5-5652-48A9-9D10-5A6094956677}" srcOrd="0" destOrd="1" presId="urn:microsoft.com/office/officeart/2005/8/layout/list1"/>
    <dgm:cxn modelId="{E2DD8D07-8E8A-477B-865F-C79828966A08}" srcId="{ABF93F88-6AE0-4053-928D-66C71547FBCC}" destId="{77A77550-A6B9-4232-AD11-48586D3EEDDE}" srcOrd="0" destOrd="0" parTransId="{EB6F520C-A77E-44B4-A8D8-D6454582B6B7}" sibTransId="{FD53784A-8F9A-4A7B-9F90-70D21BCDE63C}"/>
    <dgm:cxn modelId="{05B0ED27-91E4-4EBE-A31C-7410A3F5C818}" srcId="{3E271227-45EB-4179-85F5-A1688F84ED82}" destId="{6BC6D5B8-B21E-4638-99F0-B54228497FD3}" srcOrd="1" destOrd="0" parTransId="{F2C9C22E-2FF2-410E-A7AC-41A9E3BBEE30}" sibTransId="{DB9D6F32-7415-4D64-B26C-2B0901C2A61D}"/>
    <dgm:cxn modelId="{E75E3D32-EB1E-4EE9-9C57-E6279044218D}" srcId="{3E271227-45EB-4179-85F5-A1688F84ED82}" destId="{B75967F0-7545-4BD9-A2A9-C1C0A8C94A64}" srcOrd="0" destOrd="0" parTransId="{A90CBF08-D335-4BCC-ABD7-00786D23CB49}" sibTransId="{57AB49DC-5C7B-48CD-9B90-BBC31D4C3A05}"/>
    <dgm:cxn modelId="{22262836-6672-44C5-9E59-94F9DEEC63BA}" srcId="{ABF93F88-6AE0-4053-928D-66C71547FBCC}" destId="{5F39D192-A415-4E11-8BBA-7E9658E244CE}" srcOrd="1" destOrd="0" parTransId="{D017E542-C9CC-498E-A8F5-89E4E25D37D3}" sibTransId="{27273262-D3BF-4EE4-879A-54C59C4EFC0B}"/>
    <dgm:cxn modelId="{0BF28B7F-B47D-46AA-8EFA-C564EEDDDCD4}" srcId="{F3D26D4D-D978-4FE1-B144-95331531C3D8}" destId="{B5990D82-C951-4E6A-9DCB-B960520DAFB7}" srcOrd="0" destOrd="0" parTransId="{64858C77-D3F5-40B0-9071-00CEEA7C24F4}" sibTransId="{8339299F-D82C-4C95-A2E0-0C5F0BB532DA}"/>
    <dgm:cxn modelId="{59692ADE-476B-4D45-917B-F0D178FDFC0C}" type="presOf" srcId="{B75967F0-7545-4BD9-A2A9-C1C0A8C94A64}" destId="{566F919D-8298-473F-9982-12FA94CA2A17}" srcOrd="0" destOrd="0" presId="urn:microsoft.com/office/officeart/2005/8/layout/list1"/>
    <dgm:cxn modelId="{60A4BDF5-9212-4E98-9A40-2227D6D06C70}" type="presOf" srcId="{77A77550-A6B9-4232-AD11-48586D3EEDDE}" destId="{7458B824-D6CD-4ADF-B636-DAD42BA05D39}" srcOrd="0" destOrd="0" presId="urn:microsoft.com/office/officeart/2005/8/layout/list1"/>
    <dgm:cxn modelId="{7462889E-39E2-493D-B46E-0E69FBC27A83}" type="presOf" srcId="{ABF93F88-6AE0-4053-928D-66C71547FBCC}" destId="{46089723-B10B-483F-A14F-B9A4358C1E9E}" srcOrd="1" destOrd="0" presId="urn:microsoft.com/office/officeart/2005/8/layout/list1"/>
    <dgm:cxn modelId="{76B4C777-556F-4E63-8448-410899C2B0E8}" type="presOf" srcId="{B5990D82-C951-4E6A-9DCB-B960520DAFB7}" destId="{CD83DCE5-5652-48A9-9D10-5A6094956677}" srcOrd="0" destOrd="0" presId="urn:microsoft.com/office/officeart/2005/8/layout/list1"/>
    <dgm:cxn modelId="{C17B91BC-7646-48E1-9856-1EBBD0A86BF8}" type="presParOf" srcId="{AE3F49AB-0C2B-49BC-94E2-E72606B5B308}" destId="{1E26C00D-5588-45C5-A275-F410F0E8825F}" srcOrd="0" destOrd="0" presId="urn:microsoft.com/office/officeart/2005/8/layout/list1"/>
    <dgm:cxn modelId="{F98D46C2-DBEB-46FF-8269-30AC3B283931}" type="presParOf" srcId="{1E26C00D-5588-45C5-A275-F410F0E8825F}" destId="{3EA09760-BBEE-4D52-94DB-74095D191DBB}" srcOrd="0" destOrd="0" presId="urn:microsoft.com/office/officeart/2005/8/layout/list1"/>
    <dgm:cxn modelId="{BA67FEA7-7C9F-4DE8-91CA-388D2B73DB3C}" type="presParOf" srcId="{1E26C00D-5588-45C5-A275-F410F0E8825F}" destId="{46089723-B10B-483F-A14F-B9A4358C1E9E}" srcOrd="1" destOrd="0" presId="urn:microsoft.com/office/officeart/2005/8/layout/list1"/>
    <dgm:cxn modelId="{42C37CD8-6E52-4FA5-9DD5-72738F09E106}" type="presParOf" srcId="{AE3F49AB-0C2B-49BC-94E2-E72606B5B308}" destId="{E6F7F126-E49A-4402-AE15-7FFB0C5D3B94}" srcOrd="1" destOrd="0" presId="urn:microsoft.com/office/officeart/2005/8/layout/list1"/>
    <dgm:cxn modelId="{AAA88D2C-DB7E-4571-BD67-8DD51E4CD1D6}" type="presParOf" srcId="{AE3F49AB-0C2B-49BC-94E2-E72606B5B308}" destId="{7458B824-D6CD-4ADF-B636-DAD42BA05D39}" srcOrd="2" destOrd="0" presId="urn:microsoft.com/office/officeart/2005/8/layout/list1"/>
    <dgm:cxn modelId="{D60BFB9F-2548-440D-89C8-5A8DAB88D2D9}" type="presParOf" srcId="{AE3F49AB-0C2B-49BC-94E2-E72606B5B308}" destId="{53E48BEE-538A-497E-9C2B-06377AD6AC8D}" srcOrd="3" destOrd="0" presId="urn:microsoft.com/office/officeart/2005/8/layout/list1"/>
    <dgm:cxn modelId="{37BECE95-F98F-41DA-8DD0-C1E750E73571}" type="presParOf" srcId="{AE3F49AB-0C2B-49BC-94E2-E72606B5B308}" destId="{59CE433C-2BCC-4221-B4B8-217C04A04B7D}" srcOrd="4" destOrd="0" presId="urn:microsoft.com/office/officeart/2005/8/layout/list1"/>
    <dgm:cxn modelId="{060C1039-C31C-4663-B221-8028FE3EEAD0}" type="presParOf" srcId="{59CE433C-2BCC-4221-B4B8-217C04A04B7D}" destId="{88B9A1CF-759A-4D7C-B2C3-5F416FE65858}" srcOrd="0" destOrd="0" presId="urn:microsoft.com/office/officeart/2005/8/layout/list1"/>
    <dgm:cxn modelId="{BFBC0666-9C08-4E03-A5ED-C616712D1EDA}" type="presParOf" srcId="{59CE433C-2BCC-4221-B4B8-217C04A04B7D}" destId="{BEDEDE01-19A0-4BD9-B6E2-5E31A5EF1021}" srcOrd="1" destOrd="0" presId="urn:microsoft.com/office/officeart/2005/8/layout/list1"/>
    <dgm:cxn modelId="{9F7B96D7-F818-4970-8518-5B4AA8052C0E}" type="presParOf" srcId="{AE3F49AB-0C2B-49BC-94E2-E72606B5B308}" destId="{95986D06-18F4-4C65-A2A4-81011B60728B}" srcOrd="5" destOrd="0" presId="urn:microsoft.com/office/officeart/2005/8/layout/list1"/>
    <dgm:cxn modelId="{88E6D3BE-7095-432E-A5D9-6261B92B093A}" type="presParOf" srcId="{AE3F49AB-0C2B-49BC-94E2-E72606B5B308}" destId="{566F919D-8298-473F-9982-12FA94CA2A17}" srcOrd="6" destOrd="0" presId="urn:microsoft.com/office/officeart/2005/8/layout/list1"/>
    <dgm:cxn modelId="{B9D4C199-584A-4FE6-A3A3-22962346CE8B}" type="presParOf" srcId="{AE3F49AB-0C2B-49BC-94E2-E72606B5B308}" destId="{5CE327B4-2E42-4BCB-B287-F1B5E4365CDD}" srcOrd="7" destOrd="0" presId="urn:microsoft.com/office/officeart/2005/8/layout/list1"/>
    <dgm:cxn modelId="{706E6BC8-E422-408B-8D52-B6EF0B034144}" type="presParOf" srcId="{AE3F49AB-0C2B-49BC-94E2-E72606B5B308}" destId="{A374134B-98B6-4B59-AFAE-40366FDD1412}" srcOrd="8" destOrd="0" presId="urn:microsoft.com/office/officeart/2005/8/layout/list1"/>
    <dgm:cxn modelId="{A047F613-C6C6-4E48-A3DF-303B16EFC229}" type="presParOf" srcId="{A374134B-98B6-4B59-AFAE-40366FDD1412}" destId="{D7F0772A-C69A-44BD-A34A-7DBCB63AD5A8}" srcOrd="0" destOrd="0" presId="urn:microsoft.com/office/officeart/2005/8/layout/list1"/>
    <dgm:cxn modelId="{916E2B27-B3EC-4337-A55F-0F8FCD700EA0}" type="presParOf" srcId="{A374134B-98B6-4B59-AFAE-40366FDD1412}" destId="{FCF77DBC-8B9D-496D-88BC-261ABF0597A3}" srcOrd="1" destOrd="0" presId="urn:microsoft.com/office/officeart/2005/8/layout/list1"/>
    <dgm:cxn modelId="{AA71D992-548D-4901-9B0A-8DC61780A1FB}" type="presParOf" srcId="{AE3F49AB-0C2B-49BC-94E2-E72606B5B308}" destId="{052453D0-7D82-4E4F-842C-D2F31260FB84}" srcOrd="9" destOrd="0" presId="urn:microsoft.com/office/officeart/2005/8/layout/list1"/>
    <dgm:cxn modelId="{E843D836-E73E-4DF9-A519-9697976E4715}" type="presParOf" srcId="{AE3F49AB-0C2B-49BC-94E2-E72606B5B308}" destId="{CD83DCE5-5652-48A9-9D10-5A60949566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89B7D-5A00-420D-AB0A-6A60AADE736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9A625554-BA18-4652-B7E8-47A9C6D80410}">
      <dgm:prSet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Коли для досягнення результатів необхідно колективно розв’язати проблему і прийняти рішення. 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D542728C-00A6-46B7-ACAC-34F6138E82F5}" type="parTrans" cxnId="{2C7279AB-1343-4797-885F-19F2A081E98C}">
      <dgm:prSet/>
      <dgm:spPr/>
      <dgm:t>
        <a:bodyPr/>
        <a:lstStyle/>
        <a:p>
          <a:endParaRPr lang="ru-RU" sz="2800"/>
        </a:p>
      </dgm:t>
    </dgm:pt>
    <dgm:pt modelId="{03486C61-A0F8-4450-BD3F-CB409DDAD0C4}" type="sibTrans" cxnId="{2C7279AB-1343-4797-885F-19F2A081E98C}">
      <dgm:prSet/>
      <dgm:spPr/>
      <dgm:t>
        <a:bodyPr/>
        <a:lstStyle/>
        <a:p>
          <a:endParaRPr lang="ru-RU" sz="2800"/>
        </a:p>
      </dgm:t>
    </dgm:pt>
    <dgm:pt modelId="{B2FFD181-60CE-4C77-8140-6AE37448F7D8}">
      <dgm:prSet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Коли вчитель спонукає учнів до вільного висловлювання думки. 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EF49D3F8-BF3B-4DE1-BEDB-2EB33AFEB143}" type="parTrans" cxnId="{DC08C676-B6D7-4257-91C5-9401CFC2C262}">
      <dgm:prSet/>
      <dgm:spPr/>
      <dgm:t>
        <a:bodyPr/>
        <a:lstStyle/>
        <a:p>
          <a:endParaRPr lang="ru-RU" sz="2800"/>
        </a:p>
      </dgm:t>
    </dgm:pt>
    <dgm:pt modelId="{FB809105-FC13-47EC-B0C8-FDCC49437B34}" type="sibTrans" cxnId="{DC08C676-B6D7-4257-91C5-9401CFC2C262}">
      <dgm:prSet/>
      <dgm:spPr/>
      <dgm:t>
        <a:bodyPr/>
        <a:lstStyle/>
        <a:p>
          <a:endParaRPr lang="ru-RU" sz="2800"/>
        </a:p>
      </dgm:t>
    </dgm:pt>
    <dgm:pt modelId="{011FC676-5FC1-4E37-BCF5-4FAFB2E486A0}">
      <dgm:prSet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Коли треба надати учням можливість   демонструвати свою здатність обдумувати та вирішувати дискусійні питання. 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7D722755-B44F-4237-A39A-110986D7A968}" type="parTrans" cxnId="{C062862F-F83B-4F1B-A618-A1357D663258}">
      <dgm:prSet/>
      <dgm:spPr/>
      <dgm:t>
        <a:bodyPr/>
        <a:lstStyle/>
        <a:p>
          <a:endParaRPr lang="ru-RU" sz="2800"/>
        </a:p>
      </dgm:t>
    </dgm:pt>
    <dgm:pt modelId="{7C9C9EE9-2B9D-42AF-BE03-D4CD9C192CE6}" type="sibTrans" cxnId="{C062862F-F83B-4F1B-A618-A1357D663258}">
      <dgm:prSet/>
      <dgm:spPr/>
      <dgm:t>
        <a:bodyPr/>
        <a:lstStyle/>
        <a:p>
          <a:endParaRPr lang="ru-RU" sz="2800"/>
        </a:p>
      </dgm:t>
    </dgm:pt>
    <dgm:pt modelId="{07F80577-308D-4481-ABC5-559C39130E6D}">
      <dgm:prSet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Коли оцінюють співпрацю учнів, заохочують їх допомагати один одному. 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4CB0AA91-91D7-4FE3-A45A-F9E8A12B1051}" type="parTrans" cxnId="{4CF6A55E-A462-4D33-BF31-03A2E4E14635}">
      <dgm:prSet/>
      <dgm:spPr/>
      <dgm:t>
        <a:bodyPr/>
        <a:lstStyle/>
        <a:p>
          <a:endParaRPr lang="ru-RU" sz="2800"/>
        </a:p>
      </dgm:t>
    </dgm:pt>
    <dgm:pt modelId="{EBC91B2B-B0B0-449D-A857-EE9EF100BAE1}" type="sibTrans" cxnId="{4CF6A55E-A462-4D33-BF31-03A2E4E14635}">
      <dgm:prSet/>
      <dgm:spPr/>
      <dgm:t>
        <a:bodyPr/>
        <a:lstStyle/>
        <a:p>
          <a:endParaRPr lang="ru-RU" sz="2800"/>
        </a:p>
      </dgm:t>
    </dgm:pt>
    <dgm:pt modelId="{41CD1442-5D85-41F4-BA88-5FEFA233C5F2}">
      <dgm:prSet custT="1"/>
      <dgm:spPr/>
      <dgm:t>
        <a:bodyPr/>
        <a:lstStyle/>
        <a:p>
          <a:r>
            <a:rPr lang="ru-RU" sz="2400" dirty="0" smtClean="0"/>
            <a:t>Коли намагаються повністю оцінити всі навчальні досягнення учнів, які є результатом їх інтерактивної взаємодії. </a:t>
          </a:r>
          <a:endParaRPr lang="ru-RU" sz="2400" dirty="0"/>
        </a:p>
      </dgm:t>
    </dgm:pt>
    <dgm:pt modelId="{84FF8FBC-7746-4485-8871-E96FF46F2EA6}" type="parTrans" cxnId="{E4C1F1CB-DE09-46E1-9231-064D0BB71830}">
      <dgm:prSet/>
      <dgm:spPr/>
      <dgm:t>
        <a:bodyPr/>
        <a:lstStyle/>
        <a:p>
          <a:endParaRPr lang="ru-RU" sz="2800"/>
        </a:p>
      </dgm:t>
    </dgm:pt>
    <dgm:pt modelId="{07571414-254A-4D2A-9EE9-05DB4A3F0DBF}" type="sibTrans" cxnId="{E4C1F1CB-DE09-46E1-9231-064D0BB71830}">
      <dgm:prSet/>
      <dgm:spPr/>
      <dgm:t>
        <a:bodyPr/>
        <a:lstStyle/>
        <a:p>
          <a:endParaRPr lang="ru-RU" sz="2800"/>
        </a:p>
      </dgm:t>
    </dgm:pt>
    <dgm:pt modelId="{0A24B02D-EEAA-45FA-B4FB-7B0B4FE39541}" type="pres">
      <dgm:prSet presAssocID="{A0689B7D-5A00-420D-AB0A-6A60AADE7361}" presName="linearFlow" presStyleCnt="0">
        <dgm:presLayoutVars>
          <dgm:dir/>
          <dgm:resizeHandles val="exact"/>
        </dgm:presLayoutVars>
      </dgm:prSet>
      <dgm:spPr/>
    </dgm:pt>
    <dgm:pt modelId="{574F706D-2B5F-4521-BC76-E2E46463BBBE}" type="pres">
      <dgm:prSet presAssocID="{B2FFD181-60CE-4C77-8140-6AE37448F7D8}" presName="composite" presStyleCnt="0"/>
      <dgm:spPr/>
    </dgm:pt>
    <dgm:pt modelId="{725BF8F7-B673-4864-A31B-84D5F667631B}" type="pres">
      <dgm:prSet presAssocID="{B2FFD181-60CE-4C77-8140-6AE37448F7D8}" presName="imgShp" presStyleLbl="fgImgPlace1" presStyleIdx="0" presStyleCnt="5" custFlipHor="0" custScaleX="91486" custScaleY="79841" custLinFactX="-100000" custLinFactNeighborX="-182989" custLinFactNeighborY="1937"/>
      <dgm:spPr/>
    </dgm:pt>
    <dgm:pt modelId="{4C5B737D-0EDA-4965-91EB-E07C19179549}" type="pres">
      <dgm:prSet presAssocID="{B2FFD181-60CE-4C77-8140-6AE37448F7D8}" presName="txShp" presStyleLbl="node1" presStyleIdx="0" presStyleCnt="5" custScaleX="146033" custScaleY="250839" custLinFactNeighborX="-608" custLinFactNeighborY="-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46E26-2EC5-4BBB-BD1B-ADD71AF65B0A}" type="pres">
      <dgm:prSet presAssocID="{FB809105-FC13-47EC-B0C8-FDCC49437B34}" presName="spacing" presStyleCnt="0"/>
      <dgm:spPr/>
    </dgm:pt>
    <dgm:pt modelId="{775DE5D1-49E6-4455-9A4D-77CC59547A81}" type="pres">
      <dgm:prSet presAssocID="{9A625554-BA18-4652-B7E8-47A9C6D80410}" presName="composite" presStyleCnt="0"/>
      <dgm:spPr/>
    </dgm:pt>
    <dgm:pt modelId="{468029EB-E785-4829-A9F7-7FB4420DA7C9}" type="pres">
      <dgm:prSet presAssocID="{9A625554-BA18-4652-B7E8-47A9C6D80410}" presName="imgShp" presStyleLbl="fgImgPlace1" presStyleIdx="1" presStyleCnt="5" custLinFactX="-100000" custLinFactNeighborX="-178732" custLinFactNeighborY="-28748"/>
      <dgm:spPr/>
    </dgm:pt>
    <dgm:pt modelId="{94804B9C-83F3-4876-9A8E-CBC5BB699B37}" type="pres">
      <dgm:prSet presAssocID="{9A625554-BA18-4652-B7E8-47A9C6D80410}" presName="txShp" presStyleLbl="node1" presStyleIdx="1" presStyleCnt="5" custScaleX="144817" custScaleY="283902" custLinFactNeighborY="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474DE-2CDD-4B47-837D-068908A64261}" type="pres">
      <dgm:prSet presAssocID="{03486C61-A0F8-4450-BD3F-CB409DDAD0C4}" presName="spacing" presStyleCnt="0"/>
      <dgm:spPr/>
    </dgm:pt>
    <dgm:pt modelId="{0615B95B-40B4-4709-AE2B-570D4497D6FD}" type="pres">
      <dgm:prSet presAssocID="{07F80577-308D-4481-ABC5-559C39130E6D}" presName="composite" presStyleCnt="0"/>
      <dgm:spPr/>
    </dgm:pt>
    <dgm:pt modelId="{7E7EB329-255C-4862-B0A0-3A132660FB82}" type="pres">
      <dgm:prSet presAssocID="{07F80577-308D-4481-ABC5-559C39130E6D}" presName="imgShp" presStyleLbl="fgImgPlace1" presStyleIdx="2" presStyleCnt="5" custFlipVert="1" custFlipHor="1" custScaleX="131107" custScaleY="73661" custLinFactX="-100000" custLinFactNeighborX="-163178" custLinFactNeighborY="-6042"/>
      <dgm:spPr/>
    </dgm:pt>
    <dgm:pt modelId="{276B654C-4A2A-4CA4-B945-734C0EBDB989}" type="pres">
      <dgm:prSet presAssocID="{07F80577-308D-4481-ABC5-559C39130E6D}" presName="txShp" presStyleLbl="node1" presStyleIdx="2" presStyleCnt="5" custScaleX="148171" custScaleY="215678" custLinFactNeighborX="-4284" custLinFactNeighborY="-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863CB-C79A-42F1-89F6-25FA401CD36B}" type="pres">
      <dgm:prSet presAssocID="{EBC91B2B-B0B0-449D-A857-EE9EF100BAE1}" presName="spacing" presStyleCnt="0"/>
      <dgm:spPr/>
    </dgm:pt>
    <dgm:pt modelId="{8F93C68E-53E4-4D82-85A9-A75BCC671D8F}" type="pres">
      <dgm:prSet presAssocID="{011FC676-5FC1-4E37-BCF5-4FAFB2E486A0}" presName="composite" presStyleCnt="0"/>
      <dgm:spPr/>
    </dgm:pt>
    <dgm:pt modelId="{FE036C22-EF9F-4C8D-A424-E2C45978F3EA}" type="pres">
      <dgm:prSet presAssocID="{011FC676-5FC1-4E37-BCF5-4FAFB2E486A0}" presName="imgShp" presStyleLbl="fgImgPlace1" presStyleIdx="3" presStyleCnt="5" custAng="4960016" custFlipVert="1" custScaleX="74094" custScaleY="105657" custLinFactX="-100000" custLinFactNeighborX="-171606" custLinFactNeighborY="-3088"/>
      <dgm:spPr/>
    </dgm:pt>
    <dgm:pt modelId="{C480B7E8-0A91-40B4-8943-F2C725E8DC66}" type="pres">
      <dgm:prSet presAssocID="{011FC676-5FC1-4E37-BCF5-4FAFB2E486A0}" presName="txShp" presStyleLbl="node1" presStyleIdx="3" presStyleCnt="5" custScaleX="148171" custScaleY="338313" custLinFactNeighborX="-4457" custLinFactNeighborY="-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4C576-AF54-48AE-BF02-59D99255D29E}" type="pres">
      <dgm:prSet presAssocID="{7C9C9EE9-2B9D-42AF-BE03-D4CD9C192CE6}" presName="spacing" presStyleCnt="0"/>
      <dgm:spPr/>
    </dgm:pt>
    <dgm:pt modelId="{4C629427-992C-4904-9BFC-307F4E281222}" type="pres">
      <dgm:prSet presAssocID="{41CD1442-5D85-41F4-BA88-5FEFA233C5F2}" presName="composite" presStyleCnt="0"/>
      <dgm:spPr/>
    </dgm:pt>
    <dgm:pt modelId="{1955F439-6C2E-4335-B232-824BF333F189}" type="pres">
      <dgm:prSet presAssocID="{41CD1442-5D85-41F4-BA88-5FEFA233C5F2}" presName="imgShp" presStyleLbl="fgImgPlace1" presStyleIdx="4" presStyleCnt="5" custLinFactX="-100000" custLinFactNeighborX="-178732" custLinFactNeighborY="-9872"/>
      <dgm:spPr/>
    </dgm:pt>
    <dgm:pt modelId="{E53DC066-0566-4B66-8EBF-36D2B41ADB93}" type="pres">
      <dgm:prSet presAssocID="{41CD1442-5D85-41F4-BA88-5FEFA233C5F2}" presName="txShp" presStyleLbl="node1" presStyleIdx="4" presStyleCnt="5" custScaleX="148171" custScaleY="31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66465-C436-4464-8B2E-EC602D346B0D}" type="presOf" srcId="{B2FFD181-60CE-4C77-8140-6AE37448F7D8}" destId="{4C5B737D-0EDA-4965-91EB-E07C19179549}" srcOrd="0" destOrd="0" presId="urn:microsoft.com/office/officeart/2005/8/layout/vList3"/>
    <dgm:cxn modelId="{E4C1F1CB-DE09-46E1-9231-064D0BB71830}" srcId="{A0689B7D-5A00-420D-AB0A-6A60AADE7361}" destId="{41CD1442-5D85-41F4-BA88-5FEFA233C5F2}" srcOrd="4" destOrd="0" parTransId="{84FF8FBC-7746-4485-8871-E96FF46F2EA6}" sibTransId="{07571414-254A-4D2A-9EE9-05DB4A3F0DBF}"/>
    <dgm:cxn modelId="{0E2DCCD8-ECFE-4E4F-ADF9-8107EC8EF0F8}" type="presOf" srcId="{41CD1442-5D85-41F4-BA88-5FEFA233C5F2}" destId="{E53DC066-0566-4B66-8EBF-36D2B41ADB93}" srcOrd="0" destOrd="0" presId="urn:microsoft.com/office/officeart/2005/8/layout/vList3"/>
    <dgm:cxn modelId="{4CF6A55E-A462-4D33-BF31-03A2E4E14635}" srcId="{A0689B7D-5A00-420D-AB0A-6A60AADE7361}" destId="{07F80577-308D-4481-ABC5-559C39130E6D}" srcOrd="2" destOrd="0" parTransId="{4CB0AA91-91D7-4FE3-A45A-F9E8A12B1051}" sibTransId="{EBC91B2B-B0B0-449D-A857-EE9EF100BAE1}"/>
    <dgm:cxn modelId="{C062862F-F83B-4F1B-A618-A1357D663258}" srcId="{A0689B7D-5A00-420D-AB0A-6A60AADE7361}" destId="{011FC676-5FC1-4E37-BCF5-4FAFB2E486A0}" srcOrd="3" destOrd="0" parTransId="{7D722755-B44F-4237-A39A-110986D7A968}" sibTransId="{7C9C9EE9-2B9D-42AF-BE03-D4CD9C192CE6}"/>
    <dgm:cxn modelId="{DC08C676-B6D7-4257-91C5-9401CFC2C262}" srcId="{A0689B7D-5A00-420D-AB0A-6A60AADE7361}" destId="{B2FFD181-60CE-4C77-8140-6AE37448F7D8}" srcOrd="0" destOrd="0" parTransId="{EF49D3F8-BF3B-4DE1-BEDB-2EB33AFEB143}" sibTransId="{FB809105-FC13-47EC-B0C8-FDCC49437B34}"/>
    <dgm:cxn modelId="{ED9A76FB-4D1B-41D2-AE6D-1790D0F639B9}" type="presOf" srcId="{9A625554-BA18-4652-B7E8-47A9C6D80410}" destId="{94804B9C-83F3-4876-9A8E-CBC5BB699B37}" srcOrd="0" destOrd="0" presId="urn:microsoft.com/office/officeart/2005/8/layout/vList3"/>
    <dgm:cxn modelId="{825175A6-3C08-4E21-B3D5-83D3A86714C0}" type="presOf" srcId="{A0689B7D-5A00-420D-AB0A-6A60AADE7361}" destId="{0A24B02D-EEAA-45FA-B4FB-7B0B4FE39541}" srcOrd="0" destOrd="0" presId="urn:microsoft.com/office/officeart/2005/8/layout/vList3"/>
    <dgm:cxn modelId="{2C7279AB-1343-4797-885F-19F2A081E98C}" srcId="{A0689B7D-5A00-420D-AB0A-6A60AADE7361}" destId="{9A625554-BA18-4652-B7E8-47A9C6D80410}" srcOrd="1" destOrd="0" parTransId="{D542728C-00A6-46B7-ACAC-34F6138E82F5}" sibTransId="{03486C61-A0F8-4450-BD3F-CB409DDAD0C4}"/>
    <dgm:cxn modelId="{2A9F7C49-ADE5-4ADD-B071-9DD70B7DAB53}" type="presOf" srcId="{011FC676-5FC1-4E37-BCF5-4FAFB2E486A0}" destId="{C480B7E8-0A91-40B4-8943-F2C725E8DC66}" srcOrd="0" destOrd="0" presId="urn:microsoft.com/office/officeart/2005/8/layout/vList3"/>
    <dgm:cxn modelId="{60D6D272-D30E-4A78-9DEF-2AC2ECFADADD}" type="presOf" srcId="{07F80577-308D-4481-ABC5-559C39130E6D}" destId="{276B654C-4A2A-4CA4-B945-734C0EBDB989}" srcOrd="0" destOrd="0" presId="urn:microsoft.com/office/officeart/2005/8/layout/vList3"/>
    <dgm:cxn modelId="{E5E290A8-C11D-4FC8-9835-99E7841DA64B}" type="presParOf" srcId="{0A24B02D-EEAA-45FA-B4FB-7B0B4FE39541}" destId="{574F706D-2B5F-4521-BC76-E2E46463BBBE}" srcOrd="0" destOrd="0" presId="urn:microsoft.com/office/officeart/2005/8/layout/vList3"/>
    <dgm:cxn modelId="{33497B9F-9BD0-4F4E-AC3B-2FBCA03FEA39}" type="presParOf" srcId="{574F706D-2B5F-4521-BC76-E2E46463BBBE}" destId="{725BF8F7-B673-4864-A31B-84D5F667631B}" srcOrd="0" destOrd="0" presId="urn:microsoft.com/office/officeart/2005/8/layout/vList3"/>
    <dgm:cxn modelId="{784E2776-6952-4193-9891-263C1C45A6B7}" type="presParOf" srcId="{574F706D-2B5F-4521-BC76-E2E46463BBBE}" destId="{4C5B737D-0EDA-4965-91EB-E07C19179549}" srcOrd="1" destOrd="0" presId="urn:microsoft.com/office/officeart/2005/8/layout/vList3"/>
    <dgm:cxn modelId="{FCD26E5D-4588-4180-8EA7-26E26C005C4F}" type="presParOf" srcId="{0A24B02D-EEAA-45FA-B4FB-7B0B4FE39541}" destId="{0D146E26-2EC5-4BBB-BD1B-ADD71AF65B0A}" srcOrd="1" destOrd="0" presId="urn:microsoft.com/office/officeart/2005/8/layout/vList3"/>
    <dgm:cxn modelId="{C0D38620-BE22-46F3-981F-C318C810D597}" type="presParOf" srcId="{0A24B02D-EEAA-45FA-B4FB-7B0B4FE39541}" destId="{775DE5D1-49E6-4455-9A4D-77CC59547A81}" srcOrd="2" destOrd="0" presId="urn:microsoft.com/office/officeart/2005/8/layout/vList3"/>
    <dgm:cxn modelId="{A68B169F-7512-4C52-B543-B9249AAD47D1}" type="presParOf" srcId="{775DE5D1-49E6-4455-9A4D-77CC59547A81}" destId="{468029EB-E785-4829-A9F7-7FB4420DA7C9}" srcOrd="0" destOrd="0" presId="urn:microsoft.com/office/officeart/2005/8/layout/vList3"/>
    <dgm:cxn modelId="{442687AE-7E0F-469A-AEA5-39FEAD864B0A}" type="presParOf" srcId="{775DE5D1-49E6-4455-9A4D-77CC59547A81}" destId="{94804B9C-83F3-4876-9A8E-CBC5BB699B37}" srcOrd="1" destOrd="0" presId="urn:microsoft.com/office/officeart/2005/8/layout/vList3"/>
    <dgm:cxn modelId="{C04E9242-273F-4F88-A40B-3DABBD863D39}" type="presParOf" srcId="{0A24B02D-EEAA-45FA-B4FB-7B0B4FE39541}" destId="{9BA474DE-2CDD-4B47-837D-068908A64261}" srcOrd="3" destOrd="0" presId="urn:microsoft.com/office/officeart/2005/8/layout/vList3"/>
    <dgm:cxn modelId="{D7250649-97BD-4E32-86AA-B454D4D0331C}" type="presParOf" srcId="{0A24B02D-EEAA-45FA-B4FB-7B0B4FE39541}" destId="{0615B95B-40B4-4709-AE2B-570D4497D6FD}" srcOrd="4" destOrd="0" presId="urn:microsoft.com/office/officeart/2005/8/layout/vList3"/>
    <dgm:cxn modelId="{0140D5AA-4A9D-40F0-932F-51D62A99863F}" type="presParOf" srcId="{0615B95B-40B4-4709-AE2B-570D4497D6FD}" destId="{7E7EB329-255C-4862-B0A0-3A132660FB82}" srcOrd="0" destOrd="0" presId="urn:microsoft.com/office/officeart/2005/8/layout/vList3"/>
    <dgm:cxn modelId="{924B2697-D9B7-4897-8697-EEF98AF29337}" type="presParOf" srcId="{0615B95B-40B4-4709-AE2B-570D4497D6FD}" destId="{276B654C-4A2A-4CA4-B945-734C0EBDB989}" srcOrd="1" destOrd="0" presId="urn:microsoft.com/office/officeart/2005/8/layout/vList3"/>
    <dgm:cxn modelId="{3159DA1D-624D-4389-B095-F4A21DDAC299}" type="presParOf" srcId="{0A24B02D-EEAA-45FA-B4FB-7B0B4FE39541}" destId="{265863CB-C79A-42F1-89F6-25FA401CD36B}" srcOrd="5" destOrd="0" presId="urn:microsoft.com/office/officeart/2005/8/layout/vList3"/>
    <dgm:cxn modelId="{3731ACD5-B189-474D-A87B-37F6603CCF68}" type="presParOf" srcId="{0A24B02D-EEAA-45FA-B4FB-7B0B4FE39541}" destId="{8F93C68E-53E4-4D82-85A9-A75BCC671D8F}" srcOrd="6" destOrd="0" presId="urn:microsoft.com/office/officeart/2005/8/layout/vList3"/>
    <dgm:cxn modelId="{E6132B74-FE57-480F-9ED9-7872A742C086}" type="presParOf" srcId="{8F93C68E-53E4-4D82-85A9-A75BCC671D8F}" destId="{FE036C22-EF9F-4C8D-A424-E2C45978F3EA}" srcOrd="0" destOrd="0" presId="urn:microsoft.com/office/officeart/2005/8/layout/vList3"/>
    <dgm:cxn modelId="{252FDBC3-80A1-49E8-8777-56E323801B91}" type="presParOf" srcId="{8F93C68E-53E4-4D82-85A9-A75BCC671D8F}" destId="{C480B7E8-0A91-40B4-8943-F2C725E8DC66}" srcOrd="1" destOrd="0" presId="urn:microsoft.com/office/officeart/2005/8/layout/vList3"/>
    <dgm:cxn modelId="{3F25F95E-8B14-4898-886D-B445E15E976E}" type="presParOf" srcId="{0A24B02D-EEAA-45FA-B4FB-7B0B4FE39541}" destId="{6594C576-AF54-48AE-BF02-59D99255D29E}" srcOrd="7" destOrd="0" presId="urn:microsoft.com/office/officeart/2005/8/layout/vList3"/>
    <dgm:cxn modelId="{AC5187CA-4E3F-4EED-A0F4-29D0406CF147}" type="presParOf" srcId="{0A24B02D-EEAA-45FA-B4FB-7B0B4FE39541}" destId="{4C629427-992C-4904-9BFC-307F4E281222}" srcOrd="8" destOrd="0" presId="urn:microsoft.com/office/officeart/2005/8/layout/vList3"/>
    <dgm:cxn modelId="{65B86CC1-37AD-47CC-A84A-58EE77A51B41}" type="presParOf" srcId="{4C629427-992C-4904-9BFC-307F4E281222}" destId="{1955F439-6C2E-4335-B232-824BF333F189}" srcOrd="0" destOrd="0" presId="urn:microsoft.com/office/officeart/2005/8/layout/vList3"/>
    <dgm:cxn modelId="{62DF5959-BB82-4EF0-886E-2FA14771DB9F}" type="presParOf" srcId="{4C629427-992C-4904-9BFC-307F4E281222}" destId="{E53DC066-0566-4B66-8EBF-36D2B41ADB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95B96-E172-4448-A1D6-E28368ACB432}" type="doc">
      <dgm:prSet loTypeId="urn:microsoft.com/office/officeart/2005/8/layout/arrow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67EA04-245D-4862-9864-8289B4AFA8A7}">
      <dgm:prSet phldrT="[Текст]"/>
      <dgm:spPr>
        <a:xfrm rot="16200000">
          <a:off x="2226" y="210"/>
          <a:ext cx="3628578" cy="362857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Шкала оцінок - балів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35053B5-D583-4732-9BB9-89C52687A498}" type="parTrans" cxnId="{B6711285-B1AF-4111-B9ED-DF890DFBE8A8}">
      <dgm:prSet/>
      <dgm:spPr/>
      <dgm:t>
        <a:bodyPr/>
        <a:lstStyle/>
        <a:p>
          <a:endParaRPr lang="ru-RU"/>
        </a:p>
      </dgm:t>
    </dgm:pt>
    <dgm:pt modelId="{29EBD2AD-242F-40B3-AF54-191FB783E784}" type="sibTrans" cxnId="{B6711285-B1AF-4111-B9ED-DF890DFBE8A8}">
      <dgm:prSet/>
      <dgm:spPr/>
      <dgm:t>
        <a:bodyPr/>
        <a:lstStyle/>
        <a:p>
          <a:endParaRPr lang="ru-RU"/>
        </a:p>
      </dgm:t>
    </dgm:pt>
    <dgm:pt modelId="{A1EA238F-C6BB-4418-A433-AD1F0B356689}">
      <dgm:prSet phldrT="[Текст]"/>
      <dgm:spPr>
        <a:xfrm rot="5400000">
          <a:off x="4554892" y="0"/>
          <a:ext cx="3628578" cy="362857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Описове оцінювання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5B9DAB-515F-4EE9-B433-C4F38A7B5678}" type="parTrans" cxnId="{6DE751B6-042C-4EFB-90E3-995E895D40A2}">
      <dgm:prSet/>
      <dgm:spPr/>
      <dgm:t>
        <a:bodyPr/>
        <a:lstStyle/>
        <a:p>
          <a:endParaRPr lang="ru-RU"/>
        </a:p>
      </dgm:t>
    </dgm:pt>
    <dgm:pt modelId="{941F0536-4103-43C0-8528-6A3294D19935}" type="sibTrans" cxnId="{6DE751B6-042C-4EFB-90E3-995E895D40A2}">
      <dgm:prSet/>
      <dgm:spPr/>
      <dgm:t>
        <a:bodyPr/>
        <a:lstStyle/>
        <a:p>
          <a:endParaRPr lang="ru-RU"/>
        </a:p>
      </dgm:t>
    </dgm:pt>
    <dgm:pt modelId="{5E42E9FB-2EE1-4E36-AE87-A463D76A0264}" type="pres">
      <dgm:prSet presAssocID="{E7095B96-E172-4448-A1D6-E28368ACB4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50C23-75D2-4EF9-A233-0BC015E5BE7D}" type="pres">
      <dgm:prSet presAssocID="{4D67EA04-245D-4862-9864-8289B4AFA8A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CFAEB-6A18-4A15-874D-DE4A8D5FC1F8}" type="pres">
      <dgm:prSet presAssocID="{A1EA238F-C6BB-4418-A433-AD1F0B356689}" presName="arrow" presStyleLbl="node1" presStyleIdx="1" presStyleCnt="2" custRadScaleRad="98090" custRadScaleInc="-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11285-B1AF-4111-B9ED-DF890DFBE8A8}" srcId="{E7095B96-E172-4448-A1D6-E28368ACB432}" destId="{4D67EA04-245D-4862-9864-8289B4AFA8A7}" srcOrd="0" destOrd="0" parTransId="{435053B5-D583-4732-9BB9-89C52687A498}" sibTransId="{29EBD2AD-242F-40B3-AF54-191FB783E784}"/>
    <dgm:cxn modelId="{6B69E407-7BE3-4A21-8276-DF13EA5F54A2}" type="presOf" srcId="{A1EA238F-C6BB-4418-A433-AD1F0B356689}" destId="{47ACFAEB-6A18-4A15-874D-DE4A8D5FC1F8}" srcOrd="0" destOrd="0" presId="urn:microsoft.com/office/officeart/2005/8/layout/arrow5"/>
    <dgm:cxn modelId="{A43334B6-DDC4-459C-BEA3-DD8CEDDD6C49}" type="presOf" srcId="{4D67EA04-245D-4862-9864-8289B4AFA8A7}" destId="{23550C23-75D2-4EF9-A233-0BC015E5BE7D}" srcOrd="0" destOrd="0" presId="urn:microsoft.com/office/officeart/2005/8/layout/arrow5"/>
    <dgm:cxn modelId="{6DE751B6-042C-4EFB-90E3-995E895D40A2}" srcId="{E7095B96-E172-4448-A1D6-E28368ACB432}" destId="{A1EA238F-C6BB-4418-A433-AD1F0B356689}" srcOrd="1" destOrd="0" parTransId="{FC5B9DAB-515F-4EE9-B433-C4F38A7B5678}" sibTransId="{941F0536-4103-43C0-8528-6A3294D19935}"/>
    <dgm:cxn modelId="{2D982147-C8F8-4747-ACD0-1C88CA144A45}" type="presOf" srcId="{E7095B96-E172-4448-A1D6-E28368ACB432}" destId="{5E42E9FB-2EE1-4E36-AE87-A463D76A0264}" srcOrd="0" destOrd="0" presId="urn:microsoft.com/office/officeart/2005/8/layout/arrow5"/>
    <dgm:cxn modelId="{B619E4BD-3900-4242-8B0E-48A3C94E36A9}" type="presParOf" srcId="{5E42E9FB-2EE1-4E36-AE87-A463D76A0264}" destId="{23550C23-75D2-4EF9-A233-0BC015E5BE7D}" srcOrd="0" destOrd="0" presId="urn:microsoft.com/office/officeart/2005/8/layout/arrow5"/>
    <dgm:cxn modelId="{1B393D4C-32B5-488C-92D9-2C85ECBD155A}" type="presParOf" srcId="{5E42E9FB-2EE1-4E36-AE87-A463D76A0264}" destId="{47ACFAEB-6A18-4A15-874D-DE4A8D5FC1F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177A1-E063-4322-8C4C-6CC99C8FC7FF}" type="doc">
      <dgm:prSet loTypeId="urn:diagrams.loki3.com/VaryingWidthList+Icon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453A84-D140-4BA5-B898-CF9B1F1759DB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</a:rPr>
            <a:t>Визначення мети (очікуваних результатів) </a:t>
          </a:r>
        </a:p>
        <a:p>
          <a:pPr algn="ctr"/>
          <a:r>
            <a:rPr lang="ru-RU" sz="2000" dirty="0" smtClean="0">
              <a:solidFill>
                <a:schemeClr val="tx1"/>
              </a:solidFill>
            </a:rPr>
            <a:t>уроку </a:t>
          </a:r>
          <a:endParaRPr lang="ru-RU" sz="2000" dirty="0">
            <a:solidFill>
              <a:schemeClr val="tx1"/>
            </a:solidFill>
          </a:endParaRPr>
        </a:p>
      </dgm:t>
    </dgm:pt>
    <dgm:pt modelId="{BD91CC27-F84B-42A9-B84C-15B5877CC236}" type="parTrans" cxnId="{884E01EA-EB59-4722-AF51-B5C584C0C090}">
      <dgm:prSet/>
      <dgm:spPr/>
      <dgm:t>
        <a:bodyPr/>
        <a:lstStyle/>
        <a:p>
          <a:endParaRPr lang="ru-RU"/>
        </a:p>
      </dgm:t>
    </dgm:pt>
    <dgm:pt modelId="{A7DBB16A-48E8-414A-99C2-24FA76778EF1}" type="sibTrans" cxnId="{884E01EA-EB59-4722-AF51-B5C584C0C090}">
      <dgm:prSet/>
      <dgm:spPr/>
      <dgm:t>
        <a:bodyPr/>
        <a:lstStyle/>
        <a:p>
          <a:endParaRPr lang="ru-RU"/>
        </a:p>
      </dgm:t>
    </dgm:pt>
    <dgm:pt modelId="{89572251-1183-46F4-84BE-0CA36891FC3A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Вибір  показників (критеріїв ) оцінювання</a:t>
          </a:r>
        </a:p>
        <a:p>
          <a:pPr algn="ctr"/>
          <a:r>
            <a:rPr lang="ru-RU" sz="1800" dirty="0" smtClean="0">
              <a:solidFill>
                <a:schemeClr val="tx1"/>
              </a:solidFill>
            </a:rPr>
            <a:t> цих результатів </a:t>
          </a:r>
        </a:p>
      </dgm:t>
    </dgm:pt>
    <dgm:pt modelId="{58E5C4BD-6948-4C4D-A91F-679C89C20FB9}" type="parTrans" cxnId="{6D05324A-171A-48DA-AC21-0B49DE3218B8}">
      <dgm:prSet/>
      <dgm:spPr/>
      <dgm:t>
        <a:bodyPr/>
        <a:lstStyle/>
        <a:p>
          <a:endParaRPr lang="ru-RU"/>
        </a:p>
      </dgm:t>
    </dgm:pt>
    <dgm:pt modelId="{E15DC80E-7EB5-4C63-A89A-ACD838567EB9}" type="sibTrans" cxnId="{6D05324A-171A-48DA-AC21-0B49DE3218B8}">
      <dgm:prSet/>
      <dgm:spPr/>
      <dgm:t>
        <a:bodyPr/>
        <a:lstStyle/>
        <a:p>
          <a:endParaRPr lang="ru-RU"/>
        </a:p>
      </dgm:t>
    </dgm:pt>
    <dgm:pt modelId="{9302338F-CBDD-41DB-9ED8-368D0FF889F6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Визначення мети оцінювання </a:t>
          </a:r>
          <a:endParaRPr lang="ru-RU" sz="1800" dirty="0">
            <a:solidFill>
              <a:schemeClr val="tx1"/>
            </a:solidFill>
          </a:endParaRPr>
        </a:p>
      </dgm:t>
    </dgm:pt>
    <dgm:pt modelId="{915A7BC1-AE42-4173-8A45-089AEE75CFD3}" type="parTrans" cxnId="{11721D22-5AEE-427A-A384-3D3B2FD3B156}">
      <dgm:prSet/>
      <dgm:spPr/>
      <dgm:t>
        <a:bodyPr/>
        <a:lstStyle/>
        <a:p>
          <a:endParaRPr lang="ru-RU"/>
        </a:p>
      </dgm:t>
    </dgm:pt>
    <dgm:pt modelId="{68550DAD-0286-47B9-B5C0-2B32684AF7B6}" type="sibTrans" cxnId="{11721D22-5AEE-427A-A384-3D3B2FD3B156}">
      <dgm:prSet/>
      <dgm:spPr/>
      <dgm:t>
        <a:bodyPr/>
        <a:lstStyle/>
        <a:p>
          <a:endParaRPr lang="ru-RU"/>
        </a:p>
      </dgm:t>
    </dgm:pt>
    <dgm:pt modelId="{257DC78F-8B9C-4CF7-B64E-46992E059CD8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Вибір конкретної стратегії (способу) оцінювання </a:t>
          </a:r>
          <a:endParaRPr lang="ru-RU" sz="1800" dirty="0">
            <a:solidFill>
              <a:schemeClr val="tx1"/>
            </a:solidFill>
          </a:endParaRPr>
        </a:p>
      </dgm:t>
    </dgm:pt>
    <dgm:pt modelId="{A38E3AFE-0835-4B05-84C3-ECC8C88E8A39}" type="parTrans" cxnId="{7162F59E-6FEA-4451-8A01-E12FB48E138F}">
      <dgm:prSet/>
      <dgm:spPr/>
      <dgm:t>
        <a:bodyPr/>
        <a:lstStyle/>
        <a:p>
          <a:endParaRPr lang="ru-RU"/>
        </a:p>
      </dgm:t>
    </dgm:pt>
    <dgm:pt modelId="{7B02A0C8-4953-4F88-B4E2-FA9CAF5A793B}" type="sibTrans" cxnId="{7162F59E-6FEA-4451-8A01-E12FB48E138F}">
      <dgm:prSet/>
      <dgm:spPr/>
      <dgm:t>
        <a:bodyPr/>
        <a:lstStyle/>
        <a:p>
          <a:endParaRPr lang="ru-RU"/>
        </a:p>
      </dgm:t>
    </dgm:pt>
    <dgm:pt modelId="{9EACFE6A-F552-41BB-AC16-E9FC8858F57C}">
      <dgm:prSet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</a:rPr>
            <a:t>Вибір шкали оцінювання уроку</a:t>
          </a:r>
          <a:endParaRPr lang="ru-RU" sz="1800" dirty="0">
            <a:solidFill>
              <a:schemeClr val="tx1"/>
            </a:solidFill>
          </a:endParaRPr>
        </a:p>
      </dgm:t>
    </dgm:pt>
    <dgm:pt modelId="{76AEF804-F6CD-4C6B-A6CF-804094B48ADD}" type="parTrans" cxnId="{2064377F-24D4-4306-8D34-6617D1472101}">
      <dgm:prSet/>
      <dgm:spPr/>
      <dgm:t>
        <a:bodyPr/>
        <a:lstStyle/>
        <a:p>
          <a:endParaRPr lang="ru-RU"/>
        </a:p>
      </dgm:t>
    </dgm:pt>
    <dgm:pt modelId="{47EDA379-3D6B-4721-AE49-AACE91588779}" type="sibTrans" cxnId="{2064377F-24D4-4306-8D34-6617D1472101}">
      <dgm:prSet/>
      <dgm:spPr/>
      <dgm:t>
        <a:bodyPr/>
        <a:lstStyle/>
        <a:p>
          <a:endParaRPr lang="ru-RU"/>
        </a:p>
      </dgm:t>
    </dgm:pt>
    <dgm:pt modelId="{E94E21CA-2830-4306-974F-8D6C2BBF4A68}">
      <dgm:prSet custT="1"/>
      <dgm:spPr/>
      <dgm:t>
        <a:bodyPr/>
        <a:lstStyle/>
        <a:p>
          <a:pPr algn="ctr"/>
          <a:r>
            <a:rPr lang="ru-RU" sz="1800" b="0" dirty="0" smtClean="0">
              <a:solidFill>
                <a:sysClr val="windowText" lastClr="000000"/>
              </a:solidFill>
            </a:rPr>
            <a:t>Визначення шляху доведення до відома учнів очікувань учителя</a:t>
          </a:r>
          <a:r>
            <a:rPr lang="ru-RU" sz="1800" b="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ru-RU" sz="1800" b="0" dirty="0">
            <a:solidFill>
              <a:schemeClr val="tx2">
                <a:lumMod val="75000"/>
              </a:schemeClr>
            </a:solidFill>
          </a:endParaRPr>
        </a:p>
      </dgm:t>
    </dgm:pt>
    <dgm:pt modelId="{2A1ABBD5-3775-4C2F-8068-9E81603C8FFC}" type="parTrans" cxnId="{D2980CA2-501D-43D1-A9E3-C181E4DF0B73}">
      <dgm:prSet/>
      <dgm:spPr/>
      <dgm:t>
        <a:bodyPr/>
        <a:lstStyle/>
        <a:p>
          <a:endParaRPr lang="ru-RU"/>
        </a:p>
      </dgm:t>
    </dgm:pt>
    <dgm:pt modelId="{C4B4751C-D943-4004-866F-E7F688968AA7}" type="sibTrans" cxnId="{D2980CA2-501D-43D1-A9E3-C181E4DF0B73}">
      <dgm:prSet/>
      <dgm:spPr/>
      <dgm:t>
        <a:bodyPr/>
        <a:lstStyle/>
        <a:p>
          <a:endParaRPr lang="ru-RU"/>
        </a:p>
      </dgm:t>
    </dgm:pt>
    <dgm:pt modelId="{9745103B-18DB-4F9A-B5EA-6F4DD35D359E}" type="pres">
      <dgm:prSet presAssocID="{1AC177A1-E063-4322-8C4C-6CC99C8FC7FF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99AD7193-D497-4A6B-A870-FF9B9103F954}" type="pres">
      <dgm:prSet presAssocID="{DD453A84-D140-4BA5-B898-CF9B1F1759DB}" presName="text" presStyleLbl="node1" presStyleIdx="0" presStyleCnt="6" custScaleX="152485" custLinFactY="4302" custLinFactNeighborX="-32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CEE25-872D-457E-94C2-5F7D7406FD75}" type="pres">
      <dgm:prSet presAssocID="{A7DBB16A-48E8-414A-99C2-24FA76778EF1}" presName="space" presStyleCnt="0"/>
      <dgm:spPr/>
    </dgm:pt>
    <dgm:pt modelId="{6771F0C3-D6CF-4325-AA17-AAD8362002E5}" type="pres">
      <dgm:prSet presAssocID="{89572251-1183-46F4-84BE-0CA36891FC3A}" presName="text" presStyleLbl="node1" presStyleIdx="1" presStyleCnt="6" custScaleX="149298" custLinFactNeighborX="-2467" custLinFactNeighborY="98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24332-EC13-48FC-864E-6001130F0AA9}" type="pres">
      <dgm:prSet presAssocID="{E15DC80E-7EB5-4C63-A89A-ACD838567EB9}" presName="space" presStyleCnt="0"/>
      <dgm:spPr/>
    </dgm:pt>
    <dgm:pt modelId="{649F1FE7-C96F-49F3-BFBE-050C0AC73765}" type="pres">
      <dgm:prSet presAssocID="{9302338F-CBDD-41DB-9ED8-368D0FF889F6}" presName="text" presStyleLbl="node1" presStyleIdx="2" presStyleCnt="6" custScaleX="183034" custScaleY="81033" custLinFactNeighborX="-6381" custLinFactNeighborY="2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85C43-A31B-4AC2-B2E8-CCD2FEC7FC7F}" type="pres">
      <dgm:prSet presAssocID="{68550DAD-0286-47B9-B5C0-2B32684AF7B6}" presName="space" presStyleCnt="0"/>
      <dgm:spPr/>
    </dgm:pt>
    <dgm:pt modelId="{50DB09AB-3558-473F-95BB-40F5D0F059CC}" type="pres">
      <dgm:prSet presAssocID="{257DC78F-8B9C-4CF7-B64E-46992E059CD8}" presName="text" presStyleLbl="node1" presStyleIdx="3" presStyleCnt="6" custScaleX="157069" custLinFactNeighborX="-2854" custLinFactNeighborY="-4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46E7E-97C0-41CC-A657-C908E148CA50}" type="pres">
      <dgm:prSet presAssocID="{7B02A0C8-4953-4F88-B4E2-FA9CAF5A793B}" presName="space" presStyleCnt="0"/>
      <dgm:spPr/>
    </dgm:pt>
    <dgm:pt modelId="{E0877160-6B44-4996-B6E8-2C33C2DD8F67}" type="pres">
      <dgm:prSet presAssocID="{9EACFE6A-F552-41BB-AC16-E9FC8858F57C}" presName="text" presStyleLbl="node1" presStyleIdx="4" presStyleCnt="6" custScaleX="181815" custLinFactY="-1112" custLinFactNeighborX="-24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C18A4-4C03-4C84-9527-AE6C59CBC6F1}" type="pres">
      <dgm:prSet presAssocID="{47EDA379-3D6B-4721-AE49-AACE91588779}" presName="space" presStyleCnt="0"/>
      <dgm:spPr/>
    </dgm:pt>
    <dgm:pt modelId="{F6A39D3D-04FF-4566-B6EE-AE402AA89B1C}" type="pres">
      <dgm:prSet presAssocID="{E94E21CA-2830-4306-974F-8D6C2BBF4A68}" presName="text" presStyleLbl="node1" presStyleIdx="5" presStyleCnt="6" custScaleX="102283" custScaleY="186842" custLinFactY="-1490" custLinFactNeighborX="-17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21D22-5AEE-427A-A384-3D3B2FD3B156}" srcId="{1AC177A1-E063-4322-8C4C-6CC99C8FC7FF}" destId="{9302338F-CBDD-41DB-9ED8-368D0FF889F6}" srcOrd="2" destOrd="0" parTransId="{915A7BC1-AE42-4173-8A45-089AEE75CFD3}" sibTransId="{68550DAD-0286-47B9-B5C0-2B32684AF7B6}"/>
    <dgm:cxn modelId="{73B95D6C-13C3-4EFA-A410-384C15F7CAE2}" type="presOf" srcId="{9EACFE6A-F552-41BB-AC16-E9FC8858F57C}" destId="{E0877160-6B44-4996-B6E8-2C33C2DD8F67}" srcOrd="0" destOrd="0" presId="urn:diagrams.loki3.com/VaryingWidthList+Icon"/>
    <dgm:cxn modelId="{6D05324A-171A-48DA-AC21-0B49DE3218B8}" srcId="{1AC177A1-E063-4322-8C4C-6CC99C8FC7FF}" destId="{89572251-1183-46F4-84BE-0CA36891FC3A}" srcOrd="1" destOrd="0" parTransId="{58E5C4BD-6948-4C4D-A91F-679C89C20FB9}" sibTransId="{E15DC80E-7EB5-4C63-A89A-ACD838567EB9}"/>
    <dgm:cxn modelId="{A3A9C58A-8A5B-4A67-AA10-792C0F665596}" type="presOf" srcId="{E94E21CA-2830-4306-974F-8D6C2BBF4A68}" destId="{F6A39D3D-04FF-4566-B6EE-AE402AA89B1C}" srcOrd="0" destOrd="0" presId="urn:diagrams.loki3.com/VaryingWidthList+Icon"/>
    <dgm:cxn modelId="{B16B2170-1BD7-4CCC-86C2-656DACBF732C}" type="presOf" srcId="{89572251-1183-46F4-84BE-0CA36891FC3A}" destId="{6771F0C3-D6CF-4325-AA17-AAD8362002E5}" srcOrd="0" destOrd="0" presId="urn:diagrams.loki3.com/VaryingWidthList+Icon"/>
    <dgm:cxn modelId="{1C2A7933-1C0C-4CEC-809B-9D5BEEED4D4F}" type="presOf" srcId="{1AC177A1-E063-4322-8C4C-6CC99C8FC7FF}" destId="{9745103B-18DB-4F9A-B5EA-6F4DD35D359E}" srcOrd="0" destOrd="0" presId="urn:diagrams.loki3.com/VaryingWidthList+Icon"/>
    <dgm:cxn modelId="{EF2C45B0-9512-485D-9C2C-C596BD637219}" type="presOf" srcId="{DD453A84-D140-4BA5-B898-CF9B1F1759DB}" destId="{99AD7193-D497-4A6B-A870-FF9B9103F954}" srcOrd="0" destOrd="0" presId="urn:diagrams.loki3.com/VaryingWidthList+Icon"/>
    <dgm:cxn modelId="{8E96D559-F439-4462-9B18-A863CD2A7884}" type="presOf" srcId="{257DC78F-8B9C-4CF7-B64E-46992E059CD8}" destId="{50DB09AB-3558-473F-95BB-40F5D0F059CC}" srcOrd="0" destOrd="0" presId="urn:diagrams.loki3.com/VaryingWidthList+Icon"/>
    <dgm:cxn modelId="{BAE185C8-D6CC-44F4-9536-300790467A09}" type="presOf" srcId="{9302338F-CBDD-41DB-9ED8-368D0FF889F6}" destId="{649F1FE7-C96F-49F3-BFBE-050C0AC73765}" srcOrd="0" destOrd="0" presId="urn:diagrams.loki3.com/VaryingWidthList+Icon"/>
    <dgm:cxn modelId="{2064377F-24D4-4306-8D34-6617D1472101}" srcId="{1AC177A1-E063-4322-8C4C-6CC99C8FC7FF}" destId="{9EACFE6A-F552-41BB-AC16-E9FC8858F57C}" srcOrd="4" destOrd="0" parTransId="{76AEF804-F6CD-4C6B-A6CF-804094B48ADD}" sibTransId="{47EDA379-3D6B-4721-AE49-AACE91588779}"/>
    <dgm:cxn modelId="{884E01EA-EB59-4722-AF51-B5C584C0C090}" srcId="{1AC177A1-E063-4322-8C4C-6CC99C8FC7FF}" destId="{DD453A84-D140-4BA5-B898-CF9B1F1759DB}" srcOrd="0" destOrd="0" parTransId="{BD91CC27-F84B-42A9-B84C-15B5877CC236}" sibTransId="{A7DBB16A-48E8-414A-99C2-24FA76778EF1}"/>
    <dgm:cxn modelId="{D2980CA2-501D-43D1-A9E3-C181E4DF0B73}" srcId="{1AC177A1-E063-4322-8C4C-6CC99C8FC7FF}" destId="{E94E21CA-2830-4306-974F-8D6C2BBF4A68}" srcOrd="5" destOrd="0" parTransId="{2A1ABBD5-3775-4C2F-8068-9E81603C8FFC}" sibTransId="{C4B4751C-D943-4004-866F-E7F688968AA7}"/>
    <dgm:cxn modelId="{7162F59E-6FEA-4451-8A01-E12FB48E138F}" srcId="{1AC177A1-E063-4322-8C4C-6CC99C8FC7FF}" destId="{257DC78F-8B9C-4CF7-B64E-46992E059CD8}" srcOrd="3" destOrd="0" parTransId="{A38E3AFE-0835-4B05-84C3-ECC8C88E8A39}" sibTransId="{7B02A0C8-4953-4F88-B4E2-FA9CAF5A793B}"/>
    <dgm:cxn modelId="{21D56313-8AFF-421A-942A-AEB8982DEA60}" type="presParOf" srcId="{9745103B-18DB-4F9A-B5EA-6F4DD35D359E}" destId="{99AD7193-D497-4A6B-A870-FF9B9103F954}" srcOrd="0" destOrd="0" presId="urn:diagrams.loki3.com/VaryingWidthList+Icon"/>
    <dgm:cxn modelId="{930236A0-4589-4BD9-8435-CEBA61273509}" type="presParOf" srcId="{9745103B-18DB-4F9A-B5EA-6F4DD35D359E}" destId="{55DCEE25-872D-457E-94C2-5F7D7406FD75}" srcOrd="1" destOrd="0" presId="urn:diagrams.loki3.com/VaryingWidthList+Icon"/>
    <dgm:cxn modelId="{DC6E0C6A-0D29-413D-BA82-2D9F82CFC464}" type="presParOf" srcId="{9745103B-18DB-4F9A-B5EA-6F4DD35D359E}" destId="{6771F0C3-D6CF-4325-AA17-AAD8362002E5}" srcOrd="2" destOrd="0" presId="urn:diagrams.loki3.com/VaryingWidthList+Icon"/>
    <dgm:cxn modelId="{AC6689B6-8F28-4B0B-98D2-8DB4AA83A7FB}" type="presParOf" srcId="{9745103B-18DB-4F9A-B5EA-6F4DD35D359E}" destId="{16424332-EC13-48FC-864E-6001130F0AA9}" srcOrd="3" destOrd="0" presId="urn:diagrams.loki3.com/VaryingWidthList+Icon"/>
    <dgm:cxn modelId="{A31F60B4-6CDC-41C4-8B84-1925B3FE3F52}" type="presParOf" srcId="{9745103B-18DB-4F9A-B5EA-6F4DD35D359E}" destId="{649F1FE7-C96F-49F3-BFBE-050C0AC73765}" srcOrd="4" destOrd="0" presId="urn:diagrams.loki3.com/VaryingWidthList+Icon"/>
    <dgm:cxn modelId="{9436360E-1E3A-4DE9-A898-515185A6C37C}" type="presParOf" srcId="{9745103B-18DB-4F9A-B5EA-6F4DD35D359E}" destId="{90785C43-A31B-4AC2-B2E8-CCD2FEC7FC7F}" srcOrd="5" destOrd="0" presId="urn:diagrams.loki3.com/VaryingWidthList+Icon"/>
    <dgm:cxn modelId="{6A5D531E-ACE2-4857-B132-C821B129350C}" type="presParOf" srcId="{9745103B-18DB-4F9A-B5EA-6F4DD35D359E}" destId="{50DB09AB-3558-473F-95BB-40F5D0F059CC}" srcOrd="6" destOrd="0" presId="urn:diagrams.loki3.com/VaryingWidthList+Icon"/>
    <dgm:cxn modelId="{57571131-B6B5-4652-97D0-BA93968E9090}" type="presParOf" srcId="{9745103B-18DB-4F9A-B5EA-6F4DD35D359E}" destId="{ACB46E7E-97C0-41CC-A657-C908E148CA50}" srcOrd="7" destOrd="0" presId="urn:diagrams.loki3.com/VaryingWidthList+Icon"/>
    <dgm:cxn modelId="{5B62074D-535C-40B4-9D3D-EBC8EED32821}" type="presParOf" srcId="{9745103B-18DB-4F9A-B5EA-6F4DD35D359E}" destId="{E0877160-6B44-4996-B6E8-2C33C2DD8F67}" srcOrd="8" destOrd="0" presId="urn:diagrams.loki3.com/VaryingWidthList+Icon"/>
    <dgm:cxn modelId="{BCA979F7-84FA-461A-AC41-D228F172E85E}" type="presParOf" srcId="{9745103B-18DB-4F9A-B5EA-6F4DD35D359E}" destId="{352C18A4-4C03-4C84-9527-AE6C59CBC6F1}" srcOrd="9" destOrd="0" presId="urn:diagrams.loki3.com/VaryingWidthList+Icon"/>
    <dgm:cxn modelId="{1BF1D8ED-5E7B-4F14-90A5-D7AB077B255C}" type="presParOf" srcId="{9745103B-18DB-4F9A-B5EA-6F4DD35D359E}" destId="{F6A39D3D-04FF-4566-B6EE-AE402AA89B1C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BF4D39-0E49-4F0B-B23B-1EBAAEFCDADF}" type="doc">
      <dgm:prSet loTypeId="urn:microsoft.com/office/officeart/2005/8/layout/pyramid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55BD81-DCAA-4AFF-A0F9-A869ED50BD63}">
      <dgm:prSet phldrT="[Текст]" custT="1"/>
      <dgm:spPr/>
      <dgm:t>
        <a:bodyPr/>
        <a:lstStyle/>
        <a:p>
          <a:pPr algn="ctr"/>
          <a:r>
            <a:rPr lang="ru-RU" sz="2400" b="1" i="0" dirty="0" smtClean="0"/>
            <a:t>Тест</a:t>
          </a:r>
          <a:endParaRPr lang="ru-RU" sz="2400" dirty="0"/>
        </a:p>
      </dgm:t>
    </dgm:pt>
    <dgm:pt modelId="{93D82971-5404-442E-ACD8-9D5C587363AE}" type="parTrans" cxnId="{5DAA202F-C4D5-4424-9218-83B352713A3B}">
      <dgm:prSet/>
      <dgm:spPr/>
      <dgm:t>
        <a:bodyPr/>
        <a:lstStyle/>
        <a:p>
          <a:endParaRPr lang="ru-RU"/>
        </a:p>
      </dgm:t>
    </dgm:pt>
    <dgm:pt modelId="{D17C0896-D1E2-42AE-8B60-7FA7394A030B}" type="sibTrans" cxnId="{5DAA202F-C4D5-4424-9218-83B352713A3B}">
      <dgm:prSet/>
      <dgm:spPr/>
      <dgm:t>
        <a:bodyPr/>
        <a:lstStyle/>
        <a:p>
          <a:endParaRPr lang="ru-RU"/>
        </a:p>
      </dgm:t>
    </dgm:pt>
    <dgm:pt modelId="{F3B4B37D-61A5-4864-9D45-C6320F55C95F}">
      <dgm:prSet custT="1"/>
      <dgm:spPr/>
      <dgm:t>
        <a:bodyPr/>
        <a:lstStyle/>
        <a:p>
          <a:pPr algn="ctr"/>
          <a:r>
            <a:rPr lang="ru-RU" sz="2400" b="1" i="0" dirty="0" smtClean="0"/>
            <a:t>Експрес-опитування </a:t>
          </a:r>
          <a:endParaRPr lang="ru-RU" sz="2400" b="1" i="0" dirty="0"/>
        </a:p>
      </dgm:t>
    </dgm:pt>
    <dgm:pt modelId="{A0DCDEF0-1C94-402B-B6A9-0459465A6883}" type="parTrans" cxnId="{B2176521-38DB-494A-AFAF-0869E80BA4BE}">
      <dgm:prSet/>
      <dgm:spPr/>
      <dgm:t>
        <a:bodyPr/>
        <a:lstStyle/>
        <a:p>
          <a:endParaRPr lang="ru-RU"/>
        </a:p>
      </dgm:t>
    </dgm:pt>
    <dgm:pt modelId="{C87A0D01-0273-4FEB-A944-1C550167DAEF}" type="sibTrans" cxnId="{B2176521-38DB-494A-AFAF-0869E80BA4BE}">
      <dgm:prSet/>
      <dgm:spPr/>
      <dgm:t>
        <a:bodyPr/>
        <a:lstStyle/>
        <a:p>
          <a:endParaRPr lang="ru-RU"/>
        </a:p>
      </dgm:t>
    </dgm:pt>
    <dgm:pt modelId="{7A4A13F1-0B57-4AD2-B43B-E14474606E3D}">
      <dgm:prSet custT="1"/>
      <dgm:spPr/>
      <dgm:t>
        <a:bodyPr/>
        <a:lstStyle/>
        <a:p>
          <a:pPr algn="ctr"/>
          <a:r>
            <a:rPr lang="ru-RU" sz="2400" b="1" i="0" dirty="0" smtClean="0"/>
            <a:t>Розширене опитування</a:t>
          </a:r>
          <a:r>
            <a:rPr lang="uk-UA" sz="2400" b="1" i="0" dirty="0" smtClean="0"/>
            <a:t> </a:t>
          </a:r>
          <a:endParaRPr lang="ru-RU" sz="2400" b="1" i="0" dirty="0"/>
        </a:p>
      </dgm:t>
    </dgm:pt>
    <dgm:pt modelId="{E1504E8C-E76A-439A-9058-A7F2571BA221}" type="parTrans" cxnId="{08CDB6D9-CFAA-4397-A12D-C0AA7AD15C4E}">
      <dgm:prSet/>
      <dgm:spPr/>
      <dgm:t>
        <a:bodyPr/>
        <a:lstStyle/>
        <a:p>
          <a:endParaRPr lang="ru-RU"/>
        </a:p>
      </dgm:t>
    </dgm:pt>
    <dgm:pt modelId="{A6365C8B-DECC-47DD-9D04-13D1345D15E6}" type="sibTrans" cxnId="{08CDB6D9-CFAA-4397-A12D-C0AA7AD15C4E}">
      <dgm:prSet/>
      <dgm:spPr/>
      <dgm:t>
        <a:bodyPr/>
        <a:lstStyle/>
        <a:p>
          <a:endParaRPr lang="ru-RU"/>
        </a:p>
      </dgm:t>
    </dgm:pt>
    <dgm:pt modelId="{BAFFEE10-B1EE-464B-BF2C-A9BF664EADE5}">
      <dgm:prSet custT="1"/>
      <dgm:spPr/>
      <dgm:t>
        <a:bodyPr/>
        <a:lstStyle/>
        <a:p>
          <a:pPr algn="ctr"/>
          <a:r>
            <a:rPr lang="uk-UA" sz="2400" b="1" i="0" dirty="0" smtClean="0"/>
            <a:t>Спостереження</a:t>
          </a:r>
          <a:endParaRPr lang="ru-RU" sz="2400" b="1" i="0" dirty="0"/>
        </a:p>
      </dgm:t>
    </dgm:pt>
    <dgm:pt modelId="{44D7358A-B736-4C8F-A955-71E775857EAE}" type="parTrans" cxnId="{39362BFF-7C13-47FB-8E05-BB982C69CDFA}">
      <dgm:prSet/>
      <dgm:spPr/>
      <dgm:t>
        <a:bodyPr/>
        <a:lstStyle/>
        <a:p>
          <a:endParaRPr lang="ru-RU"/>
        </a:p>
      </dgm:t>
    </dgm:pt>
    <dgm:pt modelId="{989448CE-AC57-49FB-9BF1-F3EC1BDA11E7}" type="sibTrans" cxnId="{39362BFF-7C13-47FB-8E05-BB982C69CDFA}">
      <dgm:prSet/>
      <dgm:spPr/>
      <dgm:t>
        <a:bodyPr/>
        <a:lstStyle/>
        <a:p>
          <a:endParaRPr lang="ru-RU"/>
        </a:p>
      </dgm:t>
    </dgm:pt>
    <dgm:pt modelId="{1453FEDA-8BA6-436E-9240-0FE28B58325A}">
      <dgm:prSet custT="1"/>
      <dgm:spPr/>
      <dgm:t>
        <a:bodyPr/>
        <a:lstStyle/>
        <a:p>
          <a:pPr algn="ctr"/>
          <a:r>
            <a:rPr lang="uk-UA" sz="2400" b="1" i="0" dirty="0" smtClean="0"/>
            <a:t>Самооцінка</a:t>
          </a:r>
          <a:endParaRPr lang="ru-RU" sz="2400" b="1" i="0" dirty="0"/>
        </a:p>
      </dgm:t>
    </dgm:pt>
    <dgm:pt modelId="{63BF5255-2E06-4B86-BA5E-69E16C6283F5}" type="parTrans" cxnId="{8CB105A7-BE67-4D33-8BA4-6216CAACF188}">
      <dgm:prSet/>
      <dgm:spPr/>
      <dgm:t>
        <a:bodyPr/>
        <a:lstStyle/>
        <a:p>
          <a:endParaRPr lang="ru-RU"/>
        </a:p>
      </dgm:t>
    </dgm:pt>
    <dgm:pt modelId="{AB2512C4-7BCA-4A49-B820-BF65F8DB980E}" type="sibTrans" cxnId="{8CB105A7-BE67-4D33-8BA4-6216CAACF188}">
      <dgm:prSet/>
      <dgm:spPr/>
      <dgm:t>
        <a:bodyPr/>
        <a:lstStyle/>
        <a:p>
          <a:endParaRPr lang="ru-RU"/>
        </a:p>
      </dgm:t>
    </dgm:pt>
    <dgm:pt modelId="{6DB25170-4F92-400E-8FF9-C7B74DF69BCC}">
      <dgm:prSet custT="1"/>
      <dgm:spPr/>
      <dgm:t>
        <a:bodyPr/>
        <a:lstStyle/>
        <a:p>
          <a:r>
            <a:rPr lang="ru-RU" sz="2400" b="1" dirty="0" smtClean="0"/>
            <a:t>Контрольна вправа або </a:t>
          </a:r>
        </a:p>
        <a:p>
          <a:r>
            <a:rPr lang="ru-RU" sz="2400" b="1" dirty="0" smtClean="0"/>
            <a:t>творче опитування</a:t>
          </a:r>
          <a:r>
            <a:rPr lang="ru-RU" sz="2400" dirty="0" smtClean="0"/>
            <a:t> </a:t>
          </a:r>
          <a:endParaRPr lang="ru-RU" sz="2400" dirty="0"/>
        </a:p>
      </dgm:t>
    </dgm:pt>
    <dgm:pt modelId="{E2A8E7F3-784C-47D3-B297-4FE3963B5BFD}" type="parTrans" cxnId="{B98550D5-6A56-41D9-B6F5-0A0A4B55C3C5}">
      <dgm:prSet/>
      <dgm:spPr/>
      <dgm:t>
        <a:bodyPr/>
        <a:lstStyle/>
        <a:p>
          <a:endParaRPr lang="ru-RU"/>
        </a:p>
      </dgm:t>
    </dgm:pt>
    <dgm:pt modelId="{B3C91E63-7285-4CDB-828F-05210D1FE706}" type="sibTrans" cxnId="{B98550D5-6A56-41D9-B6F5-0A0A4B55C3C5}">
      <dgm:prSet/>
      <dgm:spPr/>
      <dgm:t>
        <a:bodyPr/>
        <a:lstStyle/>
        <a:p>
          <a:endParaRPr lang="ru-RU"/>
        </a:p>
      </dgm:t>
    </dgm:pt>
    <dgm:pt modelId="{3BA08DDE-40BF-4F04-99A5-60B7AEEBE871}">
      <dgm:prSet custT="1"/>
      <dgm:spPr/>
      <dgm:t>
        <a:bodyPr/>
        <a:lstStyle/>
        <a:p>
          <a:pPr algn="ctr"/>
          <a:r>
            <a:rPr lang="uk-UA" sz="2400" b="1" i="0" dirty="0" smtClean="0"/>
            <a:t>«Дельта – плюс»</a:t>
          </a:r>
          <a:endParaRPr lang="ru-RU" sz="2400" b="1" i="0" dirty="0"/>
        </a:p>
      </dgm:t>
    </dgm:pt>
    <dgm:pt modelId="{97746033-2956-4212-936F-8C3B382423A7}" type="parTrans" cxnId="{42B577F6-E614-419D-89E6-459B0455183B}">
      <dgm:prSet/>
      <dgm:spPr/>
      <dgm:t>
        <a:bodyPr/>
        <a:lstStyle/>
        <a:p>
          <a:endParaRPr lang="ru-RU"/>
        </a:p>
      </dgm:t>
    </dgm:pt>
    <dgm:pt modelId="{5143F743-6BE9-4998-82AC-FD9054A749E4}" type="sibTrans" cxnId="{42B577F6-E614-419D-89E6-459B0455183B}">
      <dgm:prSet/>
      <dgm:spPr/>
      <dgm:t>
        <a:bodyPr/>
        <a:lstStyle/>
        <a:p>
          <a:endParaRPr lang="ru-RU"/>
        </a:p>
      </dgm:t>
    </dgm:pt>
    <dgm:pt modelId="{C36BB985-2C4D-4E53-A000-379F43B786C0}">
      <dgm:prSet custT="1"/>
      <dgm:spPr/>
      <dgm:t>
        <a:bodyPr/>
        <a:lstStyle/>
        <a:p>
          <a:pPr algn="ctr"/>
          <a:r>
            <a:rPr lang="uk-UA" sz="2400" b="1" i="0" dirty="0" smtClean="0"/>
            <a:t>Ігрові методи</a:t>
          </a:r>
          <a:endParaRPr lang="ru-RU" sz="2400" b="1" i="0" dirty="0"/>
        </a:p>
      </dgm:t>
    </dgm:pt>
    <dgm:pt modelId="{4EBBAE03-CB84-43E5-8072-AB43678FA2A5}" type="parTrans" cxnId="{023985F0-B389-4E1E-860E-5A88CC38299C}">
      <dgm:prSet/>
      <dgm:spPr/>
      <dgm:t>
        <a:bodyPr/>
        <a:lstStyle/>
        <a:p>
          <a:endParaRPr lang="ru-RU"/>
        </a:p>
      </dgm:t>
    </dgm:pt>
    <dgm:pt modelId="{2BD1EC85-1BD9-4904-9396-29A7AEE5B4AE}" type="sibTrans" cxnId="{023985F0-B389-4E1E-860E-5A88CC38299C}">
      <dgm:prSet/>
      <dgm:spPr/>
      <dgm:t>
        <a:bodyPr/>
        <a:lstStyle/>
        <a:p>
          <a:endParaRPr lang="ru-RU"/>
        </a:p>
      </dgm:t>
    </dgm:pt>
    <dgm:pt modelId="{E1CE1E88-5EC5-4E0B-9CAF-3207B3BD5BA6}">
      <dgm:prSet custT="1"/>
      <dgm:spPr/>
      <dgm:t>
        <a:bodyPr/>
        <a:lstStyle/>
        <a:p>
          <a:pPr algn="ctr"/>
          <a:r>
            <a:rPr lang="uk-UA" sz="2400" b="1" i="0" dirty="0" smtClean="0"/>
            <a:t>Творче завдання</a:t>
          </a:r>
          <a:endParaRPr lang="ru-RU" sz="2400" b="1" i="0" dirty="0"/>
        </a:p>
      </dgm:t>
    </dgm:pt>
    <dgm:pt modelId="{7919BDC3-70BE-4BD4-94DA-DC331C78BF36}" type="parTrans" cxnId="{77A6F199-3CE8-4E55-82D7-4512C8C4AF82}">
      <dgm:prSet/>
      <dgm:spPr/>
      <dgm:t>
        <a:bodyPr/>
        <a:lstStyle/>
        <a:p>
          <a:endParaRPr lang="ru-RU"/>
        </a:p>
      </dgm:t>
    </dgm:pt>
    <dgm:pt modelId="{CAE8C6CB-3EF1-4706-A94C-1D2F47FE546F}" type="sibTrans" cxnId="{77A6F199-3CE8-4E55-82D7-4512C8C4AF82}">
      <dgm:prSet/>
      <dgm:spPr/>
      <dgm:t>
        <a:bodyPr/>
        <a:lstStyle/>
        <a:p>
          <a:endParaRPr lang="ru-RU"/>
        </a:p>
      </dgm:t>
    </dgm:pt>
    <dgm:pt modelId="{F4EA146B-5DD6-4611-8EBB-CE82AE03A323}" type="pres">
      <dgm:prSet presAssocID="{EDBF4D39-0E49-4F0B-B23B-1EBAAEFCDAD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C5B7712-FF83-4568-9F58-7F818CBA022B}" type="pres">
      <dgm:prSet presAssocID="{EDBF4D39-0E49-4F0B-B23B-1EBAAEFCDADF}" presName="pyramid" presStyleLbl="node1" presStyleIdx="0" presStyleCnt="1" custScaleX="92705" custScaleY="91667" custLinFactNeighborX="1023" custLinFactNeighborY="3466"/>
      <dgm:spPr/>
      <dgm:t>
        <a:bodyPr/>
        <a:lstStyle/>
        <a:p>
          <a:endParaRPr lang="ru-RU"/>
        </a:p>
      </dgm:t>
    </dgm:pt>
    <dgm:pt modelId="{6AE1B9C9-ABC3-4C8D-B9B1-1CCEC2A35E67}" type="pres">
      <dgm:prSet presAssocID="{EDBF4D39-0E49-4F0B-B23B-1EBAAEFCDADF}" presName="theList" presStyleCnt="0"/>
      <dgm:spPr/>
      <dgm:t>
        <a:bodyPr/>
        <a:lstStyle/>
        <a:p>
          <a:endParaRPr lang="ru-RU"/>
        </a:p>
      </dgm:t>
    </dgm:pt>
    <dgm:pt modelId="{DD5873AF-B17A-4C9C-AA99-344417726288}" type="pres">
      <dgm:prSet presAssocID="{2455BD81-DCAA-4AFF-A0F9-A869ED50BD63}" presName="aNode" presStyleLbl="fgAcc1" presStyleIdx="0" presStyleCnt="9" custScaleX="83184" custScaleY="79490" custLinFactNeighborX="-9639" custLinFactNeighborY="9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B25F0-6BC6-4A82-8C0F-092F24F75272}" type="pres">
      <dgm:prSet presAssocID="{2455BD81-DCAA-4AFF-A0F9-A869ED50BD63}" presName="aSpace" presStyleCnt="0"/>
      <dgm:spPr/>
      <dgm:t>
        <a:bodyPr/>
        <a:lstStyle/>
        <a:p>
          <a:endParaRPr lang="ru-RU"/>
        </a:p>
      </dgm:t>
    </dgm:pt>
    <dgm:pt modelId="{3524FCB2-0009-498C-9D5A-3254729A1F19}" type="pres">
      <dgm:prSet presAssocID="{F3B4B37D-61A5-4864-9D45-C6320F55C95F}" presName="aNode" presStyleLbl="fgAcc1" presStyleIdx="1" presStyleCnt="9" custScaleX="106667" custScaleY="73907" custLinFactY="861" custLinFactNeighborX="21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CACCD-D6BB-4451-803E-C5DBA12BDC12}" type="pres">
      <dgm:prSet presAssocID="{F3B4B37D-61A5-4864-9D45-C6320F55C95F}" presName="aSpace" presStyleCnt="0"/>
      <dgm:spPr/>
      <dgm:t>
        <a:bodyPr/>
        <a:lstStyle/>
        <a:p>
          <a:endParaRPr lang="ru-RU"/>
        </a:p>
      </dgm:t>
    </dgm:pt>
    <dgm:pt modelId="{5C7476AA-BC6D-44D4-BF1C-7D5DFE269781}" type="pres">
      <dgm:prSet presAssocID="{7A4A13F1-0B57-4AD2-B43B-E14474606E3D}" presName="aNode" presStyleLbl="fgAcc1" presStyleIdx="2" presStyleCnt="9" custScaleX="122646" custScaleY="87713" custLinFactY="7511" custLinFactNeighborX="100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B79C7-3687-461A-B980-4045A1A4F32A}" type="pres">
      <dgm:prSet presAssocID="{7A4A13F1-0B57-4AD2-B43B-E14474606E3D}" presName="aSpace" presStyleCnt="0"/>
      <dgm:spPr/>
      <dgm:t>
        <a:bodyPr/>
        <a:lstStyle/>
        <a:p>
          <a:endParaRPr lang="ru-RU"/>
        </a:p>
      </dgm:t>
    </dgm:pt>
    <dgm:pt modelId="{5FA0EDA9-CE95-47C5-933F-13978E9159C8}" type="pres">
      <dgm:prSet presAssocID="{6DB25170-4F92-400E-8FF9-C7B74DF69BCC}" presName="aNode" presStyleLbl="fgAcc1" presStyleIdx="3" presStyleCnt="9" custScaleX="116989" custScaleY="142299" custLinFactY="15865" custLinFactNeighborX="72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BB646-4FF6-4D1D-B943-797E8879CC22}" type="pres">
      <dgm:prSet presAssocID="{6DB25170-4F92-400E-8FF9-C7B74DF69BCC}" presName="aSpace" presStyleCnt="0"/>
      <dgm:spPr/>
    </dgm:pt>
    <dgm:pt modelId="{C3A6673F-5FEA-4613-9E69-FF39DC008741}" type="pres">
      <dgm:prSet presAssocID="{BAFFEE10-B1EE-464B-BF2C-A9BF664EADE5}" presName="aNode" presStyleLbl="fgAcc1" presStyleIdx="4" presStyleCnt="9" custScaleY="72710" custLinFactY="31670" custLinFactNeighborX="-12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E5F9C-5F5B-4322-A151-D39CFF06D2AE}" type="pres">
      <dgm:prSet presAssocID="{BAFFEE10-B1EE-464B-BF2C-A9BF664EADE5}" presName="aSpace" presStyleCnt="0"/>
      <dgm:spPr/>
      <dgm:t>
        <a:bodyPr/>
        <a:lstStyle/>
        <a:p>
          <a:endParaRPr lang="ru-RU"/>
        </a:p>
      </dgm:t>
    </dgm:pt>
    <dgm:pt modelId="{51FA05BC-06F3-492C-A6E5-8DC45FF24126}" type="pres">
      <dgm:prSet presAssocID="{1453FEDA-8BA6-436E-9240-0FE28B58325A}" presName="aNode" presStyleLbl="fgAcc1" presStyleIdx="5" presStyleCnt="9" custScaleX="116217" custScaleY="67535" custLinFactY="39517" custLinFactNeighborX="68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C0489-06E7-4535-9EB8-8503AC9221A2}" type="pres">
      <dgm:prSet presAssocID="{1453FEDA-8BA6-436E-9240-0FE28B58325A}" presName="aSpace" presStyleCnt="0"/>
      <dgm:spPr/>
      <dgm:t>
        <a:bodyPr/>
        <a:lstStyle/>
        <a:p>
          <a:endParaRPr lang="ru-RU"/>
        </a:p>
      </dgm:t>
    </dgm:pt>
    <dgm:pt modelId="{660C9F38-6EC8-4592-B3A3-38F1AF35C834}" type="pres">
      <dgm:prSet presAssocID="{3BA08DDE-40BF-4F04-99A5-60B7AEEBE871}" presName="aNode" presStyleLbl="fgAcc1" presStyleIdx="6" presStyleCnt="9" custScaleY="56966" custLinFactY="52539" custLinFactNeighborX="-12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86F39-0CC8-4E30-8E2F-7084951B2A38}" type="pres">
      <dgm:prSet presAssocID="{3BA08DDE-40BF-4F04-99A5-60B7AEEBE871}" presName="aSpace" presStyleCnt="0"/>
      <dgm:spPr/>
    </dgm:pt>
    <dgm:pt modelId="{9670E38D-6B6B-4E8F-97D2-FB2680ED7DF4}" type="pres">
      <dgm:prSet presAssocID="{C36BB985-2C4D-4E53-A000-379F43B786C0}" presName="aNode" presStyleLbl="fgAcc1" presStyleIdx="7" presStyleCnt="9" custLinFactY="60621" custLinFactNeighborX="-12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46071-2998-4B37-8924-0200BDC7492C}" type="pres">
      <dgm:prSet presAssocID="{C36BB985-2C4D-4E53-A000-379F43B786C0}" presName="aSpace" presStyleCnt="0"/>
      <dgm:spPr/>
    </dgm:pt>
    <dgm:pt modelId="{46E61653-7F7F-48D5-A401-35A185753DE5}" type="pres">
      <dgm:prSet presAssocID="{E1CE1E88-5EC5-4E0B-9CAF-3207B3BD5BA6}" presName="aNode" presStyleLbl="fgAcc1" presStyleIdx="8" presStyleCnt="9" custLinFactY="72197" custLinFactNeighborX="-12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96089-A3FB-49EC-A108-0D2DBE7377C5}" type="pres">
      <dgm:prSet presAssocID="{E1CE1E88-5EC5-4E0B-9CAF-3207B3BD5BA6}" presName="aSpace" presStyleCnt="0"/>
      <dgm:spPr/>
    </dgm:pt>
  </dgm:ptLst>
  <dgm:cxnLst>
    <dgm:cxn modelId="{69ECEB16-750F-4554-9A6E-7045C8CB3BB9}" type="presOf" srcId="{1453FEDA-8BA6-436E-9240-0FE28B58325A}" destId="{51FA05BC-06F3-492C-A6E5-8DC45FF24126}" srcOrd="0" destOrd="0" presId="urn:microsoft.com/office/officeart/2005/8/layout/pyramid2"/>
    <dgm:cxn modelId="{8CB105A7-BE67-4D33-8BA4-6216CAACF188}" srcId="{EDBF4D39-0E49-4F0B-B23B-1EBAAEFCDADF}" destId="{1453FEDA-8BA6-436E-9240-0FE28B58325A}" srcOrd="5" destOrd="0" parTransId="{63BF5255-2E06-4B86-BA5E-69E16C6283F5}" sibTransId="{AB2512C4-7BCA-4A49-B820-BF65F8DB980E}"/>
    <dgm:cxn modelId="{B2176521-38DB-494A-AFAF-0869E80BA4BE}" srcId="{EDBF4D39-0E49-4F0B-B23B-1EBAAEFCDADF}" destId="{F3B4B37D-61A5-4864-9D45-C6320F55C95F}" srcOrd="1" destOrd="0" parTransId="{A0DCDEF0-1C94-402B-B6A9-0459465A6883}" sibTransId="{C87A0D01-0273-4FEB-A944-1C550167DAEF}"/>
    <dgm:cxn modelId="{07001612-7A3E-4964-89FE-F5B947B7D794}" type="presOf" srcId="{7A4A13F1-0B57-4AD2-B43B-E14474606E3D}" destId="{5C7476AA-BC6D-44D4-BF1C-7D5DFE269781}" srcOrd="0" destOrd="0" presId="urn:microsoft.com/office/officeart/2005/8/layout/pyramid2"/>
    <dgm:cxn modelId="{890B3480-CC9F-4BAB-9417-36EA650708F7}" type="presOf" srcId="{6DB25170-4F92-400E-8FF9-C7B74DF69BCC}" destId="{5FA0EDA9-CE95-47C5-933F-13978E9159C8}" srcOrd="0" destOrd="0" presId="urn:microsoft.com/office/officeart/2005/8/layout/pyramid2"/>
    <dgm:cxn modelId="{5DAA202F-C4D5-4424-9218-83B352713A3B}" srcId="{EDBF4D39-0E49-4F0B-B23B-1EBAAEFCDADF}" destId="{2455BD81-DCAA-4AFF-A0F9-A869ED50BD63}" srcOrd="0" destOrd="0" parTransId="{93D82971-5404-442E-ACD8-9D5C587363AE}" sibTransId="{D17C0896-D1E2-42AE-8B60-7FA7394A030B}"/>
    <dgm:cxn modelId="{3EBCEE36-CA60-4F1D-84BF-24E6B004A2CE}" type="presOf" srcId="{BAFFEE10-B1EE-464B-BF2C-A9BF664EADE5}" destId="{C3A6673F-5FEA-4613-9E69-FF39DC008741}" srcOrd="0" destOrd="0" presId="urn:microsoft.com/office/officeart/2005/8/layout/pyramid2"/>
    <dgm:cxn modelId="{08CDB6D9-CFAA-4397-A12D-C0AA7AD15C4E}" srcId="{EDBF4D39-0E49-4F0B-B23B-1EBAAEFCDADF}" destId="{7A4A13F1-0B57-4AD2-B43B-E14474606E3D}" srcOrd="2" destOrd="0" parTransId="{E1504E8C-E76A-439A-9058-A7F2571BA221}" sibTransId="{A6365C8B-DECC-47DD-9D04-13D1345D15E6}"/>
    <dgm:cxn modelId="{B98550D5-6A56-41D9-B6F5-0A0A4B55C3C5}" srcId="{EDBF4D39-0E49-4F0B-B23B-1EBAAEFCDADF}" destId="{6DB25170-4F92-400E-8FF9-C7B74DF69BCC}" srcOrd="3" destOrd="0" parTransId="{E2A8E7F3-784C-47D3-B297-4FE3963B5BFD}" sibTransId="{B3C91E63-7285-4CDB-828F-05210D1FE706}"/>
    <dgm:cxn modelId="{023985F0-B389-4E1E-860E-5A88CC38299C}" srcId="{EDBF4D39-0E49-4F0B-B23B-1EBAAEFCDADF}" destId="{C36BB985-2C4D-4E53-A000-379F43B786C0}" srcOrd="7" destOrd="0" parTransId="{4EBBAE03-CB84-43E5-8072-AB43678FA2A5}" sibTransId="{2BD1EC85-1BD9-4904-9396-29A7AEE5B4AE}"/>
    <dgm:cxn modelId="{3D1E8228-313D-4BF8-9EFD-7E026EBF35F3}" type="presOf" srcId="{E1CE1E88-5EC5-4E0B-9CAF-3207B3BD5BA6}" destId="{46E61653-7F7F-48D5-A401-35A185753DE5}" srcOrd="0" destOrd="0" presId="urn:microsoft.com/office/officeart/2005/8/layout/pyramid2"/>
    <dgm:cxn modelId="{39362BFF-7C13-47FB-8E05-BB982C69CDFA}" srcId="{EDBF4D39-0E49-4F0B-B23B-1EBAAEFCDADF}" destId="{BAFFEE10-B1EE-464B-BF2C-A9BF664EADE5}" srcOrd="4" destOrd="0" parTransId="{44D7358A-B736-4C8F-A955-71E775857EAE}" sibTransId="{989448CE-AC57-49FB-9BF1-F3EC1BDA11E7}"/>
    <dgm:cxn modelId="{13537449-18EE-45A1-8FE2-B80F9FF347BA}" type="presOf" srcId="{2455BD81-DCAA-4AFF-A0F9-A869ED50BD63}" destId="{DD5873AF-B17A-4C9C-AA99-344417726288}" srcOrd="0" destOrd="0" presId="urn:microsoft.com/office/officeart/2005/8/layout/pyramid2"/>
    <dgm:cxn modelId="{4F42C73F-270A-4746-98F5-EF5495FB63AA}" type="presOf" srcId="{F3B4B37D-61A5-4864-9D45-C6320F55C95F}" destId="{3524FCB2-0009-498C-9D5A-3254729A1F19}" srcOrd="0" destOrd="0" presId="urn:microsoft.com/office/officeart/2005/8/layout/pyramid2"/>
    <dgm:cxn modelId="{960017C7-34ED-494A-ABFA-3593E17F7A66}" type="presOf" srcId="{EDBF4D39-0E49-4F0B-B23B-1EBAAEFCDADF}" destId="{F4EA146B-5DD6-4611-8EBB-CE82AE03A323}" srcOrd="0" destOrd="0" presId="urn:microsoft.com/office/officeart/2005/8/layout/pyramid2"/>
    <dgm:cxn modelId="{77A6F199-3CE8-4E55-82D7-4512C8C4AF82}" srcId="{EDBF4D39-0E49-4F0B-B23B-1EBAAEFCDADF}" destId="{E1CE1E88-5EC5-4E0B-9CAF-3207B3BD5BA6}" srcOrd="8" destOrd="0" parTransId="{7919BDC3-70BE-4BD4-94DA-DC331C78BF36}" sibTransId="{CAE8C6CB-3EF1-4706-A94C-1D2F47FE546F}"/>
    <dgm:cxn modelId="{42B577F6-E614-419D-89E6-459B0455183B}" srcId="{EDBF4D39-0E49-4F0B-B23B-1EBAAEFCDADF}" destId="{3BA08DDE-40BF-4F04-99A5-60B7AEEBE871}" srcOrd="6" destOrd="0" parTransId="{97746033-2956-4212-936F-8C3B382423A7}" sibTransId="{5143F743-6BE9-4998-82AC-FD9054A749E4}"/>
    <dgm:cxn modelId="{23981CEA-557E-4FC6-86BA-BEA8291FFB5B}" type="presOf" srcId="{3BA08DDE-40BF-4F04-99A5-60B7AEEBE871}" destId="{660C9F38-6EC8-4592-B3A3-38F1AF35C834}" srcOrd="0" destOrd="0" presId="urn:microsoft.com/office/officeart/2005/8/layout/pyramid2"/>
    <dgm:cxn modelId="{0624EFF7-0A06-4ECD-A3E9-5C741C8B501E}" type="presOf" srcId="{C36BB985-2C4D-4E53-A000-379F43B786C0}" destId="{9670E38D-6B6B-4E8F-97D2-FB2680ED7DF4}" srcOrd="0" destOrd="0" presId="urn:microsoft.com/office/officeart/2005/8/layout/pyramid2"/>
    <dgm:cxn modelId="{FFD2ED0D-77D4-406D-B72E-894787D175B2}" type="presParOf" srcId="{F4EA146B-5DD6-4611-8EBB-CE82AE03A323}" destId="{3C5B7712-FF83-4568-9F58-7F818CBA022B}" srcOrd="0" destOrd="0" presId="urn:microsoft.com/office/officeart/2005/8/layout/pyramid2"/>
    <dgm:cxn modelId="{6E87492B-9417-4723-8234-E9374602981B}" type="presParOf" srcId="{F4EA146B-5DD6-4611-8EBB-CE82AE03A323}" destId="{6AE1B9C9-ABC3-4C8D-B9B1-1CCEC2A35E67}" srcOrd="1" destOrd="0" presId="urn:microsoft.com/office/officeart/2005/8/layout/pyramid2"/>
    <dgm:cxn modelId="{02DE3796-C456-49C9-A531-4C6A5161EA2E}" type="presParOf" srcId="{6AE1B9C9-ABC3-4C8D-B9B1-1CCEC2A35E67}" destId="{DD5873AF-B17A-4C9C-AA99-344417726288}" srcOrd="0" destOrd="0" presId="urn:microsoft.com/office/officeart/2005/8/layout/pyramid2"/>
    <dgm:cxn modelId="{E4B667AA-6679-438A-BDE7-D9EFAC3190ED}" type="presParOf" srcId="{6AE1B9C9-ABC3-4C8D-B9B1-1CCEC2A35E67}" destId="{BC1B25F0-6BC6-4A82-8C0F-092F24F75272}" srcOrd="1" destOrd="0" presId="urn:microsoft.com/office/officeart/2005/8/layout/pyramid2"/>
    <dgm:cxn modelId="{2AD7BBBB-15EA-4E37-9C02-B7D9E2264C4D}" type="presParOf" srcId="{6AE1B9C9-ABC3-4C8D-B9B1-1CCEC2A35E67}" destId="{3524FCB2-0009-498C-9D5A-3254729A1F19}" srcOrd="2" destOrd="0" presId="urn:microsoft.com/office/officeart/2005/8/layout/pyramid2"/>
    <dgm:cxn modelId="{90060066-D70C-477F-9B6B-D68124E25D27}" type="presParOf" srcId="{6AE1B9C9-ABC3-4C8D-B9B1-1CCEC2A35E67}" destId="{232CACCD-D6BB-4451-803E-C5DBA12BDC12}" srcOrd="3" destOrd="0" presId="urn:microsoft.com/office/officeart/2005/8/layout/pyramid2"/>
    <dgm:cxn modelId="{CA3A3FCF-9553-4370-84D1-D16D2FDC5E1B}" type="presParOf" srcId="{6AE1B9C9-ABC3-4C8D-B9B1-1CCEC2A35E67}" destId="{5C7476AA-BC6D-44D4-BF1C-7D5DFE269781}" srcOrd="4" destOrd="0" presId="urn:microsoft.com/office/officeart/2005/8/layout/pyramid2"/>
    <dgm:cxn modelId="{C4397DAF-D67F-4031-9D3A-B35341875B7F}" type="presParOf" srcId="{6AE1B9C9-ABC3-4C8D-B9B1-1CCEC2A35E67}" destId="{71EB79C7-3687-461A-B980-4045A1A4F32A}" srcOrd="5" destOrd="0" presId="urn:microsoft.com/office/officeart/2005/8/layout/pyramid2"/>
    <dgm:cxn modelId="{E0999050-EF45-4F9B-8340-53ED12CE36BE}" type="presParOf" srcId="{6AE1B9C9-ABC3-4C8D-B9B1-1CCEC2A35E67}" destId="{5FA0EDA9-CE95-47C5-933F-13978E9159C8}" srcOrd="6" destOrd="0" presId="urn:microsoft.com/office/officeart/2005/8/layout/pyramid2"/>
    <dgm:cxn modelId="{61220E77-757C-460B-AFDB-55DA195DA347}" type="presParOf" srcId="{6AE1B9C9-ABC3-4C8D-B9B1-1CCEC2A35E67}" destId="{702BB646-4FF6-4D1D-B943-797E8879CC22}" srcOrd="7" destOrd="0" presId="urn:microsoft.com/office/officeart/2005/8/layout/pyramid2"/>
    <dgm:cxn modelId="{96B5DAFB-D7E4-4E73-87F9-48A6BB86C79C}" type="presParOf" srcId="{6AE1B9C9-ABC3-4C8D-B9B1-1CCEC2A35E67}" destId="{C3A6673F-5FEA-4613-9E69-FF39DC008741}" srcOrd="8" destOrd="0" presId="urn:microsoft.com/office/officeart/2005/8/layout/pyramid2"/>
    <dgm:cxn modelId="{DC385DEF-B57D-455A-A91C-E2E56A16062B}" type="presParOf" srcId="{6AE1B9C9-ABC3-4C8D-B9B1-1CCEC2A35E67}" destId="{10EE5F9C-5F5B-4322-A151-D39CFF06D2AE}" srcOrd="9" destOrd="0" presId="urn:microsoft.com/office/officeart/2005/8/layout/pyramid2"/>
    <dgm:cxn modelId="{54C95146-9B0B-41DE-85D7-12CD9CBB9257}" type="presParOf" srcId="{6AE1B9C9-ABC3-4C8D-B9B1-1CCEC2A35E67}" destId="{51FA05BC-06F3-492C-A6E5-8DC45FF24126}" srcOrd="10" destOrd="0" presId="urn:microsoft.com/office/officeart/2005/8/layout/pyramid2"/>
    <dgm:cxn modelId="{A4CBBA37-355D-498C-A111-9115953E02DA}" type="presParOf" srcId="{6AE1B9C9-ABC3-4C8D-B9B1-1CCEC2A35E67}" destId="{FBFC0489-06E7-4535-9EB8-8503AC9221A2}" srcOrd="11" destOrd="0" presId="urn:microsoft.com/office/officeart/2005/8/layout/pyramid2"/>
    <dgm:cxn modelId="{361462CE-59CE-44D8-8122-A7D835C9ED09}" type="presParOf" srcId="{6AE1B9C9-ABC3-4C8D-B9B1-1CCEC2A35E67}" destId="{660C9F38-6EC8-4592-B3A3-38F1AF35C834}" srcOrd="12" destOrd="0" presId="urn:microsoft.com/office/officeart/2005/8/layout/pyramid2"/>
    <dgm:cxn modelId="{7F0228E0-B0B7-4698-961E-A6BE05463AFD}" type="presParOf" srcId="{6AE1B9C9-ABC3-4C8D-B9B1-1CCEC2A35E67}" destId="{8AD86F39-0CC8-4E30-8E2F-7084951B2A38}" srcOrd="13" destOrd="0" presId="urn:microsoft.com/office/officeart/2005/8/layout/pyramid2"/>
    <dgm:cxn modelId="{96A7AE3C-F8EE-4C73-840C-D9E818D5DC04}" type="presParOf" srcId="{6AE1B9C9-ABC3-4C8D-B9B1-1CCEC2A35E67}" destId="{9670E38D-6B6B-4E8F-97D2-FB2680ED7DF4}" srcOrd="14" destOrd="0" presId="urn:microsoft.com/office/officeart/2005/8/layout/pyramid2"/>
    <dgm:cxn modelId="{41F1EEE6-8F97-4F6F-BB5A-1293C1E3CF0F}" type="presParOf" srcId="{6AE1B9C9-ABC3-4C8D-B9B1-1CCEC2A35E67}" destId="{76746071-2998-4B37-8924-0200BDC7492C}" srcOrd="15" destOrd="0" presId="urn:microsoft.com/office/officeart/2005/8/layout/pyramid2"/>
    <dgm:cxn modelId="{EEEC00B7-3EF8-46FA-AF35-D4F2135575D4}" type="presParOf" srcId="{6AE1B9C9-ABC3-4C8D-B9B1-1CCEC2A35E67}" destId="{46E61653-7F7F-48D5-A401-35A185753DE5}" srcOrd="16" destOrd="0" presId="urn:microsoft.com/office/officeart/2005/8/layout/pyramid2"/>
    <dgm:cxn modelId="{3892FFEB-FBB4-4DB7-8A1C-BF1607D178A3}" type="presParOf" srcId="{6AE1B9C9-ABC3-4C8D-B9B1-1CCEC2A35E67}" destId="{80E96089-A3FB-49EC-A108-0D2DBE7377C5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8B824-D6CD-4ADF-B636-DAD42BA05D39}">
      <dsp:nvSpPr>
        <dsp:cNvPr id="0" name=""/>
        <dsp:cNvSpPr/>
      </dsp:nvSpPr>
      <dsp:spPr>
        <a:xfrm>
          <a:off x="0" y="108979"/>
          <a:ext cx="822959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124968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➢ Показати учням, як вони досягли мети уроку. 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➢ Визначити найкращих за результатами досягнення учнів.</a:t>
          </a:r>
          <a:endParaRPr lang="ru-RU" sz="2400" b="1" kern="1200" dirty="0"/>
        </a:p>
      </dsp:txBody>
      <dsp:txXfrm>
        <a:off x="0" y="108979"/>
        <a:ext cx="8229599" cy="1436400"/>
      </dsp:txXfrm>
    </dsp:sp>
    <dsp:sp modelId="{46089723-B10B-483F-A14F-B9A4358C1E9E}">
      <dsp:nvSpPr>
        <dsp:cNvPr id="0" name=""/>
        <dsp:cNvSpPr/>
      </dsp:nvSpPr>
      <dsp:spPr>
        <a:xfrm>
          <a:off x="411480" y="20419"/>
          <a:ext cx="5760720" cy="177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" kern="1200" dirty="0" smtClean="0"/>
            <a:t>!</a:t>
          </a:r>
          <a:endParaRPr lang="ru-RU" sz="600" kern="1200" dirty="0"/>
        </a:p>
      </dsp:txBody>
      <dsp:txXfrm>
        <a:off x="420126" y="29065"/>
        <a:ext cx="5743428" cy="159827"/>
      </dsp:txXfrm>
    </dsp:sp>
    <dsp:sp modelId="{566F919D-8298-473F-9982-12FA94CA2A17}">
      <dsp:nvSpPr>
        <dsp:cNvPr id="0" name=""/>
        <dsp:cNvSpPr/>
      </dsp:nvSpPr>
      <dsp:spPr>
        <a:xfrm>
          <a:off x="0" y="1666339"/>
          <a:ext cx="822959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124968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 ➢Стимулювати мотивацію учнів до навчання та отримання знань. 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➢ Визначити рівень здібностей учнів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0" y="1666339"/>
        <a:ext cx="8229599" cy="1436400"/>
      </dsp:txXfrm>
    </dsp:sp>
    <dsp:sp modelId="{BEDEDE01-19A0-4BD9-B6E2-5E31A5EF1021}">
      <dsp:nvSpPr>
        <dsp:cNvPr id="0" name=""/>
        <dsp:cNvSpPr/>
      </dsp:nvSpPr>
      <dsp:spPr>
        <a:xfrm>
          <a:off x="411480" y="1577779"/>
          <a:ext cx="5760720" cy="177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" kern="1200" dirty="0" smtClean="0"/>
            <a:t>!</a:t>
          </a:r>
          <a:endParaRPr lang="ru-RU" sz="600" kern="1200" dirty="0"/>
        </a:p>
      </dsp:txBody>
      <dsp:txXfrm>
        <a:off x="420126" y="1586425"/>
        <a:ext cx="5743428" cy="159827"/>
      </dsp:txXfrm>
    </dsp:sp>
    <dsp:sp modelId="{CD83DCE5-5652-48A9-9D10-5A6094956677}">
      <dsp:nvSpPr>
        <dsp:cNvPr id="0" name=""/>
        <dsp:cNvSpPr/>
      </dsp:nvSpPr>
      <dsp:spPr>
        <a:xfrm>
          <a:off x="0" y="3223700"/>
          <a:ext cx="822959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124968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➢ З’ясувати, чи є необхідність у додатковому навчанні. 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➢ Виставити оцінки (бали). </a:t>
          </a:r>
          <a:endParaRPr lang="ru-RU" sz="2400" b="1" kern="1200" dirty="0"/>
        </a:p>
      </dsp:txBody>
      <dsp:txXfrm>
        <a:off x="0" y="3223700"/>
        <a:ext cx="8229599" cy="1436400"/>
      </dsp:txXfrm>
    </dsp:sp>
    <dsp:sp modelId="{FCF77DBC-8B9D-496D-88BC-261ABF0597A3}">
      <dsp:nvSpPr>
        <dsp:cNvPr id="0" name=""/>
        <dsp:cNvSpPr/>
      </dsp:nvSpPr>
      <dsp:spPr>
        <a:xfrm>
          <a:off x="411480" y="3135140"/>
          <a:ext cx="5760720" cy="177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 !</a:t>
          </a:r>
          <a:endParaRPr lang="ru-RU" sz="600" kern="1200" dirty="0"/>
        </a:p>
      </dsp:txBody>
      <dsp:txXfrm>
        <a:off x="420126" y="3143786"/>
        <a:ext cx="5743428" cy="159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737D-0EDA-4965-91EB-E07C19179549}">
      <dsp:nvSpPr>
        <dsp:cNvPr id="0" name=""/>
        <dsp:cNvSpPr/>
      </dsp:nvSpPr>
      <dsp:spPr>
        <a:xfrm rot="10800000">
          <a:off x="67123" y="0"/>
          <a:ext cx="6269586" cy="82912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Коли вчитель спонукає учнів до вільного висловлювання думки. 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74404" y="0"/>
        <a:ext cx="6062305" cy="829125"/>
      </dsp:txXfrm>
    </dsp:sp>
    <dsp:sp modelId="{725BF8F7-B673-4864-A31B-84D5F667631B}">
      <dsp:nvSpPr>
        <dsp:cNvPr id="0" name=""/>
        <dsp:cNvSpPr/>
      </dsp:nvSpPr>
      <dsp:spPr>
        <a:xfrm>
          <a:off x="0" y="289981"/>
          <a:ext cx="302398" cy="26390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04B9C-83F3-4876-9A8E-CBC5BB699B37}">
      <dsp:nvSpPr>
        <dsp:cNvPr id="0" name=""/>
        <dsp:cNvSpPr/>
      </dsp:nvSpPr>
      <dsp:spPr>
        <a:xfrm rot="10800000">
          <a:off x="119330" y="942277"/>
          <a:ext cx="6217379" cy="938412"/>
        </a:xfrm>
        <a:prstGeom prst="homePlate">
          <a:avLst/>
        </a:prstGeom>
        <a:solidFill>
          <a:schemeClr val="accent5">
            <a:hueOff val="2042989"/>
            <a:satOff val="1394"/>
            <a:lumOff val="-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Коли для досягнення результатів необхідно колективно розв’язати проблему і прийняти рішення. 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353933" y="942277"/>
        <a:ext cx="5982776" cy="938412"/>
      </dsp:txXfrm>
    </dsp:sp>
    <dsp:sp modelId="{468029EB-E785-4829-A9F7-7FB4420DA7C9}">
      <dsp:nvSpPr>
        <dsp:cNvPr id="0" name=""/>
        <dsp:cNvSpPr/>
      </dsp:nvSpPr>
      <dsp:spPr>
        <a:xfrm>
          <a:off x="0" y="1137676"/>
          <a:ext cx="330541" cy="330541"/>
        </a:xfrm>
        <a:prstGeom prst="ellipse">
          <a:avLst/>
        </a:prstGeom>
        <a:solidFill>
          <a:schemeClr val="accent5">
            <a:tint val="50000"/>
            <a:hueOff val="2126587"/>
            <a:satOff val="-5408"/>
            <a:lumOff val="-6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B654C-4A2A-4CA4-B945-734C0EBDB989}">
      <dsp:nvSpPr>
        <dsp:cNvPr id="0" name=""/>
        <dsp:cNvSpPr/>
      </dsp:nvSpPr>
      <dsp:spPr>
        <a:xfrm rot="10800000">
          <a:off x="0" y="1954142"/>
          <a:ext cx="6361376" cy="712904"/>
        </a:xfrm>
        <a:prstGeom prst="homePlate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Коли оцінюють співпрацю учнів, заохочують їх допомагати один одному. 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78226" y="1954142"/>
        <a:ext cx="6183150" cy="712904"/>
      </dsp:txXfrm>
    </dsp:sp>
    <dsp:sp modelId="{7E7EB329-255C-4862-B0A0-3A132660FB82}">
      <dsp:nvSpPr>
        <dsp:cNvPr id="0" name=""/>
        <dsp:cNvSpPr/>
      </dsp:nvSpPr>
      <dsp:spPr>
        <a:xfrm flipH="1" flipV="1">
          <a:off x="0" y="2180587"/>
          <a:ext cx="433362" cy="243479"/>
        </a:xfrm>
        <a:prstGeom prst="ellipse">
          <a:avLst/>
        </a:prstGeom>
        <a:solidFill>
          <a:schemeClr val="accent5">
            <a:tint val="50000"/>
            <a:hueOff val="4253174"/>
            <a:satOff val="-10816"/>
            <a:lumOff val="-13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0B7E8-0A91-40B4-8943-F2C725E8DC66}">
      <dsp:nvSpPr>
        <dsp:cNvPr id="0" name=""/>
        <dsp:cNvSpPr/>
      </dsp:nvSpPr>
      <dsp:spPr>
        <a:xfrm rot="10800000">
          <a:off x="0" y="2768812"/>
          <a:ext cx="6361376" cy="1118263"/>
        </a:xfrm>
        <a:prstGeom prst="homePlate">
          <a:avLst/>
        </a:prstGeom>
        <a:solidFill>
          <a:schemeClr val="accent5">
            <a:hueOff val="6128967"/>
            <a:satOff val="4183"/>
            <a:lumOff val="-11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Коли треба надати учням можливість   демонструвати свою здатність обдумувати та вирішувати дискусійні питання. 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79566" y="2768812"/>
        <a:ext cx="6081810" cy="1118263"/>
      </dsp:txXfrm>
    </dsp:sp>
    <dsp:sp modelId="{FE036C22-EF9F-4C8D-A424-E2C45978F3EA}">
      <dsp:nvSpPr>
        <dsp:cNvPr id="0" name=""/>
        <dsp:cNvSpPr/>
      </dsp:nvSpPr>
      <dsp:spPr>
        <a:xfrm rot="16639984" flipV="1">
          <a:off x="61161" y="3151724"/>
          <a:ext cx="244911" cy="349239"/>
        </a:xfrm>
        <a:prstGeom prst="ellipse">
          <a:avLst/>
        </a:prstGeom>
        <a:solidFill>
          <a:schemeClr val="accent5">
            <a:tint val="50000"/>
            <a:hueOff val="6379761"/>
            <a:satOff val="-16223"/>
            <a:lumOff val="-20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DC066-0566-4B66-8EBF-36D2B41ADB93}">
      <dsp:nvSpPr>
        <dsp:cNvPr id="0" name=""/>
        <dsp:cNvSpPr/>
      </dsp:nvSpPr>
      <dsp:spPr>
        <a:xfrm rot="10800000">
          <a:off x="47331" y="3994352"/>
          <a:ext cx="6361376" cy="1046978"/>
        </a:xfrm>
        <a:prstGeom prst="homePlat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5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Коли намагаються повністю оцінити всі навчальні досягнення учнів, які є результатом їх інтерактивної взаємодії. </a:t>
          </a:r>
          <a:endParaRPr lang="ru-RU" sz="2400" kern="1200" dirty="0"/>
        </a:p>
      </dsp:txBody>
      <dsp:txXfrm rot="10800000">
        <a:off x="309075" y="3994352"/>
        <a:ext cx="6099632" cy="1046978"/>
      </dsp:txXfrm>
    </dsp:sp>
    <dsp:sp modelId="{1955F439-6C2E-4335-B232-824BF333F189}">
      <dsp:nvSpPr>
        <dsp:cNvPr id="0" name=""/>
        <dsp:cNvSpPr/>
      </dsp:nvSpPr>
      <dsp:spPr>
        <a:xfrm>
          <a:off x="0" y="4319940"/>
          <a:ext cx="330541" cy="330541"/>
        </a:xfrm>
        <a:prstGeom prst="ellipse">
          <a:avLst/>
        </a:prstGeom>
        <a:solidFill>
          <a:schemeClr val="accent5">
            <a:tint val="50000"/>
            <a:hueOff val="8506348"/>
            <a:satOff val="-21631"/>
            <a:lumOff val="-27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50C23-75D2-4EF9-A233-0BC015E5BE7D}">
      <dsp:nvSpPr>
        <dsp:cNvPr id="0" name=""/>
        <dsp:cNvSpPr/>
      </dsp:nvSpPr>
      <dsp:spPr>
        <a:xfrm rot="16200000">
          <a:off x="2226" y="210"/>
          <a:ext cx="3628578" cy="362857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Шкала оцінок - балів</a:t>
          </a:r>
          <a:endParaRPr lang="ru-RU" sz="3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2226" y="907354"/>
        <a:ext cx="2993577" cy="1814289"/>
      </dsp:txXfrm>
    </dsp:sp>
    <dsp:sp modelId="{47ACFAEB-6A18-4A15-874D-DE4A8D5FC1F8}">
      <dsp:nvSpPr>
        <dsp:cNvPr id="0" name=""/>
        <dsp:cNvSpPr/>
      </dsp:nvSpPr>
      <dsp:spPr>
        <a:xfrm rot="5400000">
          <a:off x="4554892" y="0"/>
          <a:ext cx="3628578" cy="362857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Описове оцінювання</a:t>
          </a:r>
          <a:endParaRPr lang="ru-RU" sz="3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5189893" y="907145"/>
        <a:ext cx="2993577" cy="1814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D7193-D497-4A6B-A870-FF9B9103F954}">
      <dsp:nvSpPr>
        <dsp:cNvPr id="0" name=""/>
        <dsp:cNvSpPr/>
      </dsp:nvSpPr>
      <dsp:spPr>
        <a:xfrm>
          <a:off x="0" y="67697"/>
          <a:ext cx="7410770" cy="6954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Визначення мети (очікуваних результатів)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уроку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67697"/>
        <a:ext cx="7410770" cy="695438"/>
      </dsp:txXfrm>
    </dsp:sp>
    <dsp:sp modelId="{6771F0C3-D6CF-4325-AA17-AAD8362002E5}">
      <dsp:nvSpPr>
        <dsp:cNvPr id="0" name=""/>
        <dsp:cNvSpPr/>
      </dsp:nvSpPr>
      <dsp:spPr>
        <a:xfrm>
          <a:off x="518413" y="767495"/>
          <a:ext cx="6315305" cy="695438"/>
        </a:xfrm>
        <a:prstGeom prst="rect">
          <a:avLst/>
        </a:prstGeom>
        <a:gradFill rotWithShape="0">
          <a:gsLst>
            <a:gs pos="0">
              <a:schemeClr val="accent5">
                <a:hueOff val="1634391"/>
                <a:satOff val="1115"/>
                <a:lumOff val="-313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1634391"/>
                <a:satOff val="1115"/>
                <a:lumOff val="-3137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Вибір  показників (критеріїв ) оцінювання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 цих результатів </a:t>
          </a:r>
        </a:p>
      </dsp:txBody>
      <dsp:txXfrm>
        <a:off x="518413" y="767495"/>
        <a:ext cx="6315305" cy="695438"/>
      </dsp:txXfrm>
    </dsp:sp>
    <dsp:sp modelId="{649F1FE7-C96F-49F3-BFBE-050C0AC73765}">
      <dsp:nvSpPr>
        <dsp:cNvPr id="0" name=""/>
        <dsp:cNvSpPr/>
      </dsp:nvSpPr>
      <dsp:spPr>
        <a:xfrm>
          <a:off x="784741" y="1470767"/>
          <a:ext cx="5600840" cy="563534"/>
        </a:xfrm>
        <a:prstGeom prst="rect">
          <a:avLst/>
        </a:prstGeom>
        <a:gradFill rotWithShape="0">
          <a:gsLst>
            <a:gs pos="0">
              <a:schemeClr val="accent5">
                <a:hueOff val="3268782"/>
                <a:satOff val="2231"/>
                <a:lumOff val="-627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3268782"/>
                <a:satOff val="2231"/>
                <a:lumOff val="-6274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Визначення мети оцінювання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84741" y="1470767"/>
        <a:ext cx="5600840" cy="563534"/>
      </dsp:txXfrm>
    </dsp:sp>
    <dsp:sp modelId="{50DB09AB-3558-473F-95BB-40F5D0F059CC}">
      <dsp:nvSpPr>
        <dsp:cNvPr id="0" name=""/>
        <dsp:cNvSpPr/>
      </dsp:nvSpPr>
      <dsp:spPr>
        <a:xfrm>
          <a:off x="1546305" y="2046171"/>
          <a:ext cx="4311544" cy="695438"/>
        </a:xfrm>
        <a:prstGeom prst="rect">
          <a:avLst/>
        </a:prstGeom>
        <a:gradFill rotWithShape="0">
          <a:gsLst>
            <a:gs pos="0">
              <a:schemeClr val="accent5">
                <a:hueOff val="4903174"/>
                <a:satOff val="3346"/>
                <a:lumOff val="-941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903174"/>
                <a:satOff val="3346"/>
                <a:lumOff val="-941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Вибір конкретної стратегії (способу) оцінювання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546305" y="2046171"/>
        <a:ext cx="4311544" cy="695438"/>
      </dsp:txXfrm>
    </dsp:sp>
    <dsp:sp modelId="{E0877160-6B44-4996-B6E8-2C33C2DD8F67}">
      <dsp:nvSpPr>
        <dsp:cNvPr id="0" name=""/>
        <dsp:cNvSpPr/>
      </dsp:nvSpPr>
      <dsp:spPr>
        <a:xfrm>
          <a:off x="2016227" y="2749440"/>
          <a:ext cx="3436303" cy="695438"/>
        </a:xfrm>
        <a:prstGeom prst="rect">
          <a:avLst/>
        </a:prstGeom>
        <a:gradFill rotWithShape="0">
          <a:gsLst>
            <a:gs pos="0">
              <a:schemeClr val="accent5">
                <a:hueOff val="6537565"/>
                <a:satOff val="4462"/>
                <a:lumOff val="-1254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6537565"/>
                <a:satOff val="4462"/>
                <a:lumOff val="-12548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Вибір шкали оцінювання уроку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16227" y="2749440"/>
        <a:ext cx="3436303" cy="695438"/>
      </dsp:txXfrm>
    </dsp:sp>
    <dsp:sp modelId="{F6A39D3D-04FF-4566-B6EE-AE402AA89B1C}">
      <dsp:nvSpPr>
        <dsp:cNvPr id="0" name=""/>
        <dsp:cNvSpPr/>
      </dsp:nvSpPr>
      <dsp:spPr>
        <a:xfrm>
          <a:off x="2733465" y="3477022"/>
          <a:ext cx="2025203" cy="1299371"/>
        </a:xfrm>
        <a:prstGeom prst="rect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ysClr val="windowText" lastClr="000000"/>
              </a:solidFill>
            </a:rPr>
            <a:t>Визначення шляху доведення до відома учнів очікувань учителя</a:t>
          </a:r>
          <a:r>
            <a:rPr lang="ru-RU" sz="1800" b="0" kern="1200" dirty="0" smtClean="0">
              <a:solidFill>
                <a:schemeClr val="tx2">
                  <a:lumMod val="75000"/>
                </a:schemeClr>
              </a:solidFill>
            </a:rPr>
            <a:t>. </a:t>
          </a:r>
          <a:endParaRPr lang="ru-RU" sz="1800" b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733465" y="3477022"/>
        <a:ext cx="2025203" cy="1299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B7712-FF83-4568-9F58-7F818CBA022B}">
      <dsp:nvSpPr>
        <dsp:cNvPr id="0" name=""/>
        <dsp:cNvSpPr/>
      </dsp:nvSpPr>
      <dsp:spPr>
        <a:xfrm>
          <a:off x="773837" y="395712"/>
          <a:ext cx="4806361" cy="4752545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5873AF-B17A-4C9C-AA99-344417726288}">
      <dsp:nvSpPr>
        <dsp:cNvPr id="0" name=""/>
        <dsp:cNvSpPr/>
      </dsp:nvSpPr>
      <dsp:spPr>
        <a:xfrm>
          <a:off x="3082495" y="576063"/>
          <a:ext cx="2803279" cy="369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Тест</a:t>
          </a:r>
          <a:endParaRPr lang="ru-RU" sz="2400" kern="1200" dirty="0"/>
        </a:p>
      </dsp:txBody>
      <dsp:txXfrm>
        <a:off x="3100511" y="594079"/>
        <a:ext cx="2767247" cy="333026"/>
      </dsp:txXfrm>
    </dsp:sp>
    <dsp:sp modelId="{3524FCB2-0009-498C-9D5A-3254729A1F19}">
      <dsp:nvSpPr>
        <dsp:cNvPr id="0" name=""/>
        <dsp:cNvSpPr/>
      </dsp:nvSpPr>
      <dsp:spPr>
        <a:xfrm>
          <a:off x="3082478" y="1008113"/>
          <a:ext cx="3594650" cy="343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46352"/>
              <a:satOff val="1536"/>
              <a:lumOff val="-125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Експрес-опитування </a:t>
          </a:r>
          <a:endParaRPr lang="ru-RU" sz="2400" b="1" i="0" kern="1200" dirty="0"/>
        </a:p>
      </dsp:txBody>
      <dsp:txXfrm>
        <a:off x="3099229" y="1024864"/>
        <a:ext cx="3561148" cy="309635"/>
      </dsp:txXfrm>
    </dsp:sp>
    <dsp:sp modelId="{5C7476AA-BC6D-44D4-BF1C-7D5DFE269781}">
      <dsp:nvSpPr>
        <dsp:cNvPr id="0" name=""/>
        <dsp:cNvSpPr/>
      </dsp:nvSpPr>
      <dsp:spPr>
        <a:xfrm>
          <a:off x="3082495" y="1440160"/>
          <a:ext cx="4133138" cy="407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892703"/>
              <a:satOff val="3073"/>
              <a:lumOff val="-250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Розширене опитування</a:t>
          </a:r>
          <a:r>
            <a:rPr lang="uk-UA" sz="2400" b="1" i="0" kern="1200" dirty="0" smtClean="0"/>
            <a:t> </a:t>
          </a:r>
          <a:endParaRPr lang="ru-RU" sz="2400" b="1" i="0" kern="1200" dirty="0"/>
        </a:p>
      </dsp:txBody>
      <dsp:txXfrm>
        <a:off x="3102375" y="1460040"/>
        <a:ext cx="4093378" cy="367476"/>
      </dsp:txXfrm>
    </dsp:sp>
    <dsp:sp modelId="{5FA0EDA9-CE95-47C5-933F-13978E9159C8}">
      <dsp:nvSpPr>
        <dsp:cNvPr id="0" name=""/>
        <dsp:cNvSpPr/>
      </dsp:nvSpPr>
      <dsp:spPr>
        <a:xfrm>
          <a:off x="3082478" y="1944218"/>
          <a:ext cx="3942499" cy="660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339055"/>
              <a:satOff val="4609"/>
              <a:lumOff val="-375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Контрольна вправа або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творче опитування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114729" y="1976469"/>
        <a:ext cx="3877997" cy="596167"/>
      </dsp:txXfrm>
    </dsp:sp>
    <dsp:sp modelId="{C3A6673F-5FEA-4613-9E69-FF39DC008741}">
      <dsp:nvSpPr>
        <dsp:cNvPr id="0" name=""/>
        <dsp:cNvSpPr/>
      </dsp:nvSpPr>
      <dsp:spPr>
        <a:xfrm>
          <a:off x="3082495" y="2736303"/>
          <a:ext cx="3369974" cy="3375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785407"/>
              <a:satOff val="6146"/>
              <a:lumOff val="-500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/>
            <a:t>Спостереження</a:t>
          </a:r>
          <a:endParaRPr lang="ru-RU" sz="2400" b="1" i="0" kern="1200" dirty="0"/>
        </a:p>
      </dsp:txBody>
      <dsp:txXfrm>
        <a:off x="3098974" y="2752782"/>
        <a:ext cx="3337016" cy="304622"/>
      </dsp:txXfrm>
    </dsp:sp>
    <dsp:sp modelId="{51FA05BC-06F3-492C-A6E5-8DC45FF24126}">
      <dsp:nvSpPr>
        <dsp:cNvPr id="0" name=""/>
        <dsp:cNvSpPr/>
      </dsp:nvSpPr>
      <dsp:spPr>
        <a:xfrm>
          <a:off x="3082478" y="3168351"/>
          <a:ext cx="3916483" cy="313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231759"/>
              <a:satOff val="7682"/>
              <a:lumOff val="-625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/>
            <a:t>Самооцінка</a:t>
          </a:r>
          <a:endParaRPr lang="ru-RU" sz="2400" b="1" i="0" kern="1200" dirty="0"/>
        </a:p>
      </dsp:txBody>
      <dsp:txXfrm>
        <a:off x="3097784" y="3183657"/>
        <a:ext cx="3885871" cy="282941"/>
      </dsp:txXfrm>
    </dsp:sp>
    <dsp:sp modelId="{660C9F38-6EC8-4592-B3A3-38F1AF35C834}">
      <dsp:nvSpPr>
        <dsp:cNvPr id="0" name=""/>
        <dsp:cNvSpPr/>
      </dsp:nvSpPr>
      <dsp:spPr>
        <a:xfrm>
          <a:off x="3082495" y="3600399"/>
          <a:ext cx="3369974" cy="2644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678110"/>
              <a:satOff val="9218"/>
              <a:lumOff val="-750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/>
            <a:t>«Дельта – плюс»</a:t>
          </a:r>
          <a:endParaRPr lang="ru-RU" sz="2400" b="1" i="0" kern="1200" dirty="0"/>
        </a:p>
      </dsp:txBody>
      <dsp:txXfrm>
        <a:off x="3095406" y="3613310"/>
        <a:ext cx="3344152" cy="238661"/>
      </dsp:txXfrm>
    </dsp:sp>
    <dsp:sp modelId="{9670E38D-6B6B-4E8F-97D2-FB2680ED7DF4}">
      <dsp:nvSpPr>
        <dsp:cNvPr id="0" name=""/>
        <dsp:cNvSpPr/>
      </dsp:nvSpPr>
      <dsp:spPr>
        <a:xfrm>
          <a:off x="3082495" y="3960441"/>
          <a:ext cx="3369974" cy="4642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124462"/>
              <a:satOff val="10755"/>
              <a:lumOff val="-875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/>
            <a:t>Ігрові методи</a:t>
          </a:r>
          <a:endParaRPr lang="ru-RU" sz="2400" b="1" i="0" kern="1200" dirty="0"/>
        </a:p>
      </dsp:txBody>
      <dsp:txXfrm>
        <a:off x="3105159" y="3983105"/>
        <a:ext cx="3324646" cy="418954"/>
      </dsp:txXfrm>
    </dsp:sp>
    <dsp:sp modelId="{46E61653-7F7F-48D5-A401-35A185753DE5}">
      <dsp:nvSpPr>
        <dsp:cNvPr id="0" name=""/>
        <dsp:cNvSpPr/>
      </dsp:nvSpPr>
      <dsp:spPr>
        <a:xfrm>
          <a:off x="3082495" y="4536504"/>
          <a:ext cx="3369974" cy="4642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/>
            <a:t>Творче завдання</a:t>
          </a:r>
          <a:endParaRPr lang="ru-RU" sz="2400" b="1" i="0" kern="1200" dirty="0"/>
        </a:p>
      </dsp:txBody>
      <dsp:txXfrm>
        <a:off x="3105159" y="4559168"/>
        <a:ext cx="3324646" cy="41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25A655-B9B0-426B-8891-AFC36C28769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A6B0284-3941-480F-B901-3C57105116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448272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  <a:cs typeface="Aharoni" pitchFamily="2" charset="-79"/>
              </a:rPr>
              <a:t>Оцінювання діяльності учнів на інтерактивному уроці</a:t>
            </a:r>
            <a:endParaRPr lang="ru-RU" sz="48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400800" cy="1458044"/>
          </a:xfrm>
        </p:spPr>
        <p:txBody>
          <a:bodyPr>
            <a:normAutofit fontScale="47500" lnSpcReduction="20000"/>
          </a:bodyPr>
          <a:lstStyle/>
          <a:p>
            <a:pPr algn="r"/>
            <a:endParaRPr lang="uk-UA" dirty="0" smtClean="0"/>
          </a:p>
          <a:p>
            <a:pPr algn="r"/>
            <a:endParaRPr lang="uk-UA" sz="4000" dirty="0"/>
          </a:p>
          <a:p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Підготувала:</a:t>
            </a:r>
          </a:p>
          <a:p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вчитель початкових класів</a:t>
            </a:r>
          </a:p>
          <a:p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Нікітенко С.П</a:t>
            </a:r>
            <a:r>
              <a:rPr lang="uk-UA" sz="35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5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18002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Оцінювання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навичок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презентації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своїх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думок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10-12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балів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Усі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ідеї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подано так,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демонструють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глибокі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 предмет і здатність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мислити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логічно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Тему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чітко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визначено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добре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розроблено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відповідну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структуру,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добре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організовано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Дотримано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усіх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прийнятих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норм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проведення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7-8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балів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ідей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представлено так,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виявляють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глибокі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 предмет і здатність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мислити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логічно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Простежуються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незначні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логічні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порушення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розповіді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відповідну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структуру,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добре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організовано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Виконані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прийнятих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норм.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4-6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балів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Майже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половину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ідей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представлено так,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виявляють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глибокі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 предмет. Тему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визначено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нечітко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розроблено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недостатньо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добре.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нечітку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структуру. 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дотримано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прийнятих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норм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проведення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1-3 бали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ідей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представлено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нечітко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Тему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визначено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нечітко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погано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розроблено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нечітку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структуру або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зовсім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порушень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проведенні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презентації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4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ua.yandex.net/i?id=57d963e6b9f74f9a853d6e2f75df30e7&amp;n=33&amp;h=190&amp;w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9"/>
            <a:ext cx="9144000" cy="684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16689"/>
            <a:ext cx="9144000" cy="6841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02" y="3323487"/>
            <a:ext cx="2448272" cy="2376265"/>
          </a:xfrm>
          <a:prstGeom prst="rect">
            <a:avLst/>
          </a:prstGeom>
        </p:spPr>
      </p:pic>
      <p:sp>
        <p:nvSpPr>
          <p:cNvPr id="8" name="Лента лицом вниз 7"/>
          <p:cNvSpPr/>
          <p:nvPr/>
        </p:nvSpPr>
        <p:spPr>
          <a:xfrm>
            <a:off x="36004" y="16689"/>
            <a:ext cx="9107996" cy="1684119"/>
          </a:xfrm>
          <a:prstGeom prst="ribb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/>
                <a:ea typeface="Calibri"/>
              </a:rPr>
              <a:t>Кожен </a:t>
            </a:r>
            <a:r>
              <a:rPr lang="ru-RU" dirty="0">
                <a:solidFill>
                  <a:prstClr val="white"/>
                </a:solidFill>
                <a:latin typeface="Times New Roman"/>
                <a:ea typeface="Calibri"/>
              </a:rPr>
              <a:t>учень – маленька зірка, із власними талантами та уподобаннями, здібностями та настроями, яка обирає власний шлях, власну траєкторію польоту… Головне – запалити цю </a:t>
            </a:r>
            <a:r>
              <a:rPr lang="ru-RU" dirty="0" err="1">
                <a:solidFill>
                  <a:prstClr val="white"/>
                </a:solidFill>
                <a:latin typeface="Times New Roman"/>
                <a:ea typeface="Calibri"/>
              </a:rPr>
              <a:t>зірку</a:t>
            </a:r>
            <a:r>
              <a:rPr lang="ru-RU" dirty="0">
                <a:solidFill>
                  <a:prstClr val="white"/>
                </a:solidFill>
                <a:latin typeface="Times New Roman"/>
                <a:ea typeface="Calibri"/>
              </a:rPr>
              <a:t>!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3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" y="434130"/>
            <a:ext cx="6096012" cy="6096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87811" y="2204864"/>
            <a:ext cx="435888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увагу!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53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54868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cs typeface="Aharoni" pitchFamily="2" charset="-79"/>
              </a:rPr>
              <a:t>	Оцінка </a:t>
            </a:r>
            <a:r>
              <a:rPr lang="ru-RU" sz="2800" b="1" i="1" dirty="0">
                <a:cs typeface="Aharoni" pitchFamily="2" charset="-79"/>
              </a:rPr>
              <a:t>– це найгостріший інструмент, </a:t>
            </a:r>
            <a:br>
              <a:rPr lang="ru-RU" sz="2800" b="1" i="1" dirty="0">
                <a:cs typeface="Aharoni" pitchFamily="2" charset="-79"/>
              </a:rPr>
            </a:br>
            <a:r>
              <a:rPr lang="ru-RU" sz="2800" b="1" i="1" dirty="0">
                <a:cs typeface="Aharoni" pitchFamily="2" charset="-79"/>
              </a:rPr>
              <a:t>використання якого потребує величезного </a:t>
            </a:r>
            <a:br>
              <a:rPr lang="ru-RU" sz="2800" b="1" i="1" dirty="0">
                <a:cs typeface="Aharoni" pitchFamily="2" charset="-79"/>
              </a:rPr>
            </a:br>
            <a:r>
              <a:rPr lang="ru-RU" sz="2800" b="1" i="1" dirty="0">
                <a:cs typeface="Aharoni" pitchFamily="2" charset="-79"/>
              </a:rPr>
              <a:t>вміння і культури</a:t>
            </a:r>
            <a:r>
              <a:rPr lang="ru-RU" sz="2800" b="1" i="1" dirty="0" smtClean="0">
                <a:cs typeface="Aharoni" pitchFamily="2" charset="-79"/>
              </a:rPr>
              <a:t>.</a:t>
            </a:r>
          </a:p>
          <a:p>
            <a:r>
              <a:rPr lang="ru-RU" sz="2800" b="1" i="1" dirty="0" smtClean="0">
                <a:cs typeface="Aharoni" pitchFamily="2" charset="-79"/>
              </a:rPr>
              <a:t> </a:t>
            </a:r>
            <a:r>
              <a:rPr lang="ru-RU" sz="2800" b="1" i="1" dirty="0">
                <a:cs typeface="Aharoni" pitchFamily="2" charset="-79"/>
              </a:rPr>
              <a:t/>
            </a:r>
            <a:br>
              <a:rPr lang="ru-RU" sz="2800" b="1" i="1" dirty="0">
                <a:cs typeface="Aharoni" pitchFamily="2" charset="-79"/>
              </a:rPr>
            </a:br>
            <a:r>
              <a:rPr lang="ru-RU" sz="2800" b="1" i="1" dirty="0">
                <a:cs typeface="Aharoni" pitchFamily="2" charset="-79"/>
              </a:rPr>
              <a:t>В. Сухомлинський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0" b="8799"/>
          <a:stretch/>
        </p:blipFill>
        <p:spPr>
          <a:xfrm>
            <a:off x="4283968" y="2132856"/>
            <a:ext cx="4286250" cy="3598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7" y="4041068"/>
            <a:ext cx="864096" cy="9361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36" y="5589240"/>
            <a:ext cx="864096" cy="9361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36" y="3573016"/>
            <a:ext cx="8640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7422" y="332656"/>
            <a:ext cx="7772400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Традиційні завдання оцінювання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515207"/>
              </p:ext>
            </p:extLst>
          </p:nvPr>
        </p:nvGraphicFramePr>
        <p:xfrm>
          <a:off x="298376" y="1772817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50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602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Нові підходи до оцінювання у випадках: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7272629"/>
              </p:ext>
            </p:extLst>
          </p:nvPr>
        </p:nvGraphicFramePr>
        <p:xfrm>
          <a:off x="467544" y="1267019"/>
          <a:ext cx="6456040" cy="504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64904"/>
            <a:ext cx="20162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59"/>
            <a:ext cx="8198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Застосовувати подвійну форму оцінювання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986708"/>
              </p:ext>
            </p:extLst>
          </p:nvPr>
        </p:nvGraphicFramePr>
        <p:xfrm>
          <a:off x="395536" y="2348880"/>
          <a:ext cx="8229600" cy="36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3286066" cy="33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1984"/>
            <a:ext cx="5193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Процес оцінювання повинен складатися з таких дій </a:t>
            </a:r>
            <a:endParaRPr lang="ru-RU" sz="3200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0562774"/>
              </p:ext>
            </p:extLst>
          </p:nvPr>
        </p:nvGraphicFramePr>
        <p:xfrm>
          <a:off x="734673" y="1720391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395"/>
            <a:ext cx="2438405" cy="1499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29200"/>
            <a:ext cx="1175379" cy="115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653408"/>
            <a:ext cx="1152128" cy="9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7435" r="48312" b="22761"/>
          <a:stretch/>
        </p:blipFill>
        <p:spPr>
          <a:xfrm>
            <a:off x="107504" y="1556792"/>
            <a:ext cx="3456384" cy="4752528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043608" y="476672"/>
            <a:ext cx="6923112" cy="10801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uk-UA" sz="4500" b="1" dirty="0" smtClean="0">
                <a:solidFill>
                  <a:schemeClr val="accent3">
                    <a:lumMod val="50000"/>
                  </a:schemeClr>
                </a:solidFill>
              </a:rPr>
              <a:t>Варіанти прийомів оцінювання </a:t>
            </a:r>
          </a:p>
          <a:p>
            <a:pPr marL="0" indent="0" algn="ctr">
              <a:buFont typeface="Symbol" pitchFamily="18" charset="2"/>
              <a:buNone/>
            </a:pPr>
            <a:r>
              <a:rPr lang="uk-UA" sz="4500" b="1" dirty="0" smtClean="0">
                <a:solidFill>
                  <a:schemeClr val="accent3">
                    <a:lumMod val="50000"/>
                  </a:schemeClr>
                </a:solidFill>
              </a:rPr>
              <a:t>можуть бути:</a:t>
            </a:r>
            <a:endParaRPr lang="ru-RU" sz="4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2649111"/>
              </p:ext>
            </p:extLst>
          </p:nvPr>
        </p:nvGraphicFramePr>
        <p:xfrm>
          <a:off x="1403648" y="1268760"/>
          <a:ext cx="75963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056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effectLst/>
                <a:latin typeface="Times New Roman"/>
                <a:ea typeface="Calibri"/>
              </a:rPr>
              <a:t>Оцінювання знань</a:t>
            </a:r>
            <a:r>
              <a:rPr lang="uk-UA" sz="2000" dirty="0" smtClean="0">
                <a:effectLst/>
                <a:latin typeface="Times New Roman"/>
                <a:ea typeface="Calibri"/>
              </a:rPr>
              <a:t> </a:t>
            </a:r>
            <a:r>
              <a:rPr lang="uk-UA" dirty="0" smtClean="0">
                <a:effectLst/>
                <a:latin typeface="Times New Roman"/>
                <a:ea typeface="Calibri"/>
              </a:rPr>
              <a:t/>
            </a:r>
            <a:br>
              <a:rPr lang="uk-UA" dirty="0" smtClean="0">
                <a:effectLst/>
                <a:latin typeface="Times New Roman"/>
                <a:ea typeface="Calibri"/>
              </a:rPr>
            </a:b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10-12 балів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Усі важливі поняття, теми, ідеї старанно відібрано, їм дано визначення і описи. 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Головні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факти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описано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докладно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Фактичних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неточностей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немає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7-8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балів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Більшість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ключових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понять,тем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ідей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відібрано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, дано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їм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визначення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й описано.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Більшість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головних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фактів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достатньо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і добре описано. Є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невеликі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фактичні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неточності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4-6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балів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Близько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половини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ключових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понять,тем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ідей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відібрано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описано.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Включено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близько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половини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фактів,що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є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основними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Половина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інформації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правильна,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інша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помилкова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, неточна або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відсутня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1-3 бали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Відібрано,визначено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й описано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незначну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кількість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ключових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по-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нять,тем,ідей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Факти,що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є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основними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вирішення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завдання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не включено або включено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недостатньо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Інформація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помилкова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, неточна або не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стосується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питання. </a:t>
            </a:r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14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34" y="47667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Оцінювання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мислення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10-12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балів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Відбирає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логічно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організовує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всі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стосуються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питання.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Користується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всіма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відповідними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навичками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Робить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поінформовані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висновки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7-8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балів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Відбирає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логічно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організовує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відомостей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достатньому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рівні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використовує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відповідні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навички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Робить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поінформовані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висновки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4-6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балів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Відбирає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логічно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організовує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половину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відомостей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Використовує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не всі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навички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Робить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неповні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висновки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опираючись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1-3 бали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Відбирає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логічно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організовує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малу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Використовує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навички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нечітко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неправильно.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Робить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неточні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висновки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опираючись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або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відсутні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62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</TotalTime>
  <Words>270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Оцінювання діяльності учнів на інтерактивному уроці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Оцінювання діяльності учнів на інтерактивному уроці</dc:title>
  <dc:creator>Root</dc:creator>
  <cp:lastModifiedBy>Root</cp:lastModifiedBy>
  <cp:revision>23</cp:revision>
  <dcterms:created xsi:type="dcterms:W3CDTF">2016-01-02T13:37:04Z</dcterms:created>
  <dcterms:modified xsi:type="dcterms:W3CDTF">2016-01-04T14:28:12Z</dcterms:modified>
</cp:coreProperties>
</file>