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7" r:id="rId4"/>
    <p:sldId id="258" r:id="rId5"/>
    <p:sldId id="264" r:id="rId6"/>
    <p:sldId id="263" r:id="rId7"/>
    <p:sldId id="257" r:id="rId8"/>
    <p:sldId id="266" r:id="rId9"/>
    <p:sldId id="265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A04"/>
    <a:srgbClr val="C12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9499" autoAdjust="0"/>
  </p:normalViewPr>
  <p:slideViewPr>
    <p:cSldViewPr>
      <p:cViewPr>
        <p:scale>
          <a:sx n="50" d="100"/>
          <a:sy n="50" d="100"/>
        </p:scale>
        <p:origin x="-2334" y="-13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2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95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2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00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4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5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9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00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5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46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D22CE-FF27-4E49-9E7E-3C88F31114F9}" type="datetimeFigureOut">
              <a:rPr lang="ru-RU" smtClean="0"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4FF1B-952E-44F6-B483-B09B12FC6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40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50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6632"/>
            <a:ext cx="9036496" cy="66247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191541" y="476672"/>
            <a:ext cx="479541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i="1" spc="6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Синичка</a:t>
            </a:r>
            <a:endParaRPr lang="ru-RU" sz="8800" b="1" i="1" cap="none" spc="6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830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56984" cy="66000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3888432" cy="36709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979" y="189696"/>
            <a:ext cx="3672408" cy="37480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774" y="2902833"/>
            <a:ext cx="3996444" cy="38138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161479" y="4149080"/>
            <a:ext cx="46805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Береж</a:t>
            </a:r>
            <a:r>
              <a:rPr lang="uk-UA" sz="48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іть</a:t>
            </a:r>
            <a:endParaRPr lang="ru-RU" sz="48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  <a:p>
            <a:pPr algn="ctr"/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  <a:r>
              <a:rPr lang="ru-RU" sz="48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пернатих</a:t>
            </a:r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</a:p>
          <a:p>
            <a:pPr algn="ctr"/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 </a:t>
            </a:r>
            <a:r>
              <a:rPr lang="ru-RU" sz="48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друзів</a:t>
            </a:r>
            <a:r>
              <a:rPr lang="ru-RU" sz="4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</a:rPr>
              <a:t>! </a:t>
            </a:r>
            <a:endParaRPr lang="ru-RU" sz="48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4777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8" y="332656"/>
            <a:ext cx="8748464" cy="61206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339752" y="692696"/>
            <a:ext cx="49685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cap="none" spc="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Горобець</a:t>
            </a:r>
            <a:endParaRPr lang="ru-RU" sz="8000" b="1" i="1" cap="none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647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93" y="116632"/>
            <a:ext cx="8856984" cy="6669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7163258" cy="50680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41156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7" y="139274"/>
            <a:ext cx="8908226" cy="66967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637" y="0"/>
            <a:ext cx="4276812" cy="156966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i="1" cap="none" spc="96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</a:t>
            </a:r>
            <a:r>
              <a:rPr lang="uk-UA" sz="9600" b="1" i="1" cap="none" spc="96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ігур</a:t>
            </a:r>
            <a:endParaRPr lang="ru-RU" sz="9600" b="1" i="1" cap="none" spc="96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99137">
            <a:off x="5616160" y="4056519"/>
            <a:ext cx="2304256" cy="4229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945069">
            <a:off x="3736568" y="5074562"/>
            <a:ext cx="910807" cy="219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75241">
            <a:off x="1449372" y="4413936"/>
            <a:ext cx="1146209" cy="30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9103">
            <a:off x="556370" y="2839352"/>
            <a:ext cx="1208193" cy="2641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13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1" y="116631"/>
            <a:ext cx="8928992" cy="65905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745436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8800" b="1" i="1" spc="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Сіра в</a:t>
            </a:r>
            <a:r>
              <a:rPr lang="uk-UA" sz="8800" b="1" i="1" cap="none" spc="6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орона</a:t>
            </a:r>
            <a:endParaRPr lang="ru-RU" sz="8800" b="1" i="1" cap="none" spc="6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5904656" cy="44284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3485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578"/>
            <a:ext cx="8928992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95536" y="4941168"/>
            <a:ext cx="540060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10400" b="1" i="1" cap="none" spc="6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D4EA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Сойка</a:t>
            </a:r>
            <a:endParaRPr lang="ru-RU" sz="10400" b="1" i="1" cap="none" spc="6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D4EA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5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2116"/>
            <a:ext cx="8856984" cy="6624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5157192"/>
            <a:ext cx="446058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i="1" spc="6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Дят</a:t>
            </a:r>
            <a:r>
              <a:rPr lang="ru-RU" sz="9600" b="1" i="1" cap="none" spc="6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ел</a:t>
            </a:r>
            <a:endParaRPr lang="ru-RU" sz="9600" b="1" i="1" cap="none" spc="6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227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435877" cy="6317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34" y="523278"/>
            <a:ext cx="6880664" cy="55045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411760" y="510245"/>
            <a:ext cx="45143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i="1" cap="none" spc="60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Повзик</a:t>
            </a:r>
            <a:endParaRPr lang="ru-RU" sz="9600" i="1" cap="none" spc="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5029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24744"/>
            <a:ext cx="8928992" cy="5616624"/>
          </a:xfrm>
          <a:prstGeom prst="rect">
            <a:avLst/>
          </a:prstGeom>
        </p:spPr>
      </p:pic>
      <p:sp>
        <p:nvSpPr>
          <p:cNvPr id="3" name="Лента лицом вверх 2"/>
          <p:cNvSpPr/>
          <p:nvPr/>
        </p:nvSpPr>
        <p:spPr>
          <a:xfrm>
            <a:off x="1115616" y="116632"/>
            <a:ext cx="6480720" cy="903218"/>
          </a:xfrm>
          <a:prstGeom prst="ribbon2">
            <a:avLst>
              <a:gd name="adj1" fmla="val 16667"/>
              <a:gd name="adj2" fmla="val 63012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i="1" spc="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Сова</a:t>
            </a:r>
            <a:endParaRPr lang="ru-RU" sz="8000" b="1" i="1" spc="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77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17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27</cp:revision>
  <dcterms:created xsi:type="dcterms:W3CDTF">2017-10-27T15:25:30Z</dcterms:created>
  <dcterms:modified xsi:type="dcterms:W3CDTF">2017-11-18T21:06:49Z</dcterms:modified>
</cp:coreProperties>
</file>