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4" r:id="rId3"/>
    <p:sldId id="260" r:id="rId4"/>
    <p:sldId id="265" r:id="rId5"/>
    <p:sldId id="292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5" r:id="rId15"/>
    <p:sldId id="288" r:id="rId16"/>
    <p:sldId id="290" r:id="rId17"/>
    <p:sldId id="291" r:id="rId18"/>
    <p:sldId id="278" r:id="rId19"/>
    <p:sldId id="279" r:id="rId20"/>
    <p:sldId id="280" r:id="rId21"/>
    <p:sldId id="286" r:id="rId22"/>
    <p:sldId id="287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 autoAdjust="0"/>
  </p:normalViewPr>
  <p:slideViewPr>
    <p:cSldViewPr>
      <p:cViewPr>
        <p:scale>
          <a:sx n="90" d="100"/>
          <a:sy n="90" d="100"/>
        </p:scale>
        <p:origin x="-600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A1D64-6F94-4106-B361-C9E58C0EE9F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CB66E-CB0D-45B6-9BB7-C55028A9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45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39F57-74AB-44EE-9E5F-AE1856CCF4C4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9E8FA-2753-41CF-B2EB-CB1EFC478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9E8FA-2753-41CF-B2EB-CB1EFC4786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0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2449" y="1772816"/>
            <a:ext cx="617169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Навчальний</a:t>
            </a:r>
            <a:r>
              <a:rPr lang="uk-U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проект</a:t>
            </a:r>
            <a:br>
              <a:rPr lang="uk-U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«Годівничка»</a:t>
            </a:r>
            <a:br>
              <a:rPr lang="uk-U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Керівник Ілюхіна Т.В.</a:t>
            </a:r>
            <a:br>
              <a:rPr lang="uk-U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Учні 1-б класу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19804"/>
            <a:ext cx="2664296" cy="1705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438400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птах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Голова, шия,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грудей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блискучо-чорні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зеленуватим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металічним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блиском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сороки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Євразії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Живиться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комахами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відмовляється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хапає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пташенят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свійських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Воістину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безмежні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пташки.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Невичерпна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століттями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старіючий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байок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зустрівши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сороку, не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поспішайте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проминути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придивіться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прислухайтесь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Порівняйте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відомими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птахами, і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зможете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пересвідчитись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природа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виявах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6399" r="11775"/>
          <a:stretch/>
        </p:blipFill>
        <p:spPr>
          <a:xfrm rot="5400000">
            <a:off x="5123205" y="1965341"/>
            <a:ext cx="3987211" cy="307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48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980728"/>
            <a:ext cx="597666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Відгадайте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носик - долото? 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Ним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комах з кори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виймає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Про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лісу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дбає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62101"/>
            <a:ext cx="3158672" cy="344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1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2334" y="92972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осілі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птахи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лишаються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нас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року. Та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шукаючи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далеко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мандрують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приєднуючись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зграї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комахоїдних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Живляться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комахами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переважають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саду. Триста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день дятел приносить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комах і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личинки. Через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пташенята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покидають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гніздо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дятлів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дятел,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сивий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дятел,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строкатий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дятел,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білоспинний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дятел і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дятел. 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зараз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відгадайте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язик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дятла? ( 14 см.)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знаєте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дупла в сухих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мертвих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деревах? Тому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теплопровідність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деревини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гніздо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так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охолоджується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перегрівається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11468" b="10995"/>
          <a:stretch/>
        </p:blipFill>
        <p:spPr>
          <a:xfrm rot="5400000">
            <a:off x="4549643" y="2091969"/>
            <a:ext cx="4912593" cy="275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6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56166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пташок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охороняти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прогодуватися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.Перший закон про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виданий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1328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Людвігом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Баварським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говориться: "Тяжкий штраф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чекає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того,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впіймає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синицю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кропіткого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ловця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комах.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повинен: 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заплатити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королівську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подать у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шилінгів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віддати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руду курку і 12 курчат, як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12572" r="29217" b="14355"/>
          <a:stretch/>
        </p:blipFill>
        <p:spPr>
          <a:xfrm rot="5400000">
            <a:off x="5777346" y="567469"/>
            <a:ext cx="2819423" cy="234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752" r="34760" b="15444"/>
          <a:stretch/>
        </p:blipFill>
        <p:spPr>
          <a:xfrm rot="5400000">
            <a:off x="5511400" y="3677224"/>
            <a:ext cx="2841802" cy="220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" r="26296" b="3951"/>
          <a:stretch/>
        </p:blipFill>
        <p:spPr>
          <a:xfrm rot="5400000">
            <a:off x="2757284" y="3736009"/>
            <a:ext cx="254931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7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Прислів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5"/>
            <a:ext cx="7560840" cy="3528391"/>
          </a:xfrm>
        </p:spPr>
        <p:txBody>
          <a:bodyPr/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Хто би дятла знав, коли б не довгий хвіст.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Синиця шкоду зробить, а журавель попадеться.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Горобець маленький, а серденько має.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Ворона біля ворон сідає.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73016"/>
            <a:ext cx="2520280" cy="201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3" y="4114949"/>
            <a:ext cx="1855093" cy="169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77072"/>
            <a:ext cx="2232248" cy="163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067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556793"/>
            <a:ext cx="6696744" cy="936104"/>
          </a:xfrm>
        </p:spPr>
        <p:txBody>
          <a:bodyPr/>
          <a:lstStyle/>
          <a:p>
            <a:r>
              <a:rPr lang="ru-RU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Знайомтесь</a:t>
            </a: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/>
          <a:lstStyle/>
          <a:p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Головний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архітектор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будівельник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</a:t>
            </a:r>
          </a:p>
          <a:p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дизайнер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912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616" y="1772816"/>
            <a:ext cx="471135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Шульга 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Максим</a:t>
            </a:r>
          </a:p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Володимирович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1197" y="1720721"/>
            <a:ext cx="4803890" cy="360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04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1586" y="548680"/>
            <a:ext cx="67653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завітайте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нашого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ресторану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«Ситий птах»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4"/>
          <a:stretch/>
        </p:blipFill>
        <p:spPr>
          <a:xfrm>
            <a:off x="2184757" y="2996952"/>
            <a:ext cx="5004048" cy="309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1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6622" y="1540755"/>
            <a:ext cx="5861574" cy="390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3902" y="1624869"/>
            <a:ext cx="5760638" cy="384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99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949907"/>
            <a:ext cx="634965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6643" y="1124857"/>
            <a:ext cx="27090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Меню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:\Мамине 2\потрібні картинки\Мои рисунки\Овочі, фрукти, ягоди, гриби\овочі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00" y="2636911"/>
            <a:ext cx="1443037" cy="1306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Мамине 2\потрібні картинки\Мои рисунки\Овочі, фрукти, ягоди, гриби\Овоч\Кукуруза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186">
            <a:off x="3799858" y="3664979"/>
            <a:ext cx="945858" cy="1420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Мамине 2\потрібні картинки\Мои рисунки\Україна\Калина\kalina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364088" y="4077072"/>
            <a:ext cx="1632181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Мамине 2\потрібні картинки\Мои рисунки\Україна\SAM_73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0" t="37934" r="25449" b="40194"/>
          <a:stretch/>
        </p:blipFill>
        <p:spPr bwMode="auto">
          <a:xfrm rot="20777332">
            <a:off x="2807368" y="3018446"/>
            <a:ext cx="1497285" cy="893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547225" y="1124744"/>
            <a:ext cx="6408712" cy="4248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проекту: навчально-виховний,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нформаційно 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дослідний, колективний.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проекту: допомога пташкам взимку.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проекту: спостереження за пташками взимку, збір інформації про зимуючих пташок, виготовлення годівнички.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836712"/>
            <a:ext cx="67687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Годування пташок – робота не тільки важлива, але й відповідальна.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пташок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є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забаганки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полюбляють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несолоне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сало,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ясо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варене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всих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страва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дрібними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несмаженими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птахи не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ковтають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виймають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зернятка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птахи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полюбляють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кавуна,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гарбуза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проса,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зерна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шкурки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бекона,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варені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варену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картоплю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весь корм повинен бути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свіжий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Птахам заборонено </a:t>
            </a:r>
            <a:r>
              <a:rPr lang="ru-RU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пряні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сольоні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жарені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Птахам не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їсти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цитрусові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лимони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шкірку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бананів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Небажано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годувати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рисом і гречкою.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06" y="3501008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8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Підсумок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52528"/>
          </a:xfrm>
        </p:spPr>
        <p:txBody>
          <a:bodyPr/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 оформлення та захисту робіт, учасники проекту представили свої роботи. Кожен учасник звітував про свою роботу та досягнуті успіхи в проекті. 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Учнями були представлені скоромовки, малюнки, інформація про зимуючих птахів. Зроблено виставку робіт учнів. Учні спостерігали , читали, малювали. Використовували джерела  інформації: книги, журнали, довідкову літературу, ресурси інтернету. 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 над проектом , діти дізналися про зимуючих птахів, чим живляться, чому важко знаходити їжу. Дійшли висновку, що пташкам взимку потрібна допомога і для цього слід виготовляти годівнички.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28153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83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1308" y="1141308"/>
            <a:ext cx="6847844" cy="456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9533" y="1155658"/>
            <a:ext cx="6881360" cy="458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59678" y="-13379"/>
            <a:ext cx="49041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подіваємося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гостинцями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поласують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зимуючі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птахи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44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8904" y="10156"/>
            <a:ext cx="42975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Птахи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дорогі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 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Знаю я, і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знаєш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21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3058" y="1052736"/>
            <a:ext cx="4237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проекту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971600" y="2060848"/>
            <a:ext cx="7408333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Навчальна: вчити дітей збирати необхідну  інформацію для проекту.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Розвиваюча: розвивати спостережливість, самостійність і відповідальність.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Виховна: виховувати бережливе ставлення до птахів, бажання допомагати птахам взимку.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1384878" y="2289009"/>
            <a:ext cx="6768752" cy="33123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Змайструвати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годівницю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Регуляно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годувати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Загадки про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птахи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зимують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Провести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4751" y="1124744"/>
            <a:ext cx="3937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Мотивац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ійний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компонент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Поспіши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дитино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мила,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Глянь на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навкруг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зима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снігом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покрила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поля, і луг.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зігрітись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промінні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зерна.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там на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Пташка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нежива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тут друга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прилетіла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Жалібно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квилить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Поможи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дитино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мила,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 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Зиму пережить.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 дитятко,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змети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крихти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годівничку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Пташці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принеси.</a:t>
            </a:r>
          </a:p>
          <a:p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89" y="1844824"/>
            <a:ext cx="4412943" cy="336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9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52536" y="628815"/>
            <a:ext cx="89289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систематизація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матеріалів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075365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 змісту роботи, планування діяльності по реалізації проекту</a:t>
            </a: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збір, обробка і вивчення інформації по темі,</a:t>
            </a: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годівниці за допомогою батьків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5" y="3506228"/>
            <a:ext cx="4392488" cy="29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43" y="3645025"/>
            <a:ext cx="4032448" cy="268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6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6352" y="908720"/>
            <a:ext cx="4540025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Пташка невеличка, 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щічки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Сірі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лапки,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чорна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шапка, 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Фартушок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жовтенький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їсти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годівнички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4984"/>
            <a:ext cx="277749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6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24305"/>
            <a:ext cx="4248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Синиць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Птахи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лісові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першими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приморозками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прилітають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осель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думаєте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Тому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вистачає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бідолашним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птахам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пам'ятають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годували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минулої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повертаються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малюками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Синиці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кмітливі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пташки.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пляшки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нитці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підвісити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шматочок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сала, синичка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спробує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склювати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сяде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горлечко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пляшки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буде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витягувати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нитку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дзьобом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притримуючи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лапкою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аж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добереться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сала.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вижити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синичкам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скрутну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пору. А вони сторицею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віддячать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 весною і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поїдаючи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комах-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t="19220"/>
          <a:stretch/>
        </p:blipFill>
        <p:spPr>
          <a:xfrm rot="5400000">
            <a:off x="4153330" y="1988878"/>
            <a:ext cx="5348177" cy="304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53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4245" y="1412776"/>
            <a:ext cx="64383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сніг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чорне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 жук,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Вертиться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біс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повертається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64904"/>
            <a:ext cx="433130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74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4BACC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499</Words>
  <Application>Microsoft Office PowerPoint</Application>
  <PresentationFormat>Экран (4:3)</PresentationFormat>
  <Paragraphs>60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Мотиваційний   компонент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Прислів’ я</vt:lpstr>
      <vt:lpstr>Знайомтесь!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Atom</cp:lastModifiedBy>
  <cp:revision>93</cp:revision>
  <dcterms:created xsi:type="dcterms:W3CDTF">2014-07-06T18:18:01Z</dcterms:created>
  <dcterms:modified xsi:type="dcterms:W3CDTF">2017-02-12T06:19:17Z</dcterms:modified>
</cp:coreProperties>
</file>