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1" r:id="rId5"/>
    <p:sldId id="265" r:id="rId6"/>
    <p:sldId id="260" r:id="rId7"/>
    <p:sldId id="259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85932" autoAdjust="0"/>
  </p:normalViewPr>
  <p:slideViewPr>
    <p:cSldViewPr>
      <p:cViewPr varScale="1">
        <p:scale>
          <a:sx n="73" d="100"/>
          <a:sy n="73" d="100"/>
        </p:scale>
        <p:origin x="131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FFC97-9079-4BFB-9C49-4CA601FA4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D34FE-C00D-4A6D-A9F4-736F9D507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3295E-1DC7-4402-8EE7-6E4688FE7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15B44-3C83-45B7-B926-5A9C02D72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2FC2-8455-40E5-BBC1-3663046A8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555B-1775-42CA-B01E-7438C34D9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7554-A515-49F6-97A4-45C3F3265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66C59-AD81-41AA-91B7-8B2721A29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3E432-B841-45A3-B712-E98FCEE07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652B4-E8FF-4EA8-A574-790201201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380DD-34DE-4B9A-9421-9C62FA809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5640BD-66BE-4EA4-9B2A-4CBE3A58E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79;&#1076;&#1088;&#1072;&#1074;&#1089;&#1090;&#1074;&#1091;&#1081;%20&#1096;&#1082;&#1086;&#1083;&#1072;!\&#1063;&#1077;&#1084;&#1091;%20&#1059;&#1095;&#1072;&#1090;%20&#1042;%20&#1064;&#1082;&#1086;&#1083;&#1077;%20.mp3" TargetMode="Externa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785786" y="1643050"/>
            <a:ext cx="7772400" cy="2363800"/>
          </a:xfrm>
        </p:spPr>
        <p:txBody>
          <a:bodyPr/>
          <a:lstStyle/>
          <a:p>
            <a:pPr eaLnBrk="1" hangingPunct="1"/>
            <a:r>
              <a:rPr lang="ru-RU" sz="3600" b="1" dirty="0">
                <a:solidFill>
                  <a:srgbClr val="C00000"/>
                </a:solidFill>
              </a:rPr>
              <a:t>Изготовление и отделка изделий объемной формы. Подставка для ручек и карандашей</a:t>
            </a:r>
            <a:endParaRPr lang="ru-RU" sz="3600" dirty="0" smtClean="0">
              <a:solidFill>
                <a:srgbClr val="C00000"/>
              </a:solidFill>
            </a:endParaRPr>
          </a:p>
        </p:txBody>
      </p:sp>
      <p:pic>
        <p:nvPicPr>
          <p:cNvPr id="3076" name="Рисунок 4" descr="children_012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188" y="5300663"/>
            <a:ext cx="12223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5" descr="children_0170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4206" y="2872105"/>
            <a:ext cx="1223963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6" descr="children_0133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5153025"/>
            <a:ext cx="3810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7" descr="children_0127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750" y="188913"/>
            <a:ext cx="1368425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8" descr="children_0166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2708275"/>
            <a:ext cx="1257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Чему Учат В Школе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866775" y="4086860"/>
            <a:ext cx="6729412" cy="1752600"/>
          </a:xfrm>
        </p:spPr>
        <p:txBody>
          <a:bodyPr/>
          <a:lstStyle/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Подготовила учитель трудового обучения Криворожской общеобразовательной школы </a:t>
            </a:r>
          </a:p>
          <a:p>
            <a:r>
              <a:rPr lang="uk-UA" sz="1800" dirty="0" smtClean="0">
                <a:solidFill>
                  <a:schemeClr val="tx2">
                    <a:lumMod val="50000"/>
                  </a:schemeClr>
                </a:solidFill>
              </a:rPr>
              <a:t>І-ІІІ </a:t>
            </a:r>
            <a:r>
              <a:rPr lang="uk-UA" sz="1800" dirty="0" err="1" smtClean="0">
                <a:solidFill>
                  <a:schemeClr val="tx2">
                    <a:lumMod val="50000"/>
                  </a:schemeClr>
                </a:solidFill>
              </a:rPr>
              <a:t>степеней</a:t>
            </a:r>
            <a:r>
              <a:rPr lang="uk-UA" sz="1800" dirty="0" smtClean="0">
                <a:solidFill>
                  <a:schemeClr val="tx2">
                    <a:lumMod val="50000"/>
                  </a:schemeClr>
                </a:solidFill>
              </a:rPr>
              <a:t> №50 </a:t>
            </a:r>
          </a:p>
          <a:p>
            <a:r>
              <a:rPr lang="uk-UA" sz="1800" dirty="0" smtClean="0">
                <a:solidFill>
                  <a:schemeClr val="tx2">
                    <a:lumMod val="50000"/>
                  </a:schemeClr>
                </a:solidFill>
              </a:rPr>
              <a:t>Шевченко </a:t>
            </a:r>
            <a:r>
              <a:rPr lang="uk-UA" sz="1800" dirty="0" err="1" smtClean="0">
                <a:solidFill>
                  <a:schemeClr val="tx2">
                    <a:lumMod val="50000"/>
                  </a:schemeClr>
                </a:solidFill>
              </a:rPr>
              <a:t>Елена</a:t>
            </a:r>
            <a:r>
              <a:rPr lang="uk-UA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uk-UA" sz="1800" dirty="0" err="1" smtClean="0">
                <a:solidFill>
                  <a:schemeClr val="tx2">
                    <a:lumMod val="50000"/>
                  </a:schemeClr>
                </a:solidFill>
              </a:rPr>
              <a:t>Владимировна</a:t>
            </a: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215176" cy="527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file.mobilmusic.ru/a8/9f/99/105365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124744"/>
            <a:ext cx="17145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29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79712" y="1628800"/>
            <a:ext cx="5328592" cy="345638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9600" b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eaLnBrk="1" hangingPunct="1"/>
            <a:r>
              <a:rPr lang="ru-RU" sz="9600" b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урок!</a:t>
            </a:r>
          </a:p>
        </p:txBody>
      </p:sp>
      <p:pic>
        <p:nvPicPr>
          <p:cNvPr id="5" name="Picture 2" descr="http://img1.liveinternet.ru/images/attach/c/5/84/913/84913737_53927591_44374713_1p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20774"/>
            <a:ext cx="5184403" cy="5184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g3.s3.forblabla.com/u38/photo019C/20623892856-0/huge.jpe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56309"/>
            <a:ext cx="253365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33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C00000"/>
                </a:solidFill>
              </a:rPr>
              <a:t>Используя доступные материалы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можно </a:t>
            </a:r>
            <a:r>
              <a:rPr lang="ru-RU" sz="2800" b="1" dirty="0" smtClean="0">
                <a:solidFill>
                  <a:srgbClr val="C00000"/>
                </a:solidFill>
              </a:rPr>
              <a:t>сделать подставку </a:t>
            </a: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для </a:t>
            </a:r>
            <a:r>
              <a:rPr lang="ru-RU" sz="2800" b="1" dirty="0" smtClean="0">
                <a:solidFill>
                  <a:srgbClr val="C00000"/>
                </a:solidFill>
              </a:rPr>
              <a:t>карандашей и </a:t>
            </a:r>
            <a:r>
              <a:rPr lang="ru-RU" sz="2800" b="1" dirty="0" smtClean="0">
                <a:solidFill>
                  <a:srgbClr val="C00000"/>
                </a:solidFill>
              </a:rPr>
              <a:t>ручек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44" b="8659"/>
          <a:stretch/>
        </p:blipFill>
        <p:spPr>
          <a:xfrm>
            <a:off x="5148064" y="2924945"/>
            <a:ext cx="3381798" cy="278850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832560" y="4581845"/>
            <a:ext cx="35638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800" b="1" kern="0" dirty="0" smtClean="0">
                <a:solidFill>
                  <a:srgbClr val="C00000"/>
                </a:solidFill>
              </a:rPr>
              <a:t>дисков</a:t>
            </a:r>
            <a:endParaRPr lang="ru-RU" sz="2800" b="1" kern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Картинки по запросу подставка для карандашей и ручек своими руками из дисков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3" t="9666" r="9873" b="6549"/>
          <a:stretch/>
        </p:blipFill>
        <p:spPr bwMode="auto">
          <a:xfrm>
            <a:off x="827584" y="1988840"/>
            <a:ext cx="4752529" cy="2654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</a:rPr>
              <a:t>и</a:t>
            </a:r>
            <a:r>
              <a:rPr lang="ru-RU" sz="3600" b="1" dirty="0" smtClean="0">
                <a:solidFill>
                  <a:srgbClr val="C00000"/>
                </a:solidFill>
              </a:rPr>
              <a:t>з </a:t>
            </a:r>
            <a:r>
              <a:rPr lang="ru-RU" sz="3600" b="1" dirty="0" smtClean="0">
                <a:solidFill>
                  <a:srgbClr val="C00000"/>
                </a:solidFill>
              </a:rPr>
              <a:t>газет или журналов</a:t>
            </a:r>
            <a:endParaRPr lang="uk-UA" sz="36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503828"/>
            <a:ext cx="3628338" cy="2600309"/>
          </a:xfrm>
        </p:spPr>
      </p:pic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42" y="4276709"/>
            <a:ext cx="4051336" cy="227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подставка для карандашей и ручек своими руками из журналов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4" r="18805"/>
          <a:stretch/>
        </p:blipFill>
        <p:spPr bwMode="auto">
          <a:xfrm>
            <a:off x="5772812" y="3931565"/>
            <a:ext cx="2808312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0.liveinternet.ru/images/attach/b/0/23542/23542745_21288321_diddlaars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40" y="1483367"/>
            <a:ext cx="3294749" cy="223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601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из текстильных </a:t>
            </a:r>
            <a:r>
              <a:rPr lang="ru-RU" sz="3600" b="1" dirty="0">
                <a:solidFill>
                  <a:srgbClr val="C00000"/>
                </a:solidFill>
              </a:rPr>
              <a:t>и </a:t>
            </a:r>
            <a:r>
              <a:rPr lang="ru-RU" sz="3600" b="1" dirty="0" smtClean="0">
                <a:solidFill>
                  <a:srgbClr val="C00000"/>
                </a:solidFill>
              </a:rPr>
              <a:t>нетканых материалов</a:t>
            </a:r>
            <a:endParaRPr lang="uk-UA" sz="36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neobishnie_karandashnici_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8652">
            <a:off x="5948138" y="1773921"/>
            <a:ext cx="2310441" cy="3946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0"/>
          <a:stretch/>
        </p:blipFill>
        <p:spPr>
          <a:xfrm rot="20602703">
            <a:off x="4044621" y="3115733"/>
            <a:ext cx="2459387" cy="3216986"/>
          </a:xfrm>
          <a:prstGeom prst="rect">
            <a:avLst/>
          </a:prstGeom>
        </p:spPr>
      </p:pic>
      <p:pic>
        <p:nvPicPr>
          <p:cNvPr id="8" name="Рисунок 7" descr="neobishnie_karandashnici_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63"/>
          <a:stretch/>
        </p:blipFill>
        <p:spPr bwMode="auto">
          <a:xfrm rot="228882">
            <a:off x="721124" y="2344310"/>
            <a:ext cx="2189929" cy="3366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neobishnie_karandashnici_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824" y="1674872"/>
            <a:ext cx="2121024" cy="3287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273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</a:rPr>
              <a:t>с</a:t>
            </a:r>
            <a:r>
              <a:rPr lang="ru-RU" sz="3600" b="1" dirty="0" smtClean="0">
                <a:solidFill>
                  <a:srgbClr val="C00000"/>
                </a:solidFill>
              </a:rPr>
              <a:t>ложные </a:t>
            </a:r>
            <a:r>
              <a:rPr lang="ru-RU" sz="3600" b="1" dirty="0" smtClean="0">
                <a:solidFill>
                  <a:srgbClr val="C00000"/>
                </a:solidFill>
              </a:rPr>
              <a:t>подставки, выполненные в разных техниках</a:t>
            </a:r>
            <a:endParaRPr lang="uk-UA" sz="36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Картинки по запросу подставка для ручек своими рукам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7047">
            <a:off x="4350290" y="2086429"/>
            <a:ext cx="4030568" cy="2042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охожее изображение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7" r="12200" b="11231"/>
          <a:stretch/>
        </p:blipFill>
        <p:spPr bwMode="auto">
          <a:xfrm rot="328712">
            <a:off x="1863276" y="4321416"/>
            <a:ext cx="2812108" cy="2220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3" descr="Похожее изображение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156" y="4005064"/>
            <a:ext cx="3089320" cy="2209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podstavka_dly_karandashey_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52" y="2022770"/>
            <a:ext cx="3209755" cy="2247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255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465" y="4005064"/>
            <a:ext cx="3384376" cy="2540886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3656278" y="551000"/>
            <a:ext cx="521889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3600" b="1" kern="0" dirty="0">
                <a:solidFill>
                  <a:srgbClr val="C00000"/>
                </a:solidFill>
              </a:rPr>
              <a:t>и</a:t>
            </a:r>
            <a:r>
              <a:rPr lang="ru-RU" sz="3600" b="1" kern="0" dirty="0" smtClean="0">
                <a:solidFill>
                  <a:srgbClr val="C00000"/>
                </a:solidFill>
              </a:rPr>
              <a:t>з </a:t>
            </a:r>
            <a:r>
              <a:rPr lang="ru-RU" sz="3600" b="1" kern="0" dirty="0" smtClean="0">
                <a:solidFill>
                  <a:srgbClr val="C00000"/>
                </a:solidFill>
              </a:rPr>
              <a:t>бумаги и картона</a:t>
            </a:r>
            <a:endParaRPr lang="ru-RU" sz="3600" b="1" kern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6999">
            <a:off x="912372" y="3520769"/>
            <a:ext cx="3251023" cy="2539862"/>
          </a:xfrm>
          <a:prstGeom prst="rect">
            <a:avLst/>
          </a:prstGeom>
        </p:spPr>
      </p:pic>
      <p:pic>
        <p:nvPicPr>
          <p:cNvPr id="10" name="Рисунок 9" descr="Похожее изображение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6" t="3479" r="10067"/>
          <a:stretch/>
        </p:blipFill>
        <p:spPr bwMode="auto">
          <a:xfrm>
            <a:off x="803206" y="1122500"/>
            <a:ext cx="2942182" cy="2328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6" descr="http://www.proshkolu.ru/content/media/pic/std/2000000/1550000/1549415-82561396cfb61b7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926" y="1465220"/>
            <a:ext cx="1831600" cy="2622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816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3312" y="533400"/>
            <a:ext cx="4627160" cy="1143000"/>
          </a:xfrm>
        </p:spPr>
        <p:txBody>
          <a:bodyPr/>
          <a:lstStyle/>
          <a:p>
            <a:pPr eaLnBrk="1" hangingPunct="1"/>
            <a:r>
              <a:rPr lang="ru-RU" sz="30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Последовательность выполнения работы: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27584" y="3212976"/>
            <a:ext cx="7694240" cy="2513276"/>
          </a:xfrm>
        </p:spPr>
        <p:txBody>
          <a:bodyPr/>
          <a:lstStyle/>
          <a:p>
            <a:pPr marL="0" indent="0">
              <a:buNone/>
            </a:pPr>
            <a:r>
              <a:rPr lang="uk-UA" sz="2000" dirty="0" smtClean="0">
                <a:solidFill>
                  <a:srgbClr val="002060"/>
                </a:solidFill>
              </a:rPr>
              <a:t>1. </a:t>
            </a:r>
            <a:r>
              <a:rPr lang="ru-RU" sz="2000" dirty="0" smtClean="0">
                <a:solidFill>
                  <a:srgbClr val="002060"/>
                </a:solidFill>
              </a:rPr>
              <a:t>В </a:t>
            </a:r>
            <a:r>
              <a:rPr lang="ru-RU" sz="2000" dirty="0">
                <a:solidFill>
                  <a:srgbClr val="002060"/>
                </a:solidFill>
              </a:rPr>
              <a:t>соответствии с цветом вашей подставки, выберите цвет бумаги</a:t>
            </a:r>
            <a:r>
              <a:rPr lang="uk-UA" sz="2000" dirty="0" smtClean="0">
                <a:solidFill>
                  <a:srgbClr val="002060"/>
                </a:solidFill>
              </a:rPr>
              <a:t>. </a:t>
            </a:r>
            <a:r>
              <a:rPr lang="uk-UA" sz="2000" dirty="0" err="1" smtClean="0">
                <a:solidFill>
                  <a:srgbClr val="002060"/>
                </a:solidFill>
              </a:rPr>
              <a:t>Вымеряйте</a:t>
            </a:r>
            <a:r>
              <a:rPr lang="uk-UA" sz="2000" dirty="0" smtClean="0">
                <a:solidFill>
                  <a:srgbClr val="002060"/>
                </a:solidFill>
              </a:rPr>
              <a:t> и </a:t>
            </a:r>
            <a:r>
              <a:rPr lang="uk-UA" sz="2000" dirty="0" err="1" smtClean="0">
                <a:solidFill>
                  <a:srgbClr val="002060"/>
                </a:solidFill>
              </a:rPr>
              <a:t>отрежьте</a:t>
            </a:r>
            <a:r>
              <a:rPr lang="uk-UA" sz="2000" dirty="0" smtClean="0">
                <a:solidFill>
                  <a:srgbClr val="002060"/>
                </a:solidFill>
              </a:rPr>
              <a:t> </a:t>
            </a:r>
            <a:r>
              <a:rPr lang="uk-UA" sz="2000" dirty="0" err="1" smtClean="0">
                <a:solidFill>
                  <a:srgbClr val="002060"/>
                </a:solidFill>
              </a:rPr>
              <a:t>нужный</a:t>
            </a:r>
            <a:r>
              <a:rPr lang="uk-UA" sz="2000" dirty="0" smtClean="0">
                <a:solidFill>
                  <a:srgbClr val="002060"/>
                </a:solidFill>
              </a:rPr>
              <a:t> </a:t>
            </a:r>
            <a:r>
              <a:rPr lang="uk-UA" sz="2000" dirty="0" err="1" smtClean="0">
                <a:solidFill>
                  <a:srgbClr val="002060"/>
                </a:solidFill>
              </a:rPr>
              <a:t>её</a:t>
            </a:r>
            <a:r>
              <a:rPr lang="uk-UA" sz="2000" dirty="0" smtClean="0">
                <a:solidFill>
                  <a:srgbClr val="002060"/>
                </a:solidFill>
              </a:rPr>
              <a:t> </a:t>
            </a:r>
            <a:r>
              <a:rPr lang="uk-UA" sz="2000" dirty="0" err="1" smtClean="0">
                <a:solidFill>
                  <a:srgbClr val="002060"/>
                </a:solidFill>
              </a:rPr>
              <a:t>размер</a:t>
            </a:r>
            <a:r>
              <a:rPr lang="uk-UA" sz="2000" dirty="0" smtClean="0">
                <a:solidFill>
                  <a:srgbClr val="002060"/>
                </a:solidFill>
              </a:rPr>
              <a:t>.</a:t>
            </a:r>
            <a:endParaRPr lang="uk-UA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3</a:t>
            </a:r>
            <a:r>
              <a:rPr lang="uk-UA" sz="2000" dirty="0">
                <a:solidFill>
                  <a:srgbClr val="002060"/>
                </a:solidFill>
              </a:rPr>
              <a:t>. Об</a:t>
            </a:r>
            <a:r>
              <a:rPr lang="ru-RU" sz="2000" dirty="0" err="1">
                <a:solidFill>
                  <a:srgbClr val="002060"/>
                </a:solidFill>
              </a:rPr>
              <a:t>ерните</a:t>
            </a:r>
            <a:r>
              <a:rPr lang="ru-RU" sz="2000" dirty="0">
                <a:solidFill>
                  <a:srgbClr val="002060"/>
                </a:solidFill>
              </a:rPr>
              <a:t> и</a:t>
            </a:r>
            <a:r>
              <a:rPr lang="uk-UA" sz="2000" dirty="0">
                <a:solidFill>
                  <a:srgbClr val="002060"/>
                </a:solidFill>
              </a:rPr>
              <a:t> обклейте </a:t>
            </a:r>
            <a:r>
              <a:rPr lang="ru-RU" sz="2000" dirty="0">
                <a:solidFill>
                  <a:srgbClr val="002060"/>
                </a:solidFill>
              </a:rPr>
              <a:t>картонный цилиндр цветной бумагой</a:t>
            </a:r>
            <a:r>
              <a:rPr lang="uk-UA" sz="2000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uk-UA" sz="2000" dirty="0">
                <a:solidFill>
                  <a:srgbClr val="002060"/>
                </a:solidFill>
              </a:rPr>
              <a:t>6. Об</a:t>
            </a:r>
            <a:r>
              <a:rPr lang="ru-RU" sz="2000" dirty="0" err="1">
                <a:solidFill>
                  <a:srgbClr val="002060"/>
                </a:solidFill>
              </a:rPr>
              <a:t>ёрнутый</a:t>
            </a:r>
            <a:r>
              <a:rPr lang="ru-RU" sz="2000" dirty="0">
                <a:solidFill>
                  <a:srgbClr val="002060"/>
                </a:solidFill>
              </a:rPr>
              <a:t> цилиндр </a:t>
            </a:r>
            <a:r>
              <a:rPr lang="uk-UA" sz="2000" dirty="0">
                <a:solidFill>
                  <a:srgbClr val="002060"/>
                </a:solidFill>
              </a:rPr>
              <a:t>приклейте на п</a:t>
            </a:r>
            <a:r>
              <a:rPr lang="ru-RU" sz="2000" dirty="0">
                <a:solidFill>
                  <a:srgbClr val="002060"/>
                </a:solidFill>
              </a:rPr>
              <a:t>о</a:t>
            </a:r>
            <a:r>
              <a:rPr lang="uk-UA" sz="2000" dirty="0" err="1">
                <a:solidFill>
                  <a:srgbClr val="002060"/>
                </a:solidFill>
              </a:rPr>
              <a:t>дставку</a:t>
            </a:r>
            <a:r>
              <a:rPr lang="uk-UA" sz="2000" dirty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и</a:t>
            </a:r>
            <a:r>
              <a:rPr lang="uk-UA" sz="2000" dirty="0">
                <a:solidFill>
                  <a:srgbClr val="002060"/>
                </a:solidFill>
              </a:rPr>
              <a:t>з картон</a:t>
            </a:r>
            <a:r>
              <a:rPr lang="ru-RU" sz="2000" dirty="0">
                <a:solidFill>
                  <a:srgbClr val="002060"/>
                </a:solidFill>
              </a:rPr>
              <a:t>а любой</a:t>
            </a:r>
            <a:r>
              <a:rPr lang="uk-UA" sz="2000" dirty="0">
                <a:solidFill>
                  <a:srgbClr val="002060"/>
                </a:solidFill>
              </a:rPr>
              <a:t> форм</a:t>
            </a:r>
            <a:r>
              <a:rPr lang="ru-RU" sz="2000" dirty="0">
                <a:solidFill>
                  <a:srgbClr val="002060"/>
                </a:solidFill>
              </a:rPr>
              <a:t>ы</a:t>
            </a:r>
            <a:r>
              <a:rPr lang="uk-UA" sz="2000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uk-UA" sz="2000" dirty="0">
                <a:solidFill>
                  <a:srgbClr val="002060"/>
                </a:solidFill>
              </a:rPr>
              <a:t>7. </a:t>
            </a:r>
            <a:r>
              <a:rPr lang="ru-RU" sz="2000" dirty="0">
                <a:solidFill>
                  <a:srgbClr val="002060"/>
                </a:solidFill>
              </a:rPr>
              <a:t>Оформите изделие</a:t>
            </a:r>
            <a:r>
              <a:rPr lang="uk-UA" sz="2000" dirty="0">
                <a:solidFill>
                  <a:srgbClr val="002060"/>
                </a:solidFill>
              </a:rPr>
              <a:t> до</a:t>
            </a:r>
            <a:r>
              <a:rPr lang="ru-RU" sz="2000" dirty="0" err="1">
                <a:solidFill>
                  <a:srgbClr val="002060"/>
                </a:solidFill>
              </a:rPr>
              <a:t>полнительны</a:t>
            </a:r>
            <a:r>
              <a:rPr lang="uk-UA" sz="2000" dirty="0">
                <a:solidFill>
                  <a:srgbClr val="002060"/>
                </a:solidFill>
              </a:rPr>
              <a:t>ми деталями </a:t>
            </a:r>
            <a:r>
              <a:rPr lang="ru-RU" sz="2000" dirty="0">
                <a:solidFill>
                  <a:srgbClr val="002060"/>
                </a:solidFill>
              </a:rPr>
              <a:t>в соответствии в выбранным образом</a:t>
            </a:r>
            <a:r>
              <a:rPr lang="uk-UA" sz="2000" dirty="0">
                <a:solidFill>
                  <a:srgbClr val="002060"/>
                </a:solidFill>
              </a:rPr>
              <a:t> </a:t>
            </a:r>
            <a:r>
              <a:rPr lang="uk-UA" sz="2000" dirty="0" smtClean="0">
                <a:solidFill>
                  <a:srgbClr val="002060"/>
                </a:solidFill>
              </a:rPr>
              <a:t>(</a:t>
            </a:r>
            <a:r>
              <a:rPr lang="uk-UA" sz="2000" dirty="0" err="1" smtClean="0">
                <a:solidFill>
                  <a:srgbClr val="002060"/>
                </a:solidFill>
              </a:rPr>
              <a:t>крылья</a:t>
            </a:r>
            <a:r>
              <a:rPr lang="uk-UA" sz="2000" dirty="0" smtClean="0">
                <a:solidFill>
                  <a:srgbClr val="002060"/>
                </a:solidFill>
              </a:rPr>
              <a:t>, </a:t>
            </a:r>
            <a:r>
              <a:rPr lang="ru-RU" sz="2000" dirty="0" smtClean="0">
                <a:solidFill>
                  <a:srgbClr val="002060"/>
                </a:solidFill>
              </a:rPr>
              <a:t>глаза</a:t>
            </a:r>
            <a:r>
              <a:rPr lang="uk-UA" sz="2000" dirty="0" smtClean="0">
                <a:solidFill>
                  <a:srgbClr val="002060"/>
                </a:solidFill>
              </a:rPr>
              <a:t>, </a:t>
            </a:r>
            <a:r>
              <a:rPr lang="ru-RU" sz="2000" dirty="0" smtClean="0">
                <a:solidFill>
                  <a:srgbClr val="002060"/>
                </a:solidFill>
              </a:rPr>
              <a:t>усы т. </a:t>
            </a:r>
            <a:r>
              <a:rPr lang="ru-RU" sz="2000" dirty="0">
                <a:solidFill>
                  <a:srgbClr val="002060"/>
                </a:solidFill>
              </a:rPr>
              <a:t>д.</a:t>
            </a:r>
            <a:r>
              <a:rPr lang="uk-UA" sz="2000" dirty="0" smtClean="0">
                <a:solidFill>
                  <a:srgbClr val="002060"/>
                </a:solidFill>
              </a:rPr>
              <a:t>)</a:t>
            </a:r>
            <a:endParaRPr lang="uk-UA" sz="20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58" y="301203"/>
            <a:ext cx="3696254" cy="29373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06" y="275659"/>
            <a:ext cx="3696254" cy="293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30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848872" cy="545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2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776864" cy="5444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50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10069046</Template>
  <TotalTime>1513</TotalTime>
  <Words>132</Words>
  <Application>Microsoft Office PowerPoint</Application>
  <PresentationFormat>Экран (4:3)</PresentationFormat>
  <Paragraphs>18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Tahoma</vt:lpstr>
      <vt:lpstr>Times New Roman</vt:lpstr>
      <vt:lpstr>10069046</vt:lpstr>
      <vt:lpstr>Изготовление и отделка изделий объемной формы. Подставка для ручек и карандашей</vt:lpstr>
      <vt:lpstr>Используя доступные материалы можно сделать подставку  для карандашей и ручек</vt:lpstr>
      <vt:lpstr>из газет или журналов</vt:lpstr>
      <vt:lpstr>из текстильных и нетканых материалов</vt:lpstr>
      <vt:lpstr>сложные подставки, выполненные в разных техниках</vt:lpstr>
      <vt:lpstr>            </vt:lpstr>
      <vt:lpstr>Последовательность выполнения работы: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URTISI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RePack by Diakov</cp:lastModifiedBy>
  <cp:revision>59</cp:revision>
  <dcterms:created xsi:type="dcterms:W3CDTF">2011-08-18T13:52:20Z</dcterms:created>
  <dcterms:modified xsi:type="dcterms:W3CDTF">2018-01-25T03:17:57Z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