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2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31FBB-C14D-4B1E-8AA8-0C302D3630A5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6BD03-B753-41F0-BA93-2C0453CF2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05A-0012-4710-BE28-6DB809734951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D30B-3C52-4B54-8755-3BD42DF8D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05A-0012-4710-BE28-6DB809734951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D30B-3C52-4B54-8755-3BD42DF8D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05A-0012-4710-BE28-6DB809734951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D30B-3C52-4B54-8755-3BD42DF8D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05A-0012-4710-BE28-6DB809734951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D30B-3C52-4B54-8755-3BD42DF8D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05A-0012-4710-BE28-6DB809734951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D30B-3C52-4B54-8755-3BD42DF8D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05A-0012-4710-BE28-6DB809734951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D30B-3C52-4B54-8755-3BD42DF8D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05A-0012-4710-BE28-6DB809734951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D30B-3C52-4B54-8755-3BD42DF8D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05A-0012-4710-BE28-6DB809734951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D30B-3C52-4B54-8755-3BD42DF8D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05A-0012-4710-BE28-6DB809734951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D30B-3C52-4B54-8755-3BD42DF8D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05A-0012-4710-BE28-6DB809734951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D30B-3C52-4B54-8755-3BD42DF8D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05A-0012-4710-BE28-6DB809734951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D30B-3C52-4B54-8755-3BD42DF8D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CC05A-0012-4710-BE28-6DB809734951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AD30B-3C52-4B54-8755-3BD42DF8D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11" Type="http://schemas.openxmlformats.org/officeDocument/2006/relationships/image" Target="../media/image33.jpeg"/><Relationship Id="rId5" Type="http://schemas.openxmlformats.org/officeDocument/2006/relationships/image" Target="../media/image29.png"/><Relationship Id="rId10" Type="http://schemas.openxmlformats.org/officeDocument/2006/relationships/image" Target="../media/image16.jpeg"/><Relationship Id="rId4" Type="http://schemas.openxmlformats.org/officeDocument/2006/relationships/image" Target="../media/image28.png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___Microsoft_Office_Word1.docx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8.xml"/><Relationship Id="rId1" Type="http://schemas.openxmlformats.org/officeDocument/2006/relationships/video" Target="file:///G:\&#1052;&#1059;&#1051;&#1068;&#1058;%20&#1043;&#1045;&#1056;&#1054;&#1048;%20&#1042;&#1057;&#1045;\&#1050;&#1054;&#1056;&#1054;&#1058;&#1050;&#1054;&#1052;&#1045;&#1058;&#1056;&#1040;&#1046;&#1050;&#1040;%20&#1055;&#1048;&#1050;&#1057;&#1040;&#1056;.mp4" TargetMode="Externa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2;&#1059;&#1051;&#1068;&#1058;%20&#1043;&#1045;&#1056;&#1054;&#1048;%20&#1042;&#1057;&#1045;\Deep%20Deep%20Deep.mp4" TargetMode="Externa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8.xml"/><Relationship Id="rId1" Type="http://schemas.openxmlformats.org/officeDocument/2006/relationships/video" Target="file:///G:\&#1052;&#1059;&#1051;&#1068;&#1058;%20&#1043;&#1045;&#1056;&#1054;&#1048;%20&#1042;&#1057;&#1045;\&#1042;%20&#1055;&#1054;&#1048;&#1057;&#1050;&#1040;&#1061;%20&#1053;&#1045;&#1052;&#1054;.mp4" TargetMode="Externa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onsters%20Inc.mp3" TargetMode="External"/><Relationship Id="rId2" Type="http://schemas.openxmlformats.org/officeDocument/2006/relationships/hyperlink" Target="Finding%20Nemo.mp3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The%20Incredibles.mp3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jpeg"/><Relationship Id="rId4" Type="http://schemas.openxmlformats.org/officeDocument/2006/relationships/hyperlink" Target="Toy%20Story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08111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7030A0"/>
                </a:solidFill>
                <a:latin typeface="Monotype Corsiva" pitchFamily="66" charset="0"/>
              </a:rPr>
              <a:t>Amazing Pixar’s world</a:t>
            </a:r>
            <a:endParaRPr lang="ru-RU" sz="6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МУЛЬТ ГЕРОИ ВСЕ\ЛОГОТИП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188640"/>
            <a:ext cx="4978896" cy="576064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Island “Pixar  “heroes”</a:t>
            </a:r>
            <a:endParaRPr lang="ru-RU" sz="5400" b="1" dirty="0">
              <a:solidFill>
                <a:srgbClr val="7030A0"/>
              </a:solidFill>
              <a:cs typeface="Arabic Typesetting" pitchFamily="66" charset="-78"/>
            </a:endParaRPr>
          </a:p>
        </p:txBody>
      </p:sp>
      <p:pic>
        <p:nvPicPr>
          <p:cNvPr id="8194" name="Picture 2" descr="G:\МУЛЬТ ГЕРОИ ВСЕ\ОСТРОВ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1"/>
            <a:ext cx="3384376" cy="2160239"/>
          </a:xfrm>
          <a:prstGeom prst="rect">
            <a:avLst/>
          </a:prstGeom>
          <a:noFill/>
        </p:spPr>
      </p:pic>
      <p:pic>
        <p:nvPicPr>
          <p:cNvPr id="8197" name="Picture 5" descr="G:\МУЛЬТ ГЕРОИ ВСЕ\РОЛЛ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6210" y="908720"/>
            <a:ext cx="1207790" cy="9361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244408" y="177281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48</a:t>
            </a:r>
            <a:endParaRPr lang="ru-RU" sz="2800" b="1" dirty="0"/>
          </a:p>
        </p:txBody>
      </p:sp>
      <p:pic>
        <p:nvPicPr>
          <p:cNvPr id="8198" name="Picture 6" descr="G:\МУЛЬТ ГЕРОИ ВСЕ\Жрец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5157192"/>
            <a:ext cx="1944216" cy="122413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99592" y="630932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73</a:t>
            </a:r>
            <a:endParaRPr lang="ru-RU" sz="2800" b="1" dirty="0"/>
          </a:p>
        </p:txBody>
      </p:sp>
      <p:pic>
        <p:nvPicPr>
          <p:cNvPr id="8199" name="Picture 7" descr="G:\МУЛЬТ ГЕРОИ ВСЕ\Миссис_Терзалес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2852936"/>
            <a:ext cx="1962026" cy="158417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436096" y="443711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13</a:t>
            </a:r>
            <a:endParaRPr lang="ru-RU" sz="2800" b="1" dirty="0"/>
          </a:p>
        </p:txBody>
      </p:sp>
      <p:pic>
        <p:nvPicPr>
          <p:cNvPr id="8200" name="Picture 8" descr="G:\МУЛЬТ ГЕРОИ ВСЕ\ДАРЛ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2852936"/>
            <a:ext cx="1737370" cy="144015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755576" y="429309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52</a:t>
            </a:r>
            <a:endParaRPr lang="ru-RU" sz="2800" b="1" dirty="0"/>
          </a:p>
        </p:txBody>
      </p:sp>
      <p:pic>
        <p:nvPicPr>
          <p:cNvPr id="1026" name="Picture 2" descr="G:\МУЛЬТ ГЕРОИ ВСЕ\IMG_072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944" y="1268760"/>
            <a:ext cx="2139322" cy="115212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148064" y="2348880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89</a:t>
            </a:r>
            <a:endParaRPr lang="ru-RU" sz="2400" b="1" dirty="0"/>
          </a:p>
        </p:txBody>
      </p:sp>
      <p:pic>
        <p:nvPicPr>
          <p:cNvPr id="1027" name="Picture 3" descr="G:\МУЛЬТ ГЕРОИ ВСЕ\IMG_073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87824" y="4869160"/>
            <a:ext cx="2886968" cy="122413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355976" y="6021288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25</a:t>
            </a:r>
            <a:endParaRPr lang="ru-RU" sz="2800" b="1" dirty="0"/>
          </a:p>
        </p:txBody>
      </p:sp>
      <p:pic>
        <p:nvPicPr>
          <p:cNvPr id="1028" name="Picture 4" descr="G:\МУЛЬТ ГЕРОИ ВСЕ\IMG_072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32240" y="2132856"/>
            <a:ext cx="1934716" cy="1656184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596336" y="3789041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37</a:t>
            </a:r>
            <a:endParaRPr lang="ru-RU" sz="2400" b="1" dirty="0"/>
          </a:p>
        </p:txBody>
      </p:sp>
      <p:pic>
        <p:nvPicPr>
          <p:cNvPr id="1029" name="Picture 5" descr="G:\МУЛЬТ ГЕРОИ ВСЕ\IMG_072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99792" y="2780928"/>
            <a:ext cx="1613024" cy="1584176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275856" y="436510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66</a:t>
            </a:r>
            <a:endParaRPr lang="ru-RU" sz="2400" b="1" dirty="0"/>
          </a:p>
        </p:txBody>
      </p:sp>
      <p:pic>
        <p:nvPicPr>
          <p:cNvPr id="1030" name="Picture 6" descr="G:\МУЛЬТ ГЕРОИ ВСЕ\IMG_072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948264" y="4221088"/>
            <a:ext cx="2016224" cy="1642982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7884368" y="5805264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8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Island “Story”</a:t>
            </a:r>
            <a:endParaRPr lang="ru-RU" b="1" dirty="0">
              <a:solidFill>
                <a:srgbClr val="7030A0"/>
              </a:solidFill>
              <a:cs typeface="Andalus" pitchFamily="18" charset="-78"/>
            </a:endParaRPr>
          </a:p>
        </p:txBody>
      </p:sp>
      <p:pic>
        <p:nvPicPr>
          <p:cNvPr id="5" name="Содержимое 4" descr="ОСТРОВ ФИНИШ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88640"/>
            <a:ext cx="4316288" cy="187220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23528" y="2060848"/>
          <a:ext cx="8318277" cy="4475981"/>
        </p:xfrm>
        <a:graphic>
          <a:graphicData uri="http://schemas.openxmlformats.org/presentationml/2006/ole">
            <p:oleObj spid="_x0000_s2050" name="Документ" r:id="rId4" imgW="5941719" imgH="3972449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4392488" cy="288032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Pixar cartoons give us:</a:t>
            </a:r>
            <a:br>
              <a:rPr lang="en-US" sz="32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  <a:t>GOOD</a:t>
            </a:r>
            <a:endParaRPr lang="ru-RU" sz="3200" b="1" dirty="0">
              <a:solidFill>
                <a:srgbClr val="FF0000"/>
              </a:solidFill>
              <a:latin typeface="Arial Black" pitchFamily="34" charset="0"/>
              <a:cs typeface="Andalus" pitchFamily="18" charset="-78"/>
            </a:endParaRPr>
          </a:p>
        </p:txBody>
      </p:sp>
      <p:pic>
        <p:nvPicPr>
          <p:cNvPr id="4" name="Содержимое 3" descr="ОСТРОВ НАДЕЖД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88640"/>
            <a:ext cx="4248471" cy="5976664"/>
          </a:xfrm>
        </p:spPr>
      </p:pic>
      <p:sp>
        <p:nvSpPr>
          <p:cNvPr id="5" name="Прямоугольник 4"/>
          <p:cNvSpPr/>
          <p:nvPr/>
        </p:nvSpPr>
        <p:spPr>
          <a:xfrm>
            <a:off x="755576" y="3244334"/>
            <a:ext cx="496994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Gabriola" pitchFamily="82" charset="0"/>
                <a:cs typeface="Andalus" pitchFamily="18" charset="-78"/>
              </a:rPr>
              <a:t>Pixar cartoons teach us:</a:t>
            </a:r>
          </a:p>
          <a:p>
            <a:r>
              <a:rPr lang="en-US" sz="3600" b="1" dirty="0" smtClean="0">
                <a:solidFill>
                  <a:srgbClr val="FF0000"/>
                </a:solidFill>
                <a:latin typeface="Gabriola" pitchFamily="82" charset="0"/>
                <a:cs typeface="Andalus" pitchFamily="18" charset="-78"/>
              </a:rPr>
              <a:t>To be kind</a:t>
            </a:r>
          </a:p>
          <a:p>
            <a:r>
              <a:rPr lang="en-US" sz="3600" b="1" dirty="0" smtClean="0">
                <a:solidFill>
                  <a:srgbClr val="FF0000"/>
                </a:solidFill>
                <a:latin typeface="Gabriola" pitchFamily="82" charset="0"/>
                <a:cs typeface="Andalus" pitchFamily="18" charset="-78"/>
              </a:rPr>
              <a:t>To be loved</a:t>
            </a:r>
          </a:p>
          <a:p>
            <a:r>
              <a:rPr lang="en-US" sz="3600" b="1" dirty="0" smtClean="0">
                <a:solidFill>
                  <a:srgbClr val="FF0000"/>
                </a:solidFill>
                <a:latin typeface="Gabriola" pitchFamily="82" charset="0"/>
                <a:cs typeface="Andalus" pitchFamily="18" charset="-78"/>
              </a:rPr>
              <a:t>To be friends</a:t>
            </a:r>
          </a:p>
          <a:p>
            <a:endParaRPr lang="ru-RU" sz="3600" dirty="0" smtClean="0">
              <a:latin typeface="Gabriola" pitchFamily="82" charset="0"/>
            </a:endParaRPr>
          </a:p>
          <a:p>
            <a:endParaRPr lang="en-US" sz="3600" b="1" dirty="0" smtClean="0">
              <a:solidFill>
                <a:srgbClr val="FF0000"/>
              </a:solidFill>
              <a:latin typeface="Gabriola" pitchFamily="82" charset="0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Island of </a:t>
            </a:r>
            <a:r>
              <a:rPr lang="en-US" sz="4800" b="1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MAGIC</a:t>
            </a:r>
            <a:endParaRPr lang="ru-RU" sz="4800" b="1" dirty="0">
              <a:solidFill>
                <a:srgbClr val="7030A0"/>
              </a:solidFill>
              <a:cs typeface="Andalus" pitchFamily="18" charset="-78"/>
            </a:endParaRPr>
          </a:p>
        </p:txBody>
      </p:sp>
      <p:pic>
        <p:nvPicPr>
          <p:cNvPr id="4" name="Содержимое 3" descr="ВОЛШ ОСТРОВ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600200"/>
            <a:ext cx="8784975" cy="50691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СТРОВ КАРТА 1 слайд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АТАТУ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8641"/>
            <a:ext cx="2088232" cy="2088232"/>
          </a:xfrm>
        </p:spPr>
      </p:pic>
      <p:pic>
        <p:nvPicPr>
          <p:cNvPr id="2050" name="Picture 2" descr="G:\МУЛЬТ ГЕРОИ ВСЕ\ВИННИ ПУ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492896"/>
            <a:ext cx="2160240" cy="1806236"/>
          </a:xfrm>
          <a:prstGeom prst="rect">
            <a:avLst/>
          </a:prstGeom>
          <a:noFill/>
        </p:spPr>
      </p:pic>
      <p:pic>
        <p:nvPicPr>
          <p:cNvPr id="2051" name="Picture 3" descr="G:\МУЛЬТ ГЕРОИ ВСЕ\ivasik-telesik-audiozapi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797152"/>
            <a:ext cx="2411388" cy="1821742"/>
          </a:xfrm>
          <a:prstGeom prst="rect">
            <a:avLst/>
          </a:prstGeom>
          <a:noFill/>
        </p:spPr>
      </p:pic>
      <p:pic>
        <p:nvPicPr>
          <p:cNvPr id="2052" name="Picture 4" descr="G:\МУЛЬТ ГЕРОИ ВСЕ\РЫБКА НЕМ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21690" y="188640"/>
            <a:ext cx="2208245" cy="1656184"/>
          </a:xfrm>
          <a:prstGeom prst="rect">
            <a:avLst/>
          </a:prstGeom>
          <a:noFill/>
        </p:spPr>
      </p:pic>
      <p:pic>
        <p:nvPicPr>
          <p:cNvPr id="2053" name="Picture 5" descr="G:\МУЛЬТ ГЕРОИ ВСЕ\ПЕС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28048" y="2348880"/>
            <a:ext cx="2615952" cy="1743968"/>
          </a:xfrm>
          <a:prstGeom prst="rect">
            <a:avLst/>
          </a:prstGeom>
          <a:noFill/>
        </p:spPr>
      </p:pic>
      <p:pic>
        <p:nvPicPr>
          <p:cNvPr id="2054" name="Picture 6" descr="G:\МУЛЬТ ГЕРОИ ВСЕ\ЧИП ДЕЙЛ И ГАЕЧКА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4653136"/>
            <a:ext cx="2774534" cy="1872208"/>
          </a:xfrm>
          <a:prstGeom prst="rect">
            <a:avLst/>
          </a:prstGeom>
          <a:noFill/>
        </p:spPr>
      </p:pic>
      <p:pic>
        <p:nvPicPr>
          <p:cNvPr id="2055" name="Picture 7" descr="G:\МУЛЬТ ГЕРОИ ВСЕ\КОЛОБОК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260648"/>
            <a:ext cx="2490415" cy="2146518"/>
          </a:xfrm>
          <a:prstGeom prst="rect">
            <a:avLst/>
          </a:prstGeom>
          <a:noFill/>
        </p:spPr>
      </p:pic>
      <p:pic>
        <p:nvPicPr>
          <p:cNvPr id="2056" name="Picture 8" descr="G:\МУЛЬТ ГЕРОИ ВСЕ\ФРАНЦУЗС КОТЫ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512" y="4365104"/>
            <a:ext cx="2160241" cy="2304256"/>
          </a:xfrm>
          <a:prstGeom prst="rect">
            <a:avLst/>
          </a:prstGeom>
          <a:noFill/>
        </p:spPr>
      </p:pic>
      <p:pic>
        <p:nvPicPr>
          <p:cNvPr id="2057" name="Picture 9" descr="G:\МУЛЬТ ГЕРОИ ВСЕ\ВАЛЛ И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79912" y="2708920"/>
            <a:ext cx="2534682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КОРОТКОМЕТРАЖКА ПИКСАР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491880" y="2060848"/>
            <a:ext cx="5472608" cy="4590256"/>
          </a:xfrm>
          <a:prstGeom prst="rect">
            <a:avLst/>
          </a:prstGeom>
        </p:spPr>
      </p:pic>
      <p:pic>
        <p:nvPicPr>
          <p:cNvPr id="3074" name="Picture 2" descr="G:\МУЛЬТ ГЕРОИ ВСЕ\ЛОГОТИП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88640"/>
            <a:ext cx="8244408" cy="1717828"/>
          </a:xfrm>
          <a:prstGeom prst="rect">
            <a:avLst/>
          </a:prstGeom>
          <a:noFill/>
        </p:spPr>
      </p:pic>
      <p:pic>
        <p:nvPicPr>
          <p:cNvPr id="3075" name="Picture 3" descr="G:\МУЛЬТ ГЕРОИ ВСЕ\ЛОГОТИП 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060848"/>
            <a:ext cx="3024335" cy="4574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635080" cy="707678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Pixar’s characters</a:t>
            </a:r>
            <a:endParaRPr lang="ru-RU" sz="66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ngsana New" pitchFamily="18" charset="-34"/>
            </a:endParaRPr>
          </a:p>
        </p:txBody>
      </p:sp>
      <p:pic>
        <p:nvPicPr>
          <p:cNvPr id="5" name="Содержимое 4" descr="ОСТРО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836712"/>
            <a:ext cx="5266928" cy="39604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G:\МУЛЬТ ГЕРОИ ВСЕ\IMG_07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08720"/>
            <a:ext cx="2304256" cy="2016224"/>
          </a:xfrm>
          <a:prstGeom prst="rect">
            <a:avLst/>
          </a:prstGeom>
          <a:noFill/>
        </p:spPr>
      </p:pic>
      <p:pic>
        <p:nvPicPr>
          <p:cNvPr id="5123" name="Picture 3" descr="G:\МУЛЬТ ГЕРОИ ВСЕ\IMG_07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2636912"/>
            <a:ext cx="2448272" cy="1753958"/>
          </a:xfrm>
          <a:prstGeom prst="rect">
            <a:avLst/>
          </a:prstGeom>
          <a:noFill/>
        </p:spPr>
      </p:pic>
      <p:pic>
        <p:nvPicPr>
          <p:cNvPr id="5124" name="Picture 4" descr="G:\МУЛЬТ ГЕРОИ ВСЕ\IMG_07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284984"/>
            <a:ext cx="1944216" cy="3218959"/>
          </a:xfrm>
          <a:prstGeom prst="rect">
            <a:avLst/>
          </a:prstGeom>
          <a:noFill/>
        </p:spPr>
      </p:pic>
      <p:pic>
        <p:nvPicPr>
          <p:cNvPr id="5125" name="Picture 5" descr="G:\МУЛЬТ ГЕРОИ ВСЕ\СИД ФИЛИПС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5013176"/>
            <a:ext cx="2771800" cy="1656184"/>
          </a:xfrm>
          <a:prstGeom prst="rect">
            <a:avLst/>
          </a:prstGeom>
          <a:noFill/>
        </p:spPr>
      </p:pic>
      <p:pic>
        <p:nvPicPr>
          <p:cNvPr id="5126" name="Picture 6" descr="G:\МУЛЬТ ГЕРОИ ВСЕ\IMG_072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4941168"/>
            <a:ext cx="3221360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Deep Deep Deep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9512" y="2060848"/>
            <a:ext cx="8784976" cy="4608512"/>
          </a:xfrm>
          <a:prstGeom prst="rect">
            <a:avLst/>
          </a:prstGeom>
        </p:spPr>
      </p:pic>
      <p:pic>
        <p:nvPicPr>
          <p:cNvPr id="4098" name="Picture 2" descr="G:\МУЛЬТ ГЕРОИ ВСЕ\ОСТРОВ ФИНИШ РЕЛАК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8712968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94720" cy="116205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B050"/>
                </a:solidFill>
                <a:latin typeface="Monotype Corsiva" pitchFamily="66" charset="0"/>
              </a:rPr>
              <a:t>Island </a:t>
            </a:r>
            <a:br>
              <a:rPr lang="en-US" sz="3600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en-US" sz="3600" dirty="0" smtClean="0">
                <a:solidFill>
                  <a:srgbClr val="00B050"/>
                </a:solidFill>
                <a:latin typeface="Monotype Corsiva" pitchFamily="66" charset="0"/>
              </a:rPr>
              <a:t>“ Finding </a:t>
            </a:r>
            <a:r>
              <a:rPr lang="en-US" sz="3600" dirty="0" err="1" smtClean="0">
                <a:solidFill>
                  <a:srgbClr val="00B050"/>
                </a:solidFill>
                <a:latin typeface="Monotype Corsiva" pitchFamily="66" charset="0"/>
              </a:rPr>
              <a:t>Nemo</a:t>
            </a:r>
            <a:r>
              <a:rPr lang="en-US" sz="3600" dirty="0" smtClean="0">
                <a:solidFill>
                  <a:srgbClr val="00B050"/>
                </a:solidFill>
                <a:latin typeface="Monotype Corsiva" pitchFamily="66" charset="0"/>
              </a:rPr>
              <a:t>”</a:t>
            </a:r>
            <a:endParaRPr lang="ru-RU" sz="3600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В ПОИСКАХ НЕМО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95936" y="980728"/>
            <a:ext cx="4896543" cy="5544616"/>
          </a:xfrm>
          <a:prstGeom prst="rect">
            <a:avLst/>
          </a:prstGeom>
        </p:spPr>
      </p:pic>
      <p:pic>
        <p:nvPicPr>
          <p:cNvPr id="4098" name="Picture 2" descr="G:\МУЛЬТ ГЕРОИ ВСЕ\ВОЛШ ОСТРОВ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628800"/>
            <a:ext cx="3657600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  <a:hlinkClick r:id="rId2" action="ppaction://hlinkfile"/>
              </a:rPr>
              <a:t>Island </a:t>
            </a:r>
            <a:br>
              <a:rPr lang="en-US" b="1" dirty="0" smtClean="0">
                <a:solidFill>
                  <a:srgbClr val="FF0000"/>
                </a:solidFill>
                <a:latin typeface="Monotype Corsiva" pitchFamily="66" charset="0"/>
                <a:hlinkClick r:id="rId2" action="ppaction://hlinkfile"/>
              </a:rPr>
            </a:br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  <a:hlinkClick r:id="rId2" action="ppaction://hlinkfile"/>
              </a:rPr>
              <a:t>“Pixar’s cartoons” </a:t>
            </a:r>
            <a:endParaRPr lang="ru-RU" b="1" dirty="0">
              <a:solidFill>
                <a:srgbClr val="FF0000"/>
              </a:solidFill>
              <a:latin typeface="Monotype Corsiva" pitchFamily="66" charset="0"/>
              <a:hlinkClick r:id="rId2" action="ppaction://hlinkfile"/>
            </a:endParaRPr>
          </a:p>
        </p:txBody>
      </p:sp>
      <p:pic>
        <p:nvPicPr>
          <p:cNvPr id="6146" name="Picture 2" descr="G:\МУЛЬТ ГЕРОИ ВСЕ\ОСТРОВ 1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39" y="857232"/>
            <a:ext cx="4211961" cy="5214974"/>
          </a:xfrm>
          <a:prstGeom prst="rect">
            <a:avLst/>
          </a:prstGeom>
          <a:noFill/>
        </p:spPr>
      </p:pic>
      <p:pic>
        <p:nvPicPr>
          <p:cNvPr id="8" name="Содержимое 7" descr="ОСТРОВ.jpg">
            <a:hlinkClick r:id="rId2" action="ppaction://hlinkfile"/>
          </p:cNvPr>
          <p:cNvPicPr>
            <a:picLocks noGrp="1" noChangeAspect="1"/>
          </p:cNvPicPr>
          <p:nvPr>
            <p:ph sz="half" idx="1"/>
          </p:nvPr>
        </p:nvPicPr>
        <p:blipFill>
          <a:blip r:embed="rId5"/>
          <a:stretch>
            <a:fillRect/>
          </a:stretch>
        </p:blipFill>
        <p:spPr>
          <a:xfrm>
            <a:off x="457200" y="1928803"/>
            <a:ext cx="4038600" cy="4429156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2752" cy="301034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</a:rPr>
              <a:t>Island </a:t>
            </a:r>
            <a:br>
              <a:rPr lang="en-US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</a:rPr>
              <a:t>“Pixar’s cartoons”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G:\МУЛЬТ ГЕРОИ ВСЕ\ОСТРОВ 1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9" y="642918"/>
            <a:ext cx="4572001" cy="5715040"/>
          </a:xfrm>
          <a:prstGeom prst="rect">
            <a:avLst/>
          </a:prstGeom>
          <a:noFill/>
        </p:spPr>
      </p:pic>
      <p:pic>
        <p:nvPicPr>
          <p:cNvPr id="10" name="Содержимое 9" descr="ОСТРОВ.jpg">
            <a:hlinkClick r:id="rId4" action="ppaction://hlinkfile"/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457200" y="2887960"/>
            <a:ext cx="4043362" cy="3541436"/>
          </a:xfrm>
        </p:spPr>
      </p:pic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49</Words>
  <Application>Microsoft Office PowerPoint</Application>
  <PresentationFormat>Экран (4:3)</PresentationFormat>
  <Paragraphs>22</Paragraphs>
  <Slides>13</Slides>
  <Notes>0</Notes>
  <HiddenSlides>0</HiddenSlides>
  <MMClips>3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Документ</vt:lpstr>
      <vt:lpstr>Amazing Pixar’s world</vt:lpstr>
      <vt:lpstr>Слайд 2</vt:lpstr>
      <vt:lpstr>Слайд 3</vt:lpstr>
      <vt:lpstr>Слайд 4</vt:lpstr>
      <vt:lpstr>Pixar’s characters</vt:lpstr>
      <vt:lpstr>Слайд 6</vt:lpstr>
      <vt:lpstr>Island  “ Finding Nemo”</vt:lpstr>
      <vt:lpstr>Island  “Pixar’s cartoons” </vt:lpstr>
      <vt:lpstr>Island  “Pixar’s cartoons” </vt:lpstr>
      <vt:lpstr>Island “Pixar  “heroes”</vt:lpstr>
      <vt:lpstr>Island “Story”</vt:lpstr>
      <vt:lpstr>Pixar cartoons give us: GOOD</vt:lpstr>
      <vt:lpstr>Island of MAGIC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Pixar’s world</dc:title>
  <dc:creator>IRINA</dc:creator>
  <cp:lastModifiedBy>мир</cp:lastModifiedBy>
  <cp:revision>52</cp:revision>
  <dcterms:created xsi:type="dcterms:W3CDTF">2018-02-10T08:53:35Z</dcterms:created>
  <dcterms:modified xsi:type="dcterms:W3CDTF">2018-02-12T09:05:29Z</dcterms:modified>
</cp:coreProperties>
</file>