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56" r:id="rId4"/>
    <p:sldId id="257" r:id="rId5"/>
    <p:sldId id="258" r:id="rId6"/>
    <p:sldId id="261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3A42-FC61-46BB-8B37-26F1DAC7E176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9ECD-CA8D-4CE1-8D3A-DC8A01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3A42-FC61-46BB-8B37-26F1DAC7E176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9ECD-CA8D-4CE1-8D3A-DC8A01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8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3A42-FC61-46BB-8B37-26F1DAC7E176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9ECD-CA8D-4CE1-8D3A-DC8A01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3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3A42-FC61-46BB-8B37-26F1DAC7E176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9ECD-CA8D-4CE1-8D3A-DC8A01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5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3A42-FC61-46BB-8B37-26F1DAC7E176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9ECD-CA8D-4CE1-8D3A-DC8A01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5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3A42-FC61-46BB-8B37-26F1DAC7E176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9ECD-CA8D-4CE1-8D3A-DC8A01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5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3A42-FC61-46BB-8B37-26F1DAC7E176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9ECD-CA8D-4CE1-8D3A-DC8A01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8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3A42-FC61-46BB-8B37-26F1DAC7E176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9ECD-CA8D-4CE1-8D3A-DC8A01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5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3A42-FC61-46BB-8B37-26F1DAC7E176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9ECD-CA8D-4CE1-8D3A-DC8A01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6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3A42-FC61-46BB-8B37-26F1DAC7E176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9ECD-CA8D-4CE1-8D3A-DC8A01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3A42-FC61-46BB-8B37-26F1DAC7E176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9ECD-CA8D-4CE1-8D3A-DC8A01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03A42-FC61-46BB-8B37-26F1DAC7E176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B9ECD-CA8D-4CE1-8D3A-DC8A01A6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0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5" Type="http://schemas.openxmlformats.org/officeDocument/2006/relationships/image" Target="../media/image28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3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0.gif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0.gif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85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35810" y="1443841"/>
            <a:ext cx="8488862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ІНТЕРАКТИВНИЙ ТРЕНАЖЕР</a:t>
            </a:r>
          </a:p>
          <a:p>
            <a:pPr algn="ctr"/>
            <a:r>
              <a:rPr lang="uk-UA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 МАТЕМАТИКИ</a:t>
            </a:r>
          </a:p>
          <a:p>
            <a:pPr algn="ctr"/>
            <a:r>
              <a:rPr lang="uk-UA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ДЛЯ 1 КЛАСУ</a:t>
            </a:r>
          </a:p>
          <a:p>
            <a:pPr algn="ctr"/>
            <a:r>
              <a:rPr lang="uk-UA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«Прикрась ялинку»</a:t>
            </a:r>
          </a:p>
          <a:p>
            <a:pPr algn="ctr"/>
            <a:r>
              <a:rPr lang="uk-UA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6161" y="5825147"/>
            <a:ext cx="2905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Автор: </a:t>
            </a:r>
            <a:r>
              <a:rPr lang="uk-UA" dirty="0" err="1" smtClean="0"/>
              <a:t>Шаповалова</a:t>
            </a:r>
            <a:r>
              <a:rPr lang="uk-UA" dirty="0" smtClean="0"/>
              <a:t> О.А.,</a:t>
            </a:r>
          </a:p>
          <a:p>
            <a:r>
              <a:rPr lang="uk-UA" dirty="0"/>
              <a:t>в</a:t>
            </a:r>
            <a:r>
              <a:rPr lang="uk-UA" dirty="0" smtClean="0"/>
              <a:t>читель початкових класів</a:t>
            </a:r>
          </a:p>
          <a:p>
            <a:r>
              <a:rPr lang="uk-UA" dirty="0" err="1" smtClean="0"/>
              <a:t>Асіївської</a:t>
            </a:r>
            <a:r>
              <a:rPr lang="uk-UA" dirty="0" smtClean="0"/>
              <a:t>  ЗОШ І-ІІІ ступенів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32" y="891251"/>
            <a:ext cx="4648958" cy="55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 descr="http://img-fotki.yandex.ru/get/9508/981986.8d/0_9022a_3df04604_ori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7"/>
            <a:ext cx="12128500" cy="6980305"/>
          </a:xfrm>
          <a:prstGeom prst="rect">
            <a:avLst/>
          </a:prstGeom>
        </p:spPr>
      </p:pic>
      <p:pic>
        <p:nvPicPr>
          <p:cNvPr id="5" name="Рисунок 4" descr="0_a789a_ab5b933a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53783" y="469900"/>
            <a:ext cx="3715612" cy="652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7176" y="5757518"/>
            <a:ext cx="1877437" cy="12003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7-6</a:t>
            </a:r>
            <a:endParaRPr lang="ru-RU" sz="7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063" y="2619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975" y="2817084"/>
            <a:ext cx="801736" cy="821466"/>
          </a:xfrm>
          <a:prstGeom prst="rect">
            <a:avLst/>
          </a:prstGeom>
        </p:spPr>
      </p:pic>
      <p:pic>
        <p:nvPicPr>
          <p:cNvPr id="22" name="Рисунок 21" descr="695645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86531" y="1396751"/>
            <a:ext cx="817767" cy="876819"/>
          </a:xfrm>
          <a:prstGeom prst="rect">
            <a:avLst/>
          </a:prstGeom>
        </p:spPr>
      </p:pic>
      <p:pic>
        <p:nvPicPr>
          <p:cNvPr id="17" name="Рисунок 16" descr="34_phot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61412" y="3731598"/>
            <a:ext cx="1419276" cy="1159940"/>
          </a:xfrm>
          <a:prstGeom prst="rect">
            <a:avLst/>
          </a:prstGeom>
        </p:spPr>
      </p:pic>
      <p:pic>
        <p:nvPicPr>
          <p:cNvPr id="24" name="Рисунок 23" descr="IxYjc1YT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9217" y="4619645"/>
            <a:ext cx="1067807" cy="889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04" y="-61277"/>
            <a:ext cx="1388771" cy="13207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71" y="3564104"/>
            <a:ext cx="1240239" cy="14317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9130" y="397401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25" y="1151931"/>
            <a:ext cx="942797" cy="9831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34" y="2276003"/>
            <a:ext cx="865453" cy="11024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71" y="2116389"/>
            <a:ext cx="1522161" cy="152216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77617" y="3943197"/>
            <a:ext cx="81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32001" y="2540355"/>
            <a:ext cx="456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4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625" y="4244471"/>
            <a:ext cx="760963" cy="864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47" y="3534434"/>
            <a:ext cx="1461434" cy="14614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32069" y="3917079"/>
            <a:ext cx="81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2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4" y="2015422"/>
            <a:ext cx="1276356" cy="164478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256154" y="2555209"/>
            <a:ext cx="497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5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209 L 0.44779 0.25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8" y="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 descr="http://img-fotki.yandex.ru/get/9508/981986.8d/0_9022a_3df04604_ori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69" y="0"/>
            <a:ext cx="12128500" cy="6858000"/>
          </a:xfrm>
          <a:prstGeom prst="rect">
            <a:avLst/>
          </a:prstGeom>
        </p:spPr>
      </p:pic>
      <p:pic>
        <p:nvPicPr>
          <p:cNvPr id="5" name="Рисунок 4" descr="0_a789a_ab5b933a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53783" y="469900"/>
            <a:ext cx="3715612" cy="652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8361" y="5879167"/>
            <a:ext cx="1877437" cy="12003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4+6</a:t>
            </a:r>
            <a:endParaRPr lang="ru-RU" sz="7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063" y="2619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975" y="2817084"/>
            <a:ext cx="801736" cy="821466"/>
          </a:xfrm>
          <a:prstGeom prst="rect">
            <a:avLst/>
          </a:prstGeom>
        </p:spPr>
      </p:pic>
      <p:pic>
        <p:nvPicPr>
          <p:cNvPr id="22" name="Рисунок 21" descr="695645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86531" y="1396751"/>
            <a:ext cx="817767" cy="876819"/>
          </a:xfrm>
          <a:prstGeom prst="rect">
            <a:avLst/>
          </a:prstGeom>
        </p:spPr>
      </p:pic>
      <p:pic>
        <p:nvPicPr>
          <p:cNvPr id="17" name="Рисунок 16" descr="34_phot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61412" y="3731598"/>
            <a:ext cx="1419276" cy="1159940"/>
          </a:xfrm>
          <a:prstGeom prst="rect">
            <a:avLst/>
          </a:prstGeom>
        </p:spPr>
      </p:pic>
      <p:pic>
        <p:nvPicPr>
          <p:cNvPr id="24" name="Рисунок 23" descr="IxYjc1YT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9217" y="4619645"/>
            <a:ext cx="1067807" cy="889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04" y="-61277"/>
            <a:ext cx="1388771" cy="13207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9130" y="397401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25" y="1151931"/>
            <a:ext cx="942797" cy="983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52" y="3545649"/>
            <a:ext cx="1135980" cy="13458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34" y="2276003"/>
            <a:ext cx="865453" cy="11024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39914" y="3845701"/>
            <a:ext cx="497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7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625" y="4244471"/>
            <a:ext cx="760963" cy="86445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2" y="5361438"/>
            <a:ext cx="891528" cy="1029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63" y="1993475"/>
            <a:ext cx="1415649" cy="141564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61380" y="2388542"/>
            <a:ext cx="1146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10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93" y="3409124"/>
            <a:ext cx="1588416" cy="15884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89882" y="3837494"/>
            <a:ext cx="497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9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68" y="1903772"/>
            <a:ext cx="1183577" cy="15252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07524" y="2318879"/>
            <a:ext cx="497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8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5.55112E-17 L 0.56432 0.457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12" y="22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 descr="http://img-fotki.yandex.ru/get/9508/981986.8d/0_9022a_3df04604_ori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16786"/>
            <a:ext cx="12128500" cy="6858000"/>
          </a:xfrm>
          <a:prstGeom prst="rect">
            <a:avLst/>
          </a:prstGeom>
        </p:spPr>
      </p:pic>
      <p:pic>
        <p:nvPicPr>
          <p:cNvPr id="5" name="Рисунок 4" descr="0_a789a_ab5b933a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53783" y="469900"/>
            <a:ext cx="3715612" cy="6524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67063" y="2619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975" y="2817084"/>
            <a:ext cx="801736" cy="821466"/>
          </a:xfrm>
          <a:prstGeom prst="rect">
            <a:avLst/>
          </a:prstGeom>
        </p:spPr>
      </p:pic>
      <p:pic>
        <p:nvPicPr>
          <p:cNvPr id="22" name="Рисунок 21" descr="6956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6531" y="1396751"/>
            <a:ext cx="817767" cy="876819"/>
          </a:xfrm>
          <a:prstGeom prst="rect">
            <a:avLst/>
          </a:prstGeom>
        </p:spPr>
      </p:pic>
      <p:pic>
        <p:nvPicPr>
          <p:cNvPr id="17" name="Рисунок 16" descr="34_phot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1412" y="3731598"/>
            <a:ext cx="1419276" cy="1159940"/>
          </a:xfrm>
          <a:prstGeom prst="rect">
            <a:avLst/>
          </a:prstGeom>
        </p:spPr>
      </p:pic>
      <p:pic>
        <p:nvPicPr>
          <p:cNvPr id="24" name="Рисунок 23" descr="IxYjc1Y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9217" y="4619645"/>
            <a:ext cx="1067807" cy="889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04" y="-61277"/>
            <a:ext cx="1388771" cy="13207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9130" y="397401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25" y="1151931"/>
            <a:ext cx="942797" cy="9831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34" y="2276003"/>
            <a:ext cx="865453" cy="1102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625" y="4244471"/>
            <a:ext cx="760963" cy="8644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5261" y="1151931"/>
            <a:ext cx="4768769" cy="44849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З </a:t>
            </a:r>
          </a:p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Новим</a:t>
            </a:r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Роком!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0" y="15875"/>
            <a:ext cx="5993029" cy="59930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991" y="5395999"/>
            <a:ext cx="994642" cy="9946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2" y="5361438"/>
            <a:ext cx="891528" cy="10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8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483" y="461963"/>
            <a:ext cx="3718882" cy="6565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53691" y="5657671"/>
            <a:ext cx="1927153" cy="12003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5+</a:t>
            </a:r>
            <a:r>
              <a:rPr lang="uk-UA" sz="7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ru-RU" sz="7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96" y="1877145"/>
            <a:ext cx="1302842" cy="1314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8543">
            <a:off x="3131936" y="1916631"/>
            <a:ext cx="1326696" cy="1300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14" y="3361564"/>
            <a:ext cx="1388771" cy="13207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791">
            <a:off x="3008588" y="3361563"/>
            <a:ext cx="1667153" cy="16671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85424" y="2069031"/>
            <a:ext cx="40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5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4871" y="2126283"/>
            <a:ext cx="40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3037" y="3622706"/>
            <a:ext cx="40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0496" y="3708698"/>
            <a:ext cx="40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2537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61211 -0.481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9" y="-2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 descr="http://img-fotki.yandex.ru/get/9508/981986.8d/0_9022a_3df04604_ori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8500" cy="6858000"/>
          </a:xfrm>
          <a:prstGeom prst="rect">
            <a:avLst/>
          </a:prstGeom>
        </p:spPr>
      </p:pic>
      <p:pic>
        <p:nvPicPr>
          <p:cNvPr id="5" name="Рисунок 4" descr="0_a789a_ab5b933a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92970" y="378891"/>
            <a:ext cx="3715612" cy="6565900"/>
          </a:xfrm>
          <a:prstGeom prst="rect">
            <a:avLst/>
          </a:prstGeom>
        </p:spPr>
      </p:pic>
      <p:pic>
        <p:nvPicPr>
          <p:cNvPr id="6" name="Рисунок 5" descr="0_6d89c_9a08175_XL.png"/>
          <p:cNvPicPr>
            <a:picLocks noChangeAspect="1"/>
          </p:cNvPicPr>
          <p:nvPr/>
        </p:nvPicPr>
        <p:blipFill>
          <a:blip r:embed="rId5" cstate="print"/>
          <a:srcRect r="52953"/>
          <a:stretch>
            <a:fillRect/>
          </a:stretch>
        </p:blipFill>
        <p:spPr>
          <a:xfrm>
            <a:off x="3985271" y="3391816"/>
            <a:ext cx="1551867" cy="1530499"/>
          </a:xfrm>
          <a:prstGeom prst="rect">
            <a:avLst/>
          </a:prstGeom>
        </p:spPr>
      </p:pic>
      <p:pic>
        <p:nvPicPr>
          <p:cNvPr id="7" name="Рисунок 6" descr="695645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7433" y="1771650"/>
            <a:ext cx="1476375" cy="1371599"/>
          </a:xfrm>
          <a:prstGeom prst="rect">
            <a:avLst/>
          </a:prstGeom>
        </p:spPr>
      </p:pic>
      <p:pic>
        <p:nvPicPr>
          <p:cNvPr id="8" name="Рисунок 7" descr="YxLTliNW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8240" y="1779066"/>
            <a:ext cx="1524000" cy="1364183"/>
          </a:xfrm>
          <a:prstGeom prst="rect">
            <a:avLst/>
          </a:prstGeom>
        </p:spPr>
      </p:pic>
      <p:pic>
        <p:nvPicPr>
          <p:cNvPr id="9" name="Рисунок 8" descr="68465766_65989752_1288508279_6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31915" y="3461740"/>
            <a:ext cx="1551868" cy="139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9320" y="5657671"/>
            <a:ext cx="1877437" cy="12003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7-2</a:t>
            </a:r>
            <a:endParaRPr lang="ru-RU" sz="7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8983" y="3908161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5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063" y="2619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9125" y="2146982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  <a:endParaRPr lang="ru-RU" sz="54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1909" y="211708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endParaRPr lang="ru-RU" sz="54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7964" y="380591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ru-RU" sz="5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54" y="-8534"/>
            <a:ext cx="1388771" cy="1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42787 -0.147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7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 descr="http://img-fotki.yandex.ru/get/9508/981986.8d/0_9022a_3df04604_ori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8500" cy="6858000"/>
          </a:xfrm>
          <a:prstGeom prst="rect">
            <a:avLst/>
          </a:prstGeom>
        </p:spPr>
      </p:pic>
      <p:pic>
        <p:nvPicPr>
          <p:cNvPr id="5" name="Рисунок 4" descr="0_a789a_ab5b933a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57021" y="376237"/>
            <a:ext cx="3715612" cy="6524625"/>
          </a:xfrm>
          <a:prstGeom prst="rect">
            <a:avLst/>
          </a:prstGeom>
        </p:spPr>
      </p:pic>
      <p:pic>
        <p:nvPicPr>
          <p:cNvPr id="7" name="Рисунок 6" descr="6956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7433" y="1771650"/>
            <a:ext cx="1476375" cy="1371599"/>
          </a:xfrm>
          <a:prstGeom prst="rect">
            <a:avLst/>
          </a:prstGeom>
        </p:spPr>
      </p:pic>
      <p:pic>
        <p:nvPicPr>
          <p:cNvPr id="8" name="Рисунок 7" descr="YxLTliNW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8240" y="1779066"/>
            <a:ext cx="1524000" cy="1364183"/>
          </a:xfrm>
          <a:prstGeom prst="rect">
            <a:avLst/>
          </a:prstGeom>
        </p:spPr>
      </p:pic>
      <p:pic>
        <p:nvPicPr>
          <p:cNvPr id="9" name="Рисунок 8" descr="68465766_65989752_1288508279_6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31915" y="3461740"/>
            <a:ext cx="1551868" cy="139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14" y="5657671"/>
            <a:ext cx="1877437" cy="12003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4-3</a:t>
            </a:r>
            <a:endParaRPr lang="ru-RU" sz="7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063" y="2619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Рисунок 14" descr="34_phot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09974" y="3279774"/>
            <a:ext cx="2009775" cy="1642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5975" y="2817084"/>
            <a:ext cx="801736" cy="8214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9972" y="215771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1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3828" y="213561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</a:rPr>
              <a:t>5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59223" y="378712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6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5236" y="398355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2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78" y="0"/>
            <a:ext cx="1388771" cy="1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46836 -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11" y="-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 descr="http://img-fotki.yandex.ru/get/9508/981986.8d/0_9022a_3df04604_ori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8500" cy="6858000"/>
          </a:xfrm>
          <a:prstGeom prst="rect">
            <a:avLst/>
          </a:prstGeom>
        </p:spPr>
      </p:pic>
      <p:pic>
        <p:nvPicPr>
          <p:cNvPr id="5" name="Рисунок 4" descr="0_a789a_ab5b933a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21047" y="376237"/>
            <a:ext cx="3715612" cy="6524625"/>
          </a:xfrm>
          <a:prstGeom prst="rect">
            <a:avLst/>
          </a:prstGeom>
        </p:spPr>
      </p:pic>
      <p:pic>
        <p:nvPicPr>
          <p:cNvPr id="8" name="Рисунок 7" descr="YxLTliNW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8240" y="1779066"/>
            <a:ext cx="1524000" cy="1364183"/>
          </a:xfrm>
          <a:prstGeom prst="rect">
            <a:avLst/>
          </a:prstGeom>
        </p:spPr>
      </p:pic>
      <p:pic>
        <p:nvPicPr>
          <p:cNvPr id="9" name="Рисунок 8" descr="68465766_65989752_1288508279_6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31915" y="3461740"/>
            <a:ext cx="1551868" cy="139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8538" y="5657671"/>
            <a:ext cx="1877437" cy="12003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9-6</a:t>
            </a:r>
            <a:endParaRPr lang="ru-RU" sz="7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063" y="2619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Рисунок 14" descr="34_phot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9974" y="3279774"/>
            <a:ext cx="2009775" cy="1642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5975" y="2817084"/>
            <a:ext cx="801736" cy="8214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81614" y="215771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7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1619" y="38223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5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8446" y="396077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3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 descr="IxYjc1YT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21428" y="1918958"/>
            <a:ext cx="1632860" cy="1360816"/>
          </a:xfrm>
          <a:prstGeom prst="rect">
            <a:avLst/>
          </a:prstGeom>
        </p:spPr>
      </p:pic>
      <p:pic>
        <p:nvPicPr>
          <p:cNvPr id="22" name="Рисунок 21" descr="6956456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86531" y="1396751"/>
            <a:ext cx="817767" cy="876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4715" y="2288641"/>
            <a:ext cx="411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4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04" y="33090"/>
            <a:ext cx="1388771" cy="1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27656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 descr="http://img-fotki.yandex.ru/get/9508/981986.8d/0_9022a_3df04604_ori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8500" cy="6858000"/>
          </a:xfrm>
          <a:prstGeom prst="rect">
            <a:avLst/>
          </a:prstGeom>
        </p:spPr>
      </p:pic>
      <p:pic>
        <p:nvPicPr>
          <p:cNvPr id="5" name="Рисунок 4" descr="0_a789a_ab5b933a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15023" y="461822"/>
            <a:ext cx="3715612" cy="6524625"/>
          </a:xfrm>
          <a:prstGeom prst="rect">
            <a:avLst/>
          </a:prstGeom>
        </p:spPr>
      </p:pic>
      <p:pic>
        <p:nvPicPr>
          <p:cNvPr id="8" name="Рисунок 7" descr="YxLTliNW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6988" y="1976781"/>
            <a:ext cx="1524000" cy="1364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65579" y="5749401"/>
            <a:ext cx="1877437" cy="12003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4+3</a:t>
            </a:r>
            <a:endParaRPr lang="ru-RU" sz="7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063" y="2619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975" y="2817084"/>
            <a:ext cx="801736" cy="8214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07403" y="235114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8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 descr="IxYjc1Y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3022" y="1918958"/>
            <a:ext cx="1431265" cy="1360816"/>
          </a:xfrm>
          <a:prstGeom prst="rect">
            <a:avLst/>
          </a:prstGeom>
        </p:spPr>
      </p:pic>
      <p:pic>
        <p:nvPicPr>
          <p:cNvPr id="22" name="Рисунок 21" descr="695645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86531" y="1396751"/>
            <a:ext cx="817767" cy="876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388" y="2351147"/>
            <a:ext cx="556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7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34_phot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61412" y="3731598"/>
            <a:ext cx="1419276" cy="1159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85" y="3525931"/>
            <a:ext cx="1274566" cy="16236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29" y="3614333"/>
            <a:ext cx="1378649" cy="1437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4388" y="3917643"/>
            <a:ext cx="38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1757" y="4091318"/>
            <a:ext cx="331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3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44" y="-47873"/>
            <a:ext cx="1388771" cy="1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63047 0.393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 descr="http://img-fotki.yandex.ru/get/9508/981986.8d/0_9022a_3df04604_ori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9" y="0"/>
            <a:ext cx="12128500" cy="6858000"/>
          </a:xfrm>
          <a:prstGeom prst="rect">
            <a:avLst/>
          </a:prstGeom>
        </p:spPr>
      </p:pic>
      <p:pic>
        <p:nvPicPr>
          <p:cNvPr id="5" name="Рисунок 4" descr="0_a789a_ab5b933a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53783" y="469900"/>
            <a:ext cx="3715612" cy="652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65579" y="5794196"/>
            <a:ext cx="1877437" cy="12003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5+2</a:t>
            </a:r>
            <a:endParaRPr lang="ru-RU" sz="7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063" y="2619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975" y="2817084"/>
            <a:ext cx="801736" cy="821466"/>
          </a:xfrm>
          <a:prstGeom prst="rect">
            <a:avLst/>
          </a:prstGeom>
        </p:spPr>
      </p:pic>
      <p:pic>
        <p:nvPicPr>
          <p:cNvPr id="22" name="Рисунок 21" descr="695645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86531" y="1396751"/>
            <a:ext cx="817767" cy="876819"/>
          </a:xfrm>
          <a:prstGeom prst="rect">
            <a:avLst/>
          </a:prstGeom>
        </p:spPr>
      </p:pic>
      <p:pic>
        <p:nvPicPr>
          <p:cNvPr id="17" name="Рисунок 16" descr="34_phot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61412" y="3731598"/>
            <a:ext cx="1419276" cy="1159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12" y="3473554"/>
            <a:ext cx="1441886" cy="1503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10647" y="3920671"/>
            <a:ext cx="38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7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4" name="Рисунок 23" descr="IxYjc1YT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9217" y="4619645"/>
            <a:ext cx="1067807" cy="889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04" y="-61277"/>
            <a:ext cx="1388771" cy="1320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58" y="1813002"/>
            <a:ext cx="1660551" cy="1660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81" y="1980535"/>
            <a:ext cx="1223739" cy="13901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01217" y="2260120"/>
            <a:ext cx="38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6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0409" y="2290304"/>
            <a:ext cx="984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10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26" y="3497022"/>
            <a:ext cx="1240239" cy="14317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2176" y="389606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578 -0.31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93" y="-1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 descr="http://img-fotki.yandex.ru/get/9508/981986.8d/0_9022a_3df04604_ori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9" y="0"/>
            <a:ext cx="12128500" cy="6858000"/>
          </a:xfrm>
          <a:prstGeom prst="rect">
            <a:avLst/>
          </a:prstGeom>
        </p:spPr>
      </p:pic>
      <p:pic>
        <p:nvPicPr>
          <p:cNvPr id="5" name="Рисунок 4" descr="0_a789a_ab5b933a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53783" y="469900"/>
            <a:ext cx="3715612" cy="652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90742" y="5786520"/>
            <a:ext cx="2441694" cy="12003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10-7</a:t>
            </a:r>
            <a:endParaRPr lang="ru-RU" sz="7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063" y="2619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975" y="2817084"/>
            <a:ext cx="801736" cy="821466"/>
          </a:xfrm>
          <a:prstGeom prst="rect">
            <a:avLst/>
          </a:prstGeom>
        </p:spPr>
      </p:pic>
      <p:pic>
        <p:nvPicPr>
          <p:cNvPr id="22" name="Рисунок 21" descr="695645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86531" y="1396751"/>
            <a:ext cx="817767" cy="876819"/>
          </a:xfrm>
          <a:prstGeom prst="rect">
            <a:avLst/>
          </a:prstGeom>
        </p:spPr>
      </p:pic>
      <p:pic>
        <p:nvPicPr>
          <p:cNvPr id="17" name="Рисунок 16" descr="34_phot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61412" y="3731598"/>
            <a:ext cx="1419276" cy="1159940"/>
          </a:xfrm>
          <a:prstGeom prst="rect">
            <a:avLst/>
          </a:prstGeom>
        </p:spPr>
      </p:pic>
      <p:pic>
        <p:nvPicPr>
          <p:cNvPr id="24" name="Рисунок 23" descr="IxYjc1YT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9217" y="4619645"/>
            <a:ext cx="1067807" cy="889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04" y="-61277"/>
            <a:ext cx="1388771" cy="13207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54" y="3625849"/>
            <a:ext cx="1240239" cy="14317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9130" y="397401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25" y="1151931"/>
            <a:ext cx="942797" cy="983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62" y="2143435"/>
            <a:ext cx="1135980" cy="13458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69" y="3631072"/>
            <a:ext cx="1255758" cy="14265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97812" y="3968208"/>
            <a:ext cx="456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2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85416" y="2514463"/>
            <a:ext cx="456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5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54" y="2103741"/>
            <a:ext cx="1141269" cy="1453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5428" y="2558386"/>
            <a:ext cx="497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3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39075 0.03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 descr="http://img-fotki.yandex.ru/get/9508/981986.8d/0_9022a_3df04604_ori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9" y="0"/>
            <a:ext cx="12128500" cy="6858000"/>
          </a:xfrm>
          <a:prstGeom prst="rect">
            <a:avLst/>
          </a:prstGeom>
        </p:spPr>
      </p:pic>
      <p:pic>
        <p:nvPicPr>
          <p:cNvPr id="5" name="Рисунок 4" descr="0_a789a_ab5b933a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53783" y="469900"/>
            <a:ext cx="3715612" cy="652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7176" y="5757518"/>
            <a:ext cx="1877437" cy="12003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6+3</a:t>
            </a:r>
            <a:endParaRPr lang="ru-RU" sz="7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063" y="2619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975" y="2817084"/>
            <a:ext cx="801736" cy="821466"/>
          </a:xfrm>
          <a:prstGeom prst="rect">
            <a:avLst/>
          </a:prstGeom>
        </p:spPr>
      </p:pic>
      <p:pic>
        <p:nvPicPr>
          <p:cNvPr id="22" name="Рисунок 21" descr="695645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86531" y="1396751"/>
            <a:ext cx="817767" cy="876819"/>
          </a:xfrm>
          <a:prstGeom prst="rect">
            <a:avLst/>
          </a:prstGeom>
        </p:spPr>
      </p:pic>
      <p:pic>
        <p:nvPicPr>
          <p:cNvPr id="17" name="Рисунок 16" descr="34_phot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61412" y="3731598"/>
            <a:ext cx="1419276" cy="1159940"/>
          </a:xfrm>
          <a:prstGeom prst="rect">
            <a:avLst/>
          </a:prstGeom>
        </p:spPr>
      </p:pic>
      <p:pic>
        <p:nvPicPr>
          <p:cNvPr id="24" name="Рисунок 23" descr="IxYjc1YT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9217" y="4619645"/>
            <a:ext cx="1067807" cy="889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04" y="-61277"/>
            <a:ext cx="1388771" cy="13207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62" y="3564104"/>
            <a:ext cx="1240239" cy="14317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9130" y="397401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25" y="1151931"/>
            <a:ext cx="942797" cy="983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62" y="2144139"/>
            <a:ext cx="1135980" cy="13458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76" y="2256905"/>
            <a:ext cx="1150703" cy="13071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34" y="2276003"/>
            <a:ext cx="865453" cy="11024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48" y="3586764"/>
            <a:ext cx="1522161" cy="152216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72423" y="2483590"/>
            <a:ext cx="497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94560" y="3896068"/>
            <a:ext cx="1002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10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51506" y="3974773"/>
            <a:ext cx="456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8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9915" y="2483591"/>
            <a:ext cx="497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724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42565 0.2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1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79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29</cp:revision>
  <dcterms:created xsi:type="dcterms:W3CDTF">2017-01-08T22:27:52Z</dcterms:created>
  <dcterms:modified xsi:type="dcterms:W3CDTF">2018-02-12T07:35:29Z</dcterms:modified>
</cp:coreProperties>
</file>