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58" r:id="rId2"/>
    <p:sldId id="257" r:id="rId3"/>
    <p:sldId id="259" r:id="rId4"/>
    <p:sldId id="260" r:id="rId5"/>
    <p:sldId id="275" r:id="rId6"/>
    <p:sldId id="261" r:id="rId7"/>
    <p:sldId id="278" r:id="rId8"/>
    <p:sldId id="263" r:id="rId9"/>
    <p:sldId id="262" r:id="rId10"/>
    <p:sldId id="264" r:id="rId11"/>
    <p:sldId id="276" r:id="rId12"/>
    <p:sldId id="265" r:id="rId13"/>
    <p:sldId id="268" r:id="rId14"/>
    <p:sldId id="266" r:id="rId15"/>
    <p:sldId id="269" r:id="rId16"/>
    <p:sldId id="267" r:id="rId17"/>
    <p:sldId id="270" r:id="rId18"/>
    <p:sldId id="271" r:id="rId19"/>
    <p:sldId id="273" r:id="rId20"/>
    <p:sldId id="279" r:id="rId21"/>
    <p:sldId id="280" r:id="rId22"/>
    <p:sldId id="277" r:id="rId23"/>
    <p:sldId id="281" r:id="rId24"/>
    <p:sldId id="27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2C292"/>
    <a:srgbClr val="EABE9A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60"/>
  </p:normalViewPr>
  <p:slideViewPr>
    <p:cSldViewPr>
      <p:cViewPr varScale="1">
        <p:scale>
          <a:sx n="39" d="100"/>
          <a:sy n="39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B2AB5-E2FA-43CC-9826-763BCD2BD395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0C2F5-DC99-4F06-8BCA-91ECE75DCC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6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0C2F5-DC99-4F06-8BCA-91ECE75DCC0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7171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7172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7173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7174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grpSp>
          <p:nvGrpSpPr>
            <p:cNvPr id="7177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7178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0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7181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3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7184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5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6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7187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8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jpeg"/><Relationship Id="rId9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7924800" cy="1470025"/>
          </a:xfrm>
        </p:spPr>
        <p:txBody>
          <a:bodyPr/>
          <a:lstStyle/>
          <a:p>
            <a:r>
              <a:rPr lang="en-US" sz="5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There in </a:t>
            </a:r>
            <a:r>
              <a:rPr lang="en-US" sz="5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Room?</a:t>
            </a:r>
            <a:endParaRPr lang="ru-RU" sz="5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62200"/>
            <a:ext cx="4038600" cy="355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743200"/>
            <a:ext cx="32194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875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60960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TV/TV set</a:t>
            </a:r>
            <a:endParaRPr lang="ru-RU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1981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44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752600"/>
            <a:ext cx="69532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438400" y="228600"/>
            <a:ext cx="487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computer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95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24400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picture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685800"/>
            <a:ext cx="5562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47244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mirror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533400"/>
            <a:ext cx="465315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37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685800"/>
            <a:ext cx="4429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76600" y="49530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clock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45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0" y="48768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candle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685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5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429000" y="4572000"/>
            <a:ext cx="281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shelf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6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6600" y="48768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lamp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4572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3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0" y="50292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carpet</a:t>
            </a:r>
            <a:endParaRPr lang="ru-RU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197100" y="-596900"/>
            <a:ext cx="4826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9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685800" y="1295400"/>
            <a:ext cx="6096000" cy="1066800"/>
            <a:chOff x="685800" y="1295400"/>
            <a:chExt cx="6096000" cy="1066800"/>
          </a:xfrm>
        </p:grpSpPr>
        <p:sp>
          <p:nvSpPr>
            <p:cNvPr id="2" name="TextBox 1"/>
            <p:cNvSpPr txBox="1"/>
            <p:nvPr/>
          </p:nvSpPr>
          <p:spPr>
            <a:xfrm>
              <a:off x="685800" y="1295400"/>
              <a:ext cx="6096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Is there a     ?</a:t>
              </a:r>
              <a:endParaRPr lang="ru-RU" sz="6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 bwMode="auto">
            <a:xfrm>
              <a:off x="3810000" y="175260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09600" y="4114800"/>
            <a:ext cx="6096000" cy="1015663"/>
            <a:chOff x="609600" y="3733800"/>
            <a:chExt cx="6096000" cy="1015663"/>
          </a:xfrm>
        </p:grpSpPr>
        <p:sp>
          <p:nvSpPr>
            <p:cNvPr id="4" name="TextBox 3"/>
            <p:cNvSpPr txBox="1"/>
            <p:nvPr/>
          </p:nvSpPr>
          <p:spPr>
            <a:xfrm>
              <a:off x="609600" y="3733800"/>
              <a:ext cx="6096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Are there         </a:t>
              </a:r>
              <a:r>
                <a:rPr lang="en-US" sz="60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s</a:t>
              </a:r>
              <a:r>
                <a:rPr lang="en-US" sz="60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?</a:t>
              </a:r>
              <a:endParaRPr lang="ru-RU" sz="6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 bwMode="auto">
            <a:xfrm>
              <a:off x="3810000" y="396240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4495800" y="396240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257800" y="7620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Yes, there is.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22098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No, there isn’t.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7800" y="35814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Yes, there are.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53340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No, there aren’t.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 bwMode="auto">
          <a:xfrm rot="5400000" flipH="1" flipV="1">
            <a:off x="4953000" y="1371600"/>
            <a:ext cx="4572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Прямая со стрелкой 20"/>
          <p:cNvCxnSpPr/>
          <p:nvPr/>
        </p:nvCxnSpPr>
        <p:spPr bwMode="auto">
          <a:xfrm rot="16200000" flipH="1">
            <a:off x="4953000" y="1828800"/>
            <a:ext cx="4572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/>
          <p:nvPr/>
        </p:nvCxnSpPr>
        <p:spPr bwMode="auto">
          <a:xfrm rot="5400000" flipH="1" flipV="1">
            <a:off x="6019800" y="4343400"/>
            <a:ext cx="4572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Прямая со стрелкой 28"/>
          <p:cNvCxnSpPr/>
          <p:nvPr/>
        </p:nvCxnSpPr>
        <p:spPr bwMode="auto">
          <a:xfrm rot="16200000" flipH="1">
            <a:off x="6019800" y="4800600"/>
            <a:ext cx="4572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custDataLst>
      <p:tags r:id="rId1"/>
    </p:custDataLst>
  </p:cSld>
  <p:clrMapOvr>
    <a:masterClrMapping/>
  </p:clrMapOvr>
  <p:transition advTm="2481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7267575" cy="480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47800" y="45720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sofa</a:t>
            </a:r>
            <a:endParaRPr lang="ru-RU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912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181473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498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197815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441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3f531696c53254ac46e58266d98cb88.jpg"/>
          <p:cNvPicPr>
            <a:picLocks noChangeAspect="1"/>
          </p:cNvPicPr>
          <p:nvPr/>
        </p:nvPicPr>
        <p:blipFill>
          <a:blip r:embed="rId2"/>
          <a:srcRect t="5556" b="5556"/>
          <a:stretch>
            <a:fillRect/>
          </a:stretch>
        </p:blipFill>
        <p:spPr>
          <a:xfrm>
            <a:off x="457200" y="609600"/>
            <a:ext cx="82296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672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1" y="21336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- Are you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762000"/>
            <a:ext cx="2362200" cy="3539430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in</a:t>
            </a:r>
          </a:p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on</a:t>
            </a:r>
          </a:p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under</a:t>
            </a:r>
          </a:p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at</a:t>
            </a:r>
          </a:p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behind</a:t>
            </a:r>
          </a:p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in front of</a:t>
            </a:r>
          </a:p>
          <a:p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914400"/>
            <a:ext cx="3200400" cy="30469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bed</a:t>
            </a:r>
          </a:p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table</a:t>
            </a:r>
          </a:p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sofa</a:t>
            </a:r>
          </a:p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cupboard</a:t>
            </a:r>
          </a:p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chair</a:t>
            </a:r>
          </a:p>
          <a:p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the armchair</a:t>
            </a:r>
            <a:endParaRPr lang="ru-RU" sz="32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77200" y="2133600"/>
            <a:ext cx="45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2060"/>
                </a:solidFill>
                <a:latin typeface="Arial Rounded MT Bold" pitchFamily="34" charset="0"/>
              </a:rPr>
              <a:t>?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799" y="4876800"/>
            <a:ext cx="3161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- Yes, I am. 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4953000"/>
            <a:ext cx="3161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No, I am not.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0" y="48006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/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advTm="22163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49u.jpg"/>
          <p:cNvPicPr>
            <a:picLocks noChangeAspect="1"/>
          </p:cNvPicPr>
          <p:nvPr/>
        </p:nvPicPr>
        <p:blipFill>
          <a:blip r:embed="rId4"/>
          <a:srcRect t="4444" r="909" b="5556"/>
          <a:stretch>
            <a:fillRect/>
          </a:stretch>
        </p:blipFill>
        <p:spPr>
          <a:xfrm>
            <a:off x="457200" y="457200"/>
            <a:ext cx="8305800" cy="586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a9ad217dd1adb8bd8299d306932c314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3581400"/>
            <a:ext cx="460375" cy="690563"/>
          </a:xfrm>
          <a:prstGeom prst="rect">
            <a:avLst/>
          </a:prstGeom>
        </p:spPr>
      </p:pic>
      <p:pic>
        <p:nvPicPr>
          <p:cNvPr id="5" name="Рисунок 4" descr="1d412f049f5a9144cbea02ddcac4bfc9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6400" y="4267200"/>
            <a:ext cx="457200" cy="664464"/>
          </a:xfrm>
          <a:prstGeom prst="rect">
            <a:avLst/>
          </a:prstGeom>
        </p:spPr>
      </p:pic>
      <p:pic>
        <p:nvPicPr>
          <p:cNvPr id="7" name="Рисунок 6" descr="deti-56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400" y="2953838"/>
            <a:ext cx="609600" cy="931818"/>
          </a:xfrm>
          <a:prstGeom prst="rect">
            <a:avLst/>
          </a:prstGeom>
        </p:spPr>
      </p:pic>
      <p:pic>
        <p:nvPicPr>
          <p:cNvPr id="8" name="Рисунок 7" descr="0a4f488923716b024ee68941527cf924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533400"/>
            <a:ext cx="583574" cy="8286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3400" y="32004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under the table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41148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in 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thewardrobe</a:t>
            </a:r>
            <a:r>
              <a:rPr 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51054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behind the chair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 descr="9f4c7997cd1195b82c39bba72c7e0bbd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2800" y="3886200"/>
            <a:ext cx="698500" cy="8382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19400" y="46482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under the bed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20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2"/>
      <p:bldP spid="11" grpId="0"/>
      <p:bldP spid="11" grpId="2"/>
      <p:bldP spid="14" grpId="0"/>
      <p:bldP spid="14" grpId="2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81000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armchair</a:t>
            </a:r>
            <a:endParaRPr lang="ru-RU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600200"/>
            <a:ext cx="5105400" cy="475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05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0" y="6096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chair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17" b="11458"/>
          <a:stretch>
            <a:fillRect/>
          </a:stretch>
        </p:blipFill>
        <p:spPr bwMode="auto">
          <a:xfrm>
            <a:off x="228600" y="609600"/>
            <a:ext cx="7086600" cy="553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318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685800"/>
            <a:ext cx="7620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5562600" y="3810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bed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2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838200"/>
            <a:ext cx="6486525" cy="482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124200" y="46482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table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8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81000"/>
            <a:ext cx="76962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4419600" y="46482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wardrobe</a:t>
            </a:r>
            <a:endParaRPr lang="ru-RU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677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1524000"/>
            <a:ext cx="3657600" cy="4876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7620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fire</a:t>
            </a:r>
            <a:endParaRPr lang="ru-RU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53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2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729615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743200" y="4876800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 pitchFamily="34" charset="0"/>
              </a:rPr>
              <a:t>fireplace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17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6.4|6|4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3.6|3.6|1.5|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Certificate">
  <a:themeElements>
    <a:clrScheme name="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Certificate">
      <a:majorFont>
        <a:latin typeface="Arial Narrow"/>
        <a:ea typeface=""/>
        <a:cs typeface="Arial"/>
      </a:majorFont>
      <a:minorFont>
        <a:latin typeface="Monotype Corsiv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Certificate</Template>
  <TotalTime>302</TotalTime>
  <Words>103</Words>
  <Application>Microsoft Office PowerPoint</Application>
  <PresentationFormat>Экран (4:3)</PresentationFormat>
  <Paragraphs>46</Paragraphs>
  <Slides>24</Slides>
  <Notes>1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Certificate</vt:lpstr>
      <vt:lpstr>What is There in Your Room?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Мебель</dc:title>
  <dc:subject>Что в твоей комнате?</dc:subject>
  <dc:creator>Галкина Н.В.</dc:creator>
  <cp:lastModifiedBy>Пользователь Windows</cp:lastModifiedBy>
  <cp:revision>37</cp:revision>
  <cp:lastPrinted>1601-01-01T00:00:00Z</cp:lastPrinted>
  <dcterms:created xsi:type="dcterms:W3CDTF">1601-01-01T00:00:00Z</dcterms:created>
  <dcterms:modified xsi:type="dcterms:W3CDTF">2016-02-17T23:05:40Z</dcterms:modified>
  <cp:category>Введение лексики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