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71" r:id="rId2"/>
    <p:sldId id="272" r:id="rId3"/>
    <p:sldId id="273" r:id="rId4"/>
    <p:sldId id="274" r:id="rId5"/>
    <p:sldId id="256" r:id="rId6"/>
    <p:sldId id="260" r:id="rId7"/>
    <p:sldId id="258" r:id="rId8"/>
    <p:sldId id="262" r:id="rId9"/>
    <p:sldId id="266" r:id="rId10"/>
    <p:sldId id="265" r:id="rId11"/>
    <p:sldId id="264" r:id="rId12"/>
    <p:sldId id="282" r:id="rId13"/>
    <p:sldId id="268" r:id="rId14"/>
    <p:sldId id="275" r:id="rId15"/>
    <p:sldId id="267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B9906-3780-44B8-A1FA-E30597670F46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81B47-F93D-4680-B026-89F027949E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54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10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45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2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80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9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62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10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37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29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46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20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6974" y="1021920"/>
            <a:ext cx="619268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Урок </a:t>
            </a:r>
          </a:p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літературного читання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47657" y="3917567"/>
            <a:ext cx="2031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2 клас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pic>
        <p:nvPicPr>
          <p:cNvPr id="1026" name="Picture 2" descr="Картинки по запросу підручник літературне читання 2 кла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2775676" cy="4176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5580112" y="5487916"/>
            <a:ext cx="2891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Підготувала :</a:t>
            </a:r>
          </a:p>
          <a:p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вчитель початкових класів </a:t>
            </a:r>
          </a:p>
          <a:p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Прохорчук Н.В.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2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садок вишневий коло ха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455" y="1313384"/>
            <a:ext cx="797594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128713"/>
            <a:ext cx="72008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sz="3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Садок вишневий коло хати,</a:t>
            </a:r>
            <a:br>
              <a:rPr lang="uk-UA" sz="3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2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Хрущі над вишнями </a:t>
            </a:r>
            <a:r>
              <a:rPr lang="uk-UA" sz="3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гудуть...</a:t>
            </a:r>
            <a:r>
              <a:rPr lang="uk-UA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99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9523"/>
            <a:ext cx="8136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Кріпак — </a:t>
            </a:r>
            <a:r>
              <a:rPr lang="uk-U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це </a:t>
            </a:r>
            <a:r>
              <a:rPr lang="uk-U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селянин, який належав панові і повинен був працювати на нього.</a:t>
            </a:r>
          </a:p>
          <a:p>
            <a:endParaRPr lang="uk-UA" dirty="0"/>
          </a:p>
        </p:txBody>
      </p:sp>
      <p:pic>
        <p:nvPicPr>
          <p:cNvPr id="10248" name="Picture 8" descr="Картинки по запросу панщина ц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66234"/>
            <a:ext cx="7992888" cy="511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66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0648"/>
            <a:ext cx="6479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Дмитро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Красицький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2050" name="Picture 2" descr="Картинки по запросу дмитро красиць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65" y="1556792"/>
            <a:ext cx="2879142" cy="3605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дмитро красицьки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2" t="18421" r="4317" b="11030"/>
          <a:stretch/>
        </p:blipFill>
        <p:spPr bwMode="auto">
          <a:xfrm>
            <a:off x="3922394" y="1340768"/>
            <a:ext cx="4753705" cy="4405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23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Прочитаємо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пірамідки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слів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«Луною»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господарство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найрідніші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                      вишняк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неабищо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 сироти 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плекають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хура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здалеку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недосипають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благенька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61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6"/>
            <a:ext cx="6489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ІЗКУЛЬТХВИЛИНКА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Картинки по запросу українка і українец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5473143" cy="517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77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63991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Вправа  «Знайди помилку»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1.Тарас любив свою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гарну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ласкаву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трудівницю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-маму.</a:t>
            </a:r>
          </a:p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.Вона часто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хворіла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і, коли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йому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десять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тяжко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занедужала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й померла.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3.Батько часто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вирушав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своєю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хурою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далеку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дорогу і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застудився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4.Недовго лежав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Григорій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Михайлович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68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5227"/>
            <a:ext cx="6984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i="1" u="sng" dirty="0"/>
              <a:t>Орієнтовний план.</a:t>
            </a:r>
            <a:endParaRPr lang="ru-RU" sz="4800" dirty="0"/>
          </a:p>
          <a:p>
            <a:pPr lvl="0"/>
            <a:r>
              <a:rPr lang="uk-UA" sz="4800" dirty="0" smtClean="0"/>
              <a:t>1.Доля </a:t>
            </a:r>
            <a:r>
              <a:rPr lang="uk-UA" sz="4800" dirty="0"/>
              <a:t>матері Тараса.</a:t>
            </a:r>
            <a:endParaRPr lang="ru-RU" sz="4800" dirty="0"/>
          </a:p>
          <a:p>
            <a:pPr lvl="0"/>
            <a:r>
              <a:rPr lang="uk-UA" sz="4800" dirty="0" smtClean="0"/>
              <a:t>2.Тяжке </a:t>
            </a:r>
            <a:r>
              <a:rPr lang="uk-UA" sz="4800" dirty="0"/>
              <a:t>життя сиріт.</a:t>
            </a:r>
            <a:endParaRPr lang="ru-RU" sz="4800" dirty="0"/>
          </a:p>
          <a:p>
            <a:pPr lvl="0"/>
            <a:r>
              <a:rPr lang="uk-UA" sz="4800" dirty="0" smtClean="0"/>
              <a:t>3.Хвороба </a:t>
            </a:r>
            <a:r>
              <a:rPr lang="uk-UA" sz="4800" dirty="0"/>
              <a:t>батька.</a:t>
            </a:r>
            <a:endParaRPr lang="ru-RU" sz="4800" dirty="0"/>
          </a:p>
          <a:p>
            <a:pPr lvl="0"/>
            <a:r>
              <a:rPr lang="uk-UA" sz="4800" dirty="0" smtClean="0"/>
              <a:t>4.Пророчі </a:t>
            </a:r>
            <a:r>
              <a:rPr lang="uk-UA" sz="4800" dirty="0"/>
              <a:t>слова батька.</a:t>
            </a:r>
            <a:endParaRPr lang="ru-RU" sz="4800" dirty="0"/>
          </a:p>
        </p:txBody>
      </p:sp>
      <p:pic>
        <p:nvPicPr>
          <p:cNvPr id="3074" name="Picture 2" descr="Картинки по запросу шевченк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45023"/>
            <a:ext cx="4536504" cy="305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76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Прямоугольник 39"/>
          <p:cNvSpPr/>
          <p:nvPr/>
        </p:nvSpPr>
        <p:spPr>
          <a:xfrm>
            <a:off x="1099164" y="980728"/>
            <a:ext cx="779331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dirty="0"/>
              <a:t>1. Ім’я матері і  старшої сестри Тараса Шевченка.</a:t>
            </a:r>
            <a:endParaRPr lang="ru-RU" sz="3600" dirty="0"/>
          </a:p>
          <a:p>
            <a:r>
              <a:rPr lang="uk-UA" sz="3600" dirty="0"/>
              <a:t>2. Перша книга віршів Шевченка називається…</a:t>
            </a:r>
            <a:endParaRPr lang="ru-RU" sz="3600" dirty="0"/>
          </a:p>
          <a:p>
            <a:r>
              <a:rPr lang="uk-UA" sz="3600" dirty="0"/>
              <a:t>3.Назва села, в якому народився Тарас Шевченко.</a:t>
            </a:r>
            <a:endParaRPr lang="ru-RU" sz="3600" dirty="0"/>
          </a:p>
          <a:p>
            <a:r>
              <a:rPr lang="uk-UA" sz="3600" dirty="0"/>
              <a:t>4. Ким були батьки поета?</a:t>
            </a:r>
            <a:endParaRPr lang="ru-RU" sz="3600" dirty="0"/>
          </a:p>
          <a:p>
            <a:r>
              <a:rPr lang="uk-UA" sz="3600" dirty="0"/>
              <a:t>5. Доповніть речення « Тяжко-важко в світі жити …. без роду»</a:t>
            </a:r>
            <a:endParaRPr lang="ru-RU" sz="3600" dirty="0"/>
          </a:p>
          <a:p>
            <a:r>
              <a:rPr lang="uk-UA" dirty="0"/>
              <a:t> 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627783" y="68664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КРОСВОРД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990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4837" y="188640"/>
            <a:ext cx="4269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ПЕРЕВІР СЕБЕ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005724" y="1500986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61089" y="1493168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776770" y="1493168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66412" y="2069232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7452320" y="1493168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520678" y="2069232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2251458" y="2077050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Б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3005724" y="2071936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759990" y="2077050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523887" y="2069232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3005724" y="2645296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О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2251458" y="2645296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М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3759990" y="2641460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256210" y="2641460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Н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4514256" y="2641460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И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6010476" y="2653114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Ц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776770" y="2660932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І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66412" y="3221360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1530571" y="3221360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2261089" y="3221360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І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005724" y="3221360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759990" y="3207861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514256" y="3244814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5286171" y="3236996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6036214" y="3236996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3759990" y="3781652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С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794703" y="3244814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И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4531905" y="3781652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И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5286171" y="3781652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6786497" y="3797424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Т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022504" y="3797424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О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040437" y="1500986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И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5284274" y="1493168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4530008" y="1493168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Е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3759990" y="1501773"/>
            <a:ext cx="754266" cy="576064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C00000"/>
                </a:solidFill>
              </a:rPr>
              <a:t>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7565752" y="3781652"/>
            <a:ext cx="754266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І</a:t>
            </a:r>
            <a:endParaRPr lang="ru-RU" dirty="0"/>
          </a:p>
        </p:txBody>
      </p:sp>
      <p:pic>
        <p:nvPicPr>
          <p:cNvPr id="5124" name="Picture 4" descr="Картинки по запросу шевченко малюнок сестр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594" y="23723"/>
            <a:ext cx="1373864" cy="18587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Картинки по запросу шевченко кобза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703" y="0"/>
            <a:ext cx="2296364" cy="1594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Картинки по запросу тарас шевченко дитячі роки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5" t="5008" r="4744" b="10830"/>
          <a:stretch/>
        </p:blipFill>
        <p:spPr bwMode="auto">
          <a:xfrm>
            <a:off x="918355" y="4396942"/>
            <a:ext cx="4350167" cy="2455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2" descr="Картинки по запросу шевченк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652" y="4510038"/>
            <a:ext cx="3312368" cy="2229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43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3120" y="260648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Пам’ять про </a:t>
            </a:r>
            <a:r>
              <a:rPr lang="uk-UA" sz="3200" dirty="0" smtClean="0"/>
              <a:t>Т.Г.</a:t>
            </a:r>
            <a:r>
              <a:rPr lang="uk-UA" sz="3200" dirty="0" smtClean="0"/>
              <a:t>Шевченка </a:t>
            </a:r>
            <a:r>
              <a:rPr lang="uk-UA" sz="3200" dirty="0" smtClean="0"/>
              <a:t>у нашому місті.</a:t>
            </a:r>
            <a:endParaRPr lang="ru-RU" sz="3200" dirty="0"/>
          </a:p>
        </p:txBody>
      </p:sp>
      <p:sp>
        <p:nvSpPr>
          <p:cNvPr id="3" name="AutoShape 2" descr="Картинки по запросу шевченко в кривому розі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шевченко в кривому розі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Картинки по запросу шевченко в кривому розі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113" y="845423"/>
            <a:ext cx="3879146" cy="2909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shukach.com/sites/default/files/imagecache/node-gallery-display/post_images/14/p1460269-1243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24744"/>
            <a:ext cx="3085665" cy="4874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театр т.г шевченка кривий рі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401" y="3933056"/>
            <a:ext cx="4254570" cy="283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77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9361"/>
            <a:ext cx="8893496" cy="68326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Наш </a:t>
            </a:r>
            <a:r>
              <a:rPr lang="ru-RU" sz="6000" b="1" i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девіз</a:t>
            </a:r>
            <a:r>
              <a:rPr lang="ru-RU" sz="60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: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 просто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слухати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5400" b="1" u="sng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чути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 просто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дивитися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5400" b="1" u="sng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бачити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 просто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відповідати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5400" b="1" u="sng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міркувати</a:t>
            </a:r>
            <a:r>
              <a:rPr lang="ru-RU" sz="5400" b="1" u="sng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Дружно і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плідно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u="sng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працювати</a:t>
            </a:r>
            <a:r>
              <a:rPr lang="ru-RU" sz="5400" b="1" u="sng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307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764704"/>
            <a:ext cx="765818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uk-UA" sz="5400" b="1" cap="none" spc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Пам’ятайте слова поета: </a:t>
            </a:r>
            <a:endParaRPr lang="ru-RU" sz="54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uk-UA" sz="5400" b="1" cap="none" spc="0" dirty="0" err="1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Учітеся</a:t>
            </a:r>
            <a:r>
              <a:rPr lang="uk-UA" sz="5400" b="1" cap="none" spc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брати мої,</a:t>
            </a:r>
            <a:endParaRPr lang="ru-RU" sz="54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uk-UA" sz="5400" b="1" cap="none" spc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Думайте, читайте.</a:t>
            </a:r>
            <a:endParaRPr lang="ru-RU" sz="54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uk-UA" sz="5400" b="1" cap="none" spc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 чужому научайтесь,</a:t>
            </a:r>
            <a:endParaRPr lang="ru-RU" sz="54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uk-UA" sz="5400" b="1" cap="none" spc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 свого не цурайтесь.</a:t>
            </a:r>
            <a:endParaRPr lang="ru-RU" sz="5400" b="1" cap="none" spc="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487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2472649"/>
            <a:ext cx="6390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</a:rPr>
              <a:t>ДЯКУЄМО ЗА УВАГУ!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3875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7" y="188640"/>
            <a:ext cx="78484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Вправа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Щоб речення зрозуміти — слова треба розділити»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700808"/>
            <a:ext cx="776922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80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Мудримніхтонеродився</a:t>
            </a:r>
            <a:r>
              <a:rPr lang="uk-UA" sz="8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80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мудростіумудроговчився</a:t>
            </a:r>
            <a:r>
              <a:rPr lang="uk-UA" sz="8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0437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753553"/>
            <a:ext cx="7776864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Мудрим  ніхто не родився, мудрості у мудрого вчився.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338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48880"/>
            <a:ext cx="6425328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259632" y="322543"/>
            <a:ext cx="648071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ТАРАС ШЕВЧЕНКО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75550" y="1371497"/>
            <a:ext cx="38988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ДИТИНСТВО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790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7148" y="5031434"/>
            <a:ext cx="87129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Народився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майбутній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видатний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поет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9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березня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 1814 року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c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елі Моринці.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://t-shevchenko.name/files/THSh/guide/L/Lepky1918/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49" y="116632"/>
            <a:ext cx="8211725" cy="48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80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тарас шевченко дитячі рок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5" t="5008" r="4744" b="10830"/>
          <a:stretch/>
        </p:blipFill>
        <p:spPr bwMode="auto">
          <a:xfrm>
            <a:off x="912021" y="13823"/>
            <a:ext cx="8208912" cy="501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4941168"/>
            <a:ext cx="836535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1816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родина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Шевченків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повертається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рідної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Кирилівки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де жив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дід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Іван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селі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проминуло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все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дитинство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поета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з ним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пов’язані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перші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дитячі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спогади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життєві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враження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326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12532"/>
            <a:ext cx="921702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Батьки Тараса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Григорій </a:t>
            </a:r>
            <a:r>
              <a:rPr lang="uk-UA" sz="4800" b="1" dirty="0">
                <a:latin typeface="Times New Roman" pitchFamily="18" charset="0"/>
                <a:cs typeface="Times New Roman" pitchFamily="18" charset="0"/>
              </a:rPr>
              <a:t>Іванович Шевченко </a:t>
            </a: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Катерина </a:t>
            </a:r>
            <a:r>
              <a:rPr lang="uk-UA" sz="4800" b="1" dirty="0">
                <a:latin typeface="Times New Roman" pitchFamily="18" charset="0"/>
                <a:cs typeface="Times New Roman" pitchFamily="18" charset="0"/>
              </a:rPr>
              <a:t>Якимівна Бойко 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Картинки по запросу шевченко мат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r="19020"/>
          <a:stretch/>
        </p:blipFill>
        <p:spPr bwMode="auto">
          <a:xfrm>
            <a:off x="2555776" y="2152963"/>
            <a:ext cx="2483968" cy="4213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Картинки по запросу шевченко батьк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шевченко батько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6"/>
          <a:stretch/>
        </p:blipFill>
        <p:spPr bwMode="auto">
          <a:xfrm>
            <a:off x="5292080" y="2126711"/>
            <a:ext cx="2460133" cy="4213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04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35566" y="2636912"/>
            <a:ext cx="4564173" cy="6480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Тарас Шевченко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59578" y="4024762"/>
            <a:ext cx="2880320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Марійка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46151" y="1242081"/>
            <a:ext cx="2880320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Микита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69593" y="1242081"/>
            <a:ext cx="2880320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Катерина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43561" y="5301208"/>
            <a:ext cx="2880320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Йосип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70516" y="4038397"/>
            <a:ext cx="2880320" cy="57606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dirty="0" smtClean="0"/>
              <a:t>Яринка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35566" y="35449"/>
            <a:ext cx="4372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Брати і сестри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47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wipe/>
      </p:transition>
    </mc:Choice>
    <mc:Fallback xmlns="">
      <p:transition spd="slow">
        <p:wip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</TotalTime>
  <Words>332</Words>
  <Application>Microsoft Office PowerPoint</Application>
  <PresentationFormat>Экран (4:3)</PresentationFormat>
  <Paragraphs>99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36</cp:revision>
  <dcterms:created xsi:type="dcterms:W3CDTF">2018-02-04T12:14:16Z</dcterms:created>
  <dcterms:modified xsi:type="dcterms:W3CDTF">2018-02-11T13:23:11Z</dcterms:modified>
</cp:coreProperties>
</file>