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FDF3F-E2F1-4826-ABD1-A246227328D1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9637-18B0-47A3-9DD7-2F7CC25F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Створено учнями 7 класу </a:t>
            </a:r>
            <a:r>
              <a:rPr lang="uk-UA" dirty="0" err="1" smtClean="0"/>
              <a:t>Кодрянського</a:t>
            </a:r>
            <a:r>
              <a:rPr lang="uk-UA" dirty="0" smtClean="0"/>
              <a:t> НВО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9637-18B0-47A3-9DD7-2F7CC25FC9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Страус</a:t>
            </a:r>
            <a:r>
              <a:rPr lang="uk-UA" baseline="0" dirty="0" smtClean="0"/>
              <a:t> нанду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9637-18B0-47A3-9DD7-2F7CC25FC9C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Для збереження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9637-18B0-47A3-9DD7-2F7CC25FC9C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Тваринний світ Південної Америки надзвичайно різноманітний.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9637-18B0-47A3-9DD7-2F7CC25FC9C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noProof="0" dirty="0" smtClean="0"/>
              <a:t>Піранья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9637-18B0-47A3-9DD7-2F7CC25FC9C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Хижі</a:t>
            </a:r>
            <a:r>
              <a:rPr lang="uk-UA" baseline="0" dirty="0" smtClean="0"/>
              <a:t> мурахи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9637-18B0-47A3-9DD7-2F7CC25FC9C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Тукан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9637-18B0-47A3-9DD7-2F7CC25FC9C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Своєрідним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9637-18B0-47A3-9DD7-2F7CC25FC9C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Термітник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9637-18B0-47A3-9DD7-2F7CC25FC9C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Броненосець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9637-18B0-47A3-9DD7-2F7CC25FC9C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 південь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9637-18B0-47A3-9DD7-2F7CC25FC9C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99F7A00-EFF7-437D-8CF6-91F2CD23B27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EE730E-CEC3-4A41-B7A8-7468398E3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7A00-EFF7-437D-8CF6-91F2CD23B27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EE730E-CEC3-4A41-B7A8-7468398E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7A00-EFF7-437D-8CF6-91F2CD23B27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EE730E-CEC3-4A41-B7A8-7468398E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7A00-EFF7-437D-8CF6-91F2CD23B27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EE730E-CEC3-4A41-B7A8-7468398E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99F7A00-EFF7-437D-8CF6-91F2CD23B27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EE730E-CEC3-4A41-B7A8-7468398E3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7A00-EFF7-437D-8CF6-91F2CD23B27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DEE730E-CEC3-4A41-B7A8-7468398E3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7A00-EFF7-437D-8CF6-91F2CD23B27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DEE730E-CEC3-4A41-B7A8-7468398E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7A00-EFF7-437D-8CF6-91F2CD23B27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EE730E-CEC3-4A41-B7A8-7468398E3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9F7A00-EFF7-437D-8CF6-91F2CD23B27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EE730E-CEC3-4A41-B7A8-7468398E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99F7A00-EFF7-437D-8CF6-91F2CD23B27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EE730E-CEC3-4A41-B7A8-7468398E3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99F7A00-EFF7-437D-8CF6-91F2CD23B27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EE730E-CEC3-4A41-B7A8-7468398E3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99F7A00-EFF7-437D-8CF6-91F2CD23B27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DEE730E-CEC3-4A41-B7A8-7468398E3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60783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/>
              <a:t> ТВАРИННИЙ СВІТ ПІВДЕННОЇ АМЕРИКИ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165304"/>
            <a:ext cx="6624736" cy="50405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b="1" dirty="0" smtClean="0"/>
              <a:t>Створено учнями 7 класу </a:t>
            </a:r>
            <a:r>
              <a:rPr lang="uk-UA" b="1" dirty="0" err="1" smtClean="0"/>
              <a:t>Кодрянського</a:t>
            </a:r>
            <a:r>
              <a:rPr lang="uk-UA" b="1" dirty="0" smtClean="0"/>
              <a:t> НВО</a:t>
            </a:r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Результат пошуку зображень за запитом &quot;тварини південної америки фото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55446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зультат пошуку зображень за запитом &quot;нутрія фото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287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587727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Нутрія                        Білохвостий олень</a:t>
            </a:r>
            <a:endParaRPr lang="ru-RU" sz="3200" dirty="0"/>
          </a:p>
        </p:txBody>
      </p:sp>
      <p:pic>
        <p:nvPicPr>
          <p:cNvPr id="4" name="Рисунок 3" descr="Результат пошуку зображень за запитом &quot;тварини південної америки фото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3140968"/>
            <a:ext cx="2448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Гуанако</a:t>
            </a:r>
            <a:endParaRPr lang="ru-RU" sz="3200" dirty="0"/>
          </a:p>
        </p:txBody>
      </p:sp>
      <p:pic>
        <p:nvPicPr>
          <p:cNvPr id="6" name="Рисунок 5" descr="Результат пошуку зображень за запитом &quot;тварини південної америки фото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6672"/>
            <a:ext cx="30243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3068960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Страус</a:t>
            </a:r>
            <a:r>
              <a:rPr lang="uk-UA" sz="3200" baseline="0" dirty="0" smtClean="0"/>
              <a:t> нанду</a:t>
            </a:r>
            <a:endParaRPr lang="ru-RU" sz="3200" dirty="0"/>
          </a:p>
        </p:txBody>
      </p:sp>
      <p:pic>
        <p:nvPicPr>
          <p:cNvPr id="8" name="Рисунок 7" descr="Результат пошуку зображень за запитом &quot;тварини південної америки фото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717032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Для збереження унікальної фауни Південної Америки на материку створено багато національних природних парків та заповідників</a:t>
            </a:r>
            <a:r>
              <a:rPr lang="uk-UA" sz="3200" b="1" dirty="0" smtClean="0"/>
              <a:t>.</a:t>
            </a:r>
          </a:p>
          <a:p>
            <a:pPr algn="ctr"/>
            <a:endParaRPr lang="uk-UA" sz="3200" b="1" dirty="0" smtClean="0"/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Ми повинні зберегти всю красу навколишнього світу!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1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Тваринний світ Південної Америки надзвичайно різноманітний. Тут простежується  залежність поширення  тварин  від  </a:t>
            </a:r>
          </a:p>
          <a:p>
            <a:pPr algn="ctr"/>
            <a:r>
              <a:rPr lang="uk-UA" sz="3600" b="1" dirty="0" smtClean="0"/>
              <a:t>природно-кліматичних умов.</a:t>
            </a:r>
          </a:p>
          <a:p>
            <a:pPr algn="ctr"/>
            <a:r>
              <a:rPr lang="uk-UA" sz="3600" b="1" dirty="0"/>
              <a:t> </a:t>
            </a:r>
            <a:r>
              <a:rPr lang="uk-UA" sz="3600" b="1" dirty="0" smtClean="0"/>
              <a:t>  Найбагатшим  на  різноманіття видів  є  вологий  екваторіальний  </a:t>
            </a:r>
          </a:p>
          <a:p>
            <a:pPr algn="ctr"/>
            <a:r>
              <a:rPr lang="uk-UA" sz="3600" b="1" dirty="0" smtClean="0"/>
              <a:t>ліс – сельва.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зультат пошуку зображень за запитом &quot;тварини південної америки фото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зультат пошуку зображень за запитом &quot;тварини південної америки фото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2996952"/>
            <a:ext cx="2520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Лінивець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5733255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noProof="0" dirty="0" smtClean="0"/>
              <a:t>Деревна</a:t>
            </a:r>
            <a:r>
              <a:rPr lang="uk-UA" sz="3200" baseline="0" noProof="0" dirty="0" smtClean="0"/>
              <a:t>  жаба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733256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noProof="0" dirty="0" smtClean="0"/>
              <a:t>Піранья</a:t>
            </a:r>
            <a:endParaRPr lang="ru-RU" sz="3200" noProof="0" dirty="0"/>
          </a:p>
        </p:txBody>
      </p:sp>
      <p:pic>
        <p:nvPicPr>
          <p:cNvPr id="8193" name="Picture 1" descr="D:\Rabota\Obraz_mist\Fon\¶_frog_ZUxiSG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8920"/>
            <a:ext cx="3456384" cy="3072341"/>
          </a:xfrm>
          <a:prstGeom prst="rect">
            <a:avLst/>
          </a:prstGeom>
          <a:noFill/>
        </p:spPr>
      </p:pic>
      <p:pic>
        <p:nvPicPr>
          <p:cNvPr id="3" name="Рисунок 2" descr="Результат пошуку зображень за запитом &quot;тварини південної америки фото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76672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зультат пошуку зображень за запитом &quot;тварини південної америки фото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зультат пошуку зображень за запитом &quot;птах гарпія фото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27363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3140969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Анаконда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4797152"/>
            <a:ext cx="1835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                                       Птах  </a:t>
            </a:r>
          </a:p>
          <a:p>
            <a:pPr algn="ctr"/>
            <a:r>
              <a:rPr lang="uk-UA" sz="3200" dirty="0" smtClean="0"/>
              <a:t>гарпія</a:t>
            </a:r>
            <a:endParaRPr lang="ru-RU" sz="3200" dirty="0"/>
          </a:p>
        </p:txBody>
      </p:sp>
      <p:pic>
        <p:nvPicPr>
          <p:cNvPr id="8" name="Рисунок 7" descr="Результат пошуку зображень за запитом &quot;тварини південної америки фото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4664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148064" y="2132856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Колібрі</a:t>
            </a:r>
            <a:endParaRPr lang="ru-RU" sz="3200" dirty="0"/>
          </a:p>
        </p:txBody>
      </p:sp>
      <p:pic>
        <p:nvPicPr>
          <p:cNvPr id="6146" name="Picture 2" descr="Результат пошуку зображень за запитом &quot;колібрі фото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908720"/>
            <a:ext cx="2088232" cy="2255290"/>
          </a:xfrm>
          <a:prstGeom prst="rect">
            <a:avLst/>
          </a:prstGeom>
          <a:noFill/>
        </p:spPr>
      </p:pic>
      <p:pic>
        <p:nvPicPr>
          <p:cNvPr id="16386" name="Picture 2" descr="Результат пошуку зображень за запитом &quot;хижі мурахи південної америки фото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717032"/>
            <a:ext cx="3101378" cy="21881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15616" y="5949280"/>
            <a:ext cx="5218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Хижі мурахи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зультат пошуку зображень за запитом &quot;тварини південної америки фото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3244334"/>
            <a:ext cx="3512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err="1" smtClean="0"/>
              <a:t>Капібара</a:t>
            </a:r>
            <a:endParaRPr lang="ru-RU" sz="3200" dirty="0"/>
          </a:p>
        </p:txBody>
      </p:sp>
      <p:pic>
        <p:nvPicPr>
          <p:cNvPr id="4" name="Рисунок 3" descr="Результат пошуку зображень за запитом &quot;тварини південної америки фото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305891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12160" y="5949280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Ягуар</a:t>
            </a:r>
            <a:endParaRPr lang="ru-RU" sz="3200" dirty="0"/>
          </a:p>
        </p:txBody>
      </p:sp>
      <p:pic>
        <p:nvPicPr>
          <p:cNvPr id="6" name="Рисунок 5" descr="Тарантул мексиканський Brachypelma smith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05064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15616" y="5877272"/>
            <a:ext cx="5453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err="1" smtClean="0"/>
              <a:t>Павук-птахоїд</a:t>
            </a:r>
            <a:endParaRPr lang="ru-RU" sz="3200" dirty="0"/>
          </a:p>
        </p:txBody>
      </p:sp>
      <p:pic>
        <p:nvPicPr>
          <p:cNvPr id="2050" name="Picture 2" descr="Результат пошуку зображень за запитом &quot;тукан фото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48680"/>
            <a:ext cx="2376264" cy="28186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44208" y="3244334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Тукан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1628800"/>
            <a:ext cx="84969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Своєрідним є тваринний світ саван</a:t>
            </a:r>
            <a:r>
              <a:rPr lang="uk-UA" sz="3200" smtClean="0"/>
              <a:t>, розташованих  </a:t>
            </a:r>
            <a:r>
              <a:rPr lang="uk-UA" sz="3200" dirty="0" smtClean="0"/>
              <a:t>у </a:t>
            </a:r>
            <a:r>
              <a:rPr lang="uk-UA" sz="3200" smtClean="0"/>
              <a:t>субекваторіальному  поясі</a:t>
            </a:r>
            <a:r>
              <a:rPr lang="uk-UA" sz="3200" dirty="0" smtClean="0"/>
              <a:t>. Тут, на відміну від Африки,  мало копитних. Проте мешкає багато комах.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зультат пошуку зображень за запитом &quot;свиня пекарі фото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5805264"/>
            <a:ext cx="2880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 Свиня-пекарі</a:t>
            </a:r>
            <a:endParaRPr lang="ru-RU" sz="3200" dirty="0"/>
          </a:p>
        </p:txBody>
      </p:sp>
      <p:pic>
        <p:nvPicPr>
          <p:cNvPr id="4" name="Рисунок 3" descr="Результат пошуку зображень за запитом &quot;тварини південної америки фото&quot;"/>
          <p:cNvPicPr/>
          <p:nvPr/>
        </p:nvPicPr>
        <p:blipFill>
          <a:blip r:embed="rId4" cstate="print"/>
          <a:srcRect b="5128"/>
          <a:stretch>
            <a:fillRect/>
          </a:stretch>
        </p:blipFill>
        <p:spPr bwMode="auto">
          <a:xfrm>
            <a:off x="899592" y="332656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2924945"/>
            <a:ext cx="180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Тапір</a:t>
            </a:r>
            <a:endParaRPr lang="ru-RU" sz="3200" dirty="0"/>
          </a:p>
        </p:txBody>
      </p:sp>
      <p:pic>
        <p:nvPicPr>
          <p:cNvPr id="6" name="Рисунок 5" descr="Результат пошуку зображень за запитом &quot;терміти фото&quot;"/>
          <p:cNvPicPr/>
          <p:nvPr/>
        </p:nvPicPr>
        <p:blipFill>
          <a:blip r:embed="rId5" cstate="print"/>
          <a:srcRect b="7638"/>
          <a:stretch>
            <a:fillRect/>
          </a:stretch>
        </p:blipFill>
        <p:spPr bwMode="auto">
          <a:xfrm>
            <a:off x="4283968" y="4149080"/>
            <a:ext cx="235267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езультат пошуку зображень за запитом &quot;терміти фото&quot;"/>
          <p:cNvPicPr/>
          <p:nvPr/>
        </p:nvPicPr>
        <p:blipFill>
          <a:blip r:embed="rId6" cstate="print"/>
          <a:srcRect b="4348"/>
          <a:stretch>
            <a:fillRect/>
          </a:stretch>
        </p:blipFill>
        <p:spPr bwMode="auto">
          <a:xfrm>
            <a:off x="5580112" y="548680"/>
            <a:ext cx="29523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60032" y="5877272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Терміт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4437112"/>
            <a:ext cx="2339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Термітник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34563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7" y="3068961"/>
            <a:ext cx="2088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Пуми</a:t>
            </a:r>
            <a:endParaRPr lang="ru-RU" sz="3200" dirty="0"/>
          </a:p>
        </p:txBody>
      </p:sp>
      <p:pic>
        <p:nvPicPr>
          <p:cNvPr id="4" name="Рисунок 3" descr="Результат пошуку зображень за запитом &quot;тварини південної америки фото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5949280"/>
            <a:ext cx="2376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Мурахоїд</a:t>
            </a:r>
            <a:endParaRPr lang="ru-RU" sz="3200" dirty="0"/>
          </a:p>
        </p:txBody>
      </p:sp>
      <p:pic>
        <p:nvPicPr>
          <p:cNvPr id="6" name="Рисунок 5" descr="Результат пошуку зображень за запитом &quot;тварини південної америки фото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861048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15617" y="5949280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Броненосець</a:t>
            </a:r>
            <a:endParaRPr lang="ru-RU" sz="3200" dirty="0"/>
          </a:p>
        </p:txBody>
      </p:sp>
      <p:pic>
        <p:nvPicPr>
          <p:cNvPr id="28674" name="Picture 2" descr="Результат пошуку зображень за запитом &quot;пума фото&quot;"/>
          <p:cNvPicPr>
            <a:picLocks noChangeAspect="1" noChangeArrowheads="1"/>
          </p:cNvPicPr>
          <p:nvPr/>
        </p:nvPicPr>
        <p:blipFill>
          <a:blip r:embed="rId6" cstate="print"/>
          <a:srcRect b="11097"/>
          <a:stretch>
            <a:fillRect/>
          </a:stretch>
        </p:blipFill>
        <p:spPr bwMode="auto">
          <a:xfrm>
            <a:off x="3923928" y="476672"/>
            <a:ext cx="353075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980728"/>
            <a:ext cx="80321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На південь від саван розташовуються трав’янисті степи – пампа. В результаті втручання людини в природу цієї зони тваринний світ дуже змінився, кількість видів значно скоротилася.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C0C0C0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94</TotalTime>
  <Words>183</Words>
  <Application>Microsoft Office PowerPoint</Application>
  <PresentationFormat>Экран (4:3)</PresentationFormat>
  <Paragraphs>55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 ТВАРИННИЙ СВІТ ПІВДЕННОЇ АМЕРИКИ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ТВІАРИННИЙ СВІТ ПІВДЕННОЇ АМЕРИКИ</dc:title>
  <dc:creator>pc</dc:creator>
  <cp:lastModifiedBy>pc</cp:lastModifiedBy>
  <cp:revision>12</cp:revision>
  <dcterms:created xsi:type="dcterms:W3CDTF">2017-11-29T18:35:39Z</dcterms:created>
  <dcterms:modified xsi:type="dcterms:W3CDTF">2018-02-08T20:46:38Z</dcterms:modified>
</cp:coreProperties>
</file>