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ECE2B8-9F26-4E45-9D49-229F17D959A2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E74E36-E7E2-425C-BB91-C01FEB9B28B5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Майстер клас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Виготовлення троянди з тонколистового металу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01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Робимо отвір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878560" cy="29089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 обрізаного краю кришки формуємо стебло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50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Засовуємо його в отвір і зафіксуємо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302496" cy="302433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924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Фіксуємо фольгою квітку із стовбуром і обмотуємо весь стовбур,прикріплюємо листочки з фольги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3953412" cy="3606351"/>
          </a:xfrm>
        </p:spPr>
      </p:pic>
    </p:spTree>
    <p:extLst>
      <p:ext uri="{BB962C8B-B14F-4D97-AF65-F5344CB8AC3E}">
        <p14:creationId xmlns:p14="http://schemas.microsoft.com/office/powerpoint/2010/main" val="21357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</a:t>
            </a:r>
            <a:r>
              <a:rPr lang="uk-UA" smtClean="0"/>
              <a:t>за увагу)))))))))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0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Інструменти і матеріали :киянка,ножиці,плоскогубці(круглогубці),рисувалка,лінійка,3 кришки </a:t>
            </a:r>
            <a:r>
              <a:rPr lang="uk-UA" sz="2800" dirty="0" err="1" smtClean="0"/>
              <a:t>жестяні</a:t>
            </a:r>
            <a:r>
              <a:rPr lang="uk-UA" sz="2800" dirty="0" smtClean="0"/>
              <a:t>,шаблони,молоток,фольга</a:t>
            </a:r>
            <a:endParaRPr lang="uk-UA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676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Виправляємо заготовки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2343708" cy="3124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Обрізаємо краї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065388" cy="40871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211960" cy="39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Розмічаємо за шаблонами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398505" cy="25488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Вирізаємо по лініях розмітки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050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Формуємо пелюстки(спочатку згинаємо пелюстку навпіл,а потім краєчки вивертаємо зовні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414730" cy="4061048"/>
          </a:xfrm>
        </p:spPr>
      </p:pic>
    </p:spTree>
    <p:extLst>
      <p:ext uri="{BB962C8B-B14F-4D97-AF65-F5344CB8AC3E}">
        <p14:creationId xmlns:p14="http://schemas.microsoft.com/office/powerpoint/2010/main" val="28832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Сформували всі </a:t>
            </a:r>
            <a:r>
              <a:rPr lang="uk-UA" smtClean="0"/>
              <a:t>три заготовки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78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Складаємо наші заготовки разом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855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</TotalTime>
  <Words>74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Майстер клас </vt:lpstr>
      <vt:lpstr>Інструменти і матеріали :киянка,ножиці,плоскогубці(круглогубці),рисувалка,лінійка,3 кришки жестяні,шаблони,молоток,фольга</vt:lpstr>
      <vt:lpstr>Виправляємо заготовки</vt:lpstr>
      <vt:lpstr>Обрізаємо краї</vt:lpstr>
      <vt:lpstr>Розмічаємо за шаблонами </vt:lpstr>
      <vt:lpstr>Вирізаємо по лініях розмітки</vt:lpstr>
      <vt:lpstr>Формуємо пелюстки(спочатку згинаємо пелюстку навпіл,а потім краєчки вивертаємо зовні</vt:lpstr>
      <vt:lpstr>Сформували всі три заготовки</vt:lpstr>
      <vt:lpstr>Складаємо наші заготовки разом</vt:lpstr>
      <vt:lpstr>Робимо отвір </vt:lpstr>
      <vt:lpstr>З обрізаного краю кришки формуємо стебло</vt:lpstr>
      <vt:lpstr>Засовуємо його в отвір і зафіксуємо</vt:lpstr>
      <vt:lpstr>Презентация PowerPoint</vt:lpstr>
      <vt:lpstr>Фіксуємо фольгою квітку із стовбуром і обмотуємо весь стовбур,прикріплюємо листочки з фольги</vt:lpstr>
      <vt:lpstr>Дякую за увагу)))))))))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 клас</dc:title>
  <dc:creator>ВАЛЯ</dc:creator>
  <cp:lastModifiedBy>ВАЛЯ</cp:lastModifiedBy>
  <cp:revision>4</cp:revision>
  <dcterms:created xsi:type="dcterms:W3CDTF">2018-01-29T17:55:52Z</dcterms:created>
  <dcterms:modified xsi:type="dcterms:W3CDTF">2018-01-29T18:26:12Z</dcterms:modified>
</cp:coreProperties>
</file>