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_rels/presentation.xml.rels" ContentType="application/vnd.openxmlformats-package.relationships+xml"/>
  <Override PartName="/ppt/media/image14.jpeg" ContentType="image/jpeg"/>
  <Override PartName="/ppt/media/image13.png" ContentType="image/png"/>
  <Override PartName="/ppt/media/image12.jpeg" ContentType="image/jpeg"/>
  <Override PartName="/ppt/media/image11.jpeg" ContentType="image/jpeg"/>
  <Override PartName="/ppt/media/image1.png" ContentType="image/png"/>
  <Override PartName="/ppt/media/image8.jpeg" ContentType="image/jpeg"/>
  <Override PartName="/ppt/media/image3.png" ContentType="image/png"/>
  <Override PartName="/ppt/media/image4.jpeg" ContentType="image/jpeg"/>
  <Override PartName="/ppt/media/image10.jpeg" ContentType="image/jpeg"/>
  <Override PartName="/ppt/media/image5.png" ContentType="image/png"/>
  <Override PartName="/ppt/media/image9.jpeg" ContentType="image/jpeg"/>
  <Override PartName="/ppt/media/image6.jpeg" ContentType="image/jpeg"/>
  <Override PartName="/ppt/media/image2.png" ContentType="image/png"/>
  <Override PartName="/ppt/media/image7.jpeg" ContentType="image/jpeg"/>
  <Override PartName="/ppt/theme/theme1.xml" ContentType="application/vnd.openxmlformats-officedocument.them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4.xml.rels" ContentType="application/vnd.openxmlformats-package.relationships+xml"/>
  <Override PartName="/ppt/slides/_rels/slide10.xml.rels" ContentType="application/vnd.openxmlformats-package.relationships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3"/>
          <a:stretch/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360" y="-7200"/>
            <a:ext cx="9160920" cy="10393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4381560" y="-7200"/>
            <a:ext cx="4760280" cy="6361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CustomShape 3"/>
          <p:cNvSpPr/>
          <p:nvPr/>
        </p:nvSpPr>
        <p:spPr>
          <a:xfrm rot="21435600">
            <a:off x="-17280" y="200160"/>
            <a:ext cx="9160920" cy="646920"/>
          </a:xfrm>
          <a:custGeom>
            <a:avLst/>
            <a:gdLst/>
            <a:ahLst/>
            <a:rect l="l" t="t" r="r" b="b"/>
            <a:pathLst>
              <a:path w="5772" h="1055">
                <a:moveTo>
                  <a:pt x="0" y="966"/>
                </a:moveTo>
                <a:cubicBezTo>
                  <a:pt x="282" y="738"/>
                  <a:pt x="923" y="275"/>
                  <a:pt x="1608" y="282"/>
                </a:cubicBezTo>
                <a:cubicBezTo>
                  <a:pt x="2293" y="289"/>
                  <a:pt x="3416" y="1055"/>
                  <a:pt x="4110" y="1008"/>
                </a:cubicBezTo>
                <a:cubicBezTo>
                  <a:pt x="4804" y="961"/>
                  <a:pt x="5426" y="210"/>
                  <a:pt x="5772" y="0"/>
                </a:cubicBezTo>
              </a:path>
            </a:pathLst>
          </a:custGeom>
          <a:noFill/>
          <a:ln w="10800">
            <a:solidFill>
              <a:srgbClr val="09b7b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CustomShape 4"/>
          <p:cNvSpPr/>
          <p:nvPr/>
        </p:nvSpPr>
        <p:spPr>
          <a:xfrm rot="21435600">
            <a:off x="-14040" y="275040"/>
            <a:ext cx="9173520" cy="528120"/>
          </a:xfrm>
          <a:custGeom>
            <a:avLst/>
            <a:gdLst/>
            <a:ahLst/>
            <a:rect l="l" t="t" r="r" b="b"/>
            <a:pathLst>
              <a:path w="5766" h="854">
                <a:moveTo>
                  <a:pt x="0" y="732"/>
                </a:moveTo>
                <a:cubicBezTo>
                  <a:pt x="273" y="647"/>
                  <a:pt x="951" y="214"/>
                  <a:pt x="1638" y="228"/>
                </a:cubicBezTo>
                <a:cubicBezTo>
                  <a:pt x="2325" y="242"/>
                  <a:pt x="3434" y="854"/>
                  <a:pt x="4122" y="816"/>
                </a:cubicBezTo>
                <a:cubicBezTo>
                  <a:pt x="4810" y="778"/>
                  <a:pt x="5424" y="170"/>
                  <a:pt x="5766" y="0"/>
                </a:cubicBezTo>
              </a:path>
            </a:pathLst>
          </a:custGeom>
          <a:noFill/>
          <a:ln w="9360">
            <a:solidFill>
              <a:srgbClr val="0f6fc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1656000" y="535680"/>
            <a:ext cx="6021720" cy="162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Ідеї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r>
              <a:rPr b="1" lang="ru-RU" sz="5400" spc="-1" strike="noStrike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добрих справ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41" name="" descr=""/>
          <p:cNvPicPr/>
          <p:nvPr/>
        </p:nvPicPr>
        <p:blipFill>
          <a:blip r:embed="rId1"/>
          <a:stretch/>
        </p:blipFill>
        <p:spPr>
          <a:xfrm>
            <a:off x="2685240" y="2448000"/>
            <a:ext cx="3866400" cy="361872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" descr=""/>
          <p:cNvPicPr/>
          <p:nvPr/>
        </p:nvPicPr>
        <p:blipFill>
          <a:blip r:embed="rId1"/>
          <a:stretch/>
        </p:blipFill>
        <p:spPr>
          <a:xfrm>
            <a:off x="180000" y="360000"/>
            <a:ext cx="9179280" cy="611928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ustomShape 1"/>
          <p:cNvSpPr/>
          <p:nvPr/>
        </p:nvSpPr>
        <p:spPr>
          <a:xfrm>
            <a:off x="-216000" y="432000"/>
            <a:ext cx="8927280" cy="5831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5000"/>
              </a:lnSpc>
            </a:pPr>
            <a:r>
              <a:rPr b="1" lang="ru-RU" sz="5400" spc="-1" strike="noStrike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endParaRPr/>
          </a:p>
          <a:p>
            <a:pPr>
              <a:lnSpc>
                <a:spcPct val="115000"/>
              </a:lnSpc>
            </a:pPr>
            <a:r>
              <a:rPr b="1" lang="ru-RU" sz="5400" spc="-1" strike="noStrike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Хай милосердя в нашій державі</a:t>
            </a:r>
            <a:endParaRPr/>
          </a:p>
          <a:p>
            <a:pPr>
              <a:lnSpc>
                <a:spcPct val="115000"/>
              </a:lnSpc>
            </a:pPr>
            <a:r>
              <a:rPr b="1" lang="ru-RU" sz="5400" spc="-1" strike="noStrike">
                <a:solidFill>
                  <a:srgbClr val="00008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Стане престижним навіки!</a:t>
            </a:r>
            <a:endParaRPr/>
          </a:p>
        </p:txBody>
      </p:sp>
    </p:spTree>
  </p:cSld>
  <p:transition spd="slow">
    <p:push dir="r"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" descr=""/>
          <p:cNvPicPr/>
          <p:nvPr/>
        </p:nvPicPr>
        <p:blipFill>
          <a:blip r:embed="rId1"/>
          <a:stretch/>
        </p:blipFill>
        <p:spPr>
          <a:xfrm>
            <a:off x="-504000" y="1008000"/>
            <a:ext cx="10224000" cy="511128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" descr=""/>
          <p:cNvPicPr/>
          <p:nvPr/>
        </p:nvPicPr>
        <p:blipFill>
          <a:blip r:embed="rId1"/>
          <a:stretch/>
        </p:blipFill>
        <p:spPr>
          <a:xfrm>
            <a:off x="0" y="504000"/>
            <a:ext cx="9021600" cy="601560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457200" y="704160"/>
            <a:ext cx="8227440" cy="1140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5" name="" descr=""/>
          <p:cNvPicPr/>
          <p:nvPr/>
        </p:nvPicPr>
        <p:blipFill>
          <a:blip r:embed="rId1"/>
          <a:stretch/>
        </p:blipFill>
        <p:spPr>
          <a:xfrm>
            <a:off x="91440" y="504000"/>
            <a:ext cx="8979840" cy="597528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" descr=""/>
          <p:cNvPicPr/>
          <p:nvPr/>
        </p:nvPicPr>
        <p:blipFill>
          <a:blip r:embed="rId1"/>
          <a:stretch/>
        </p:blipFill>
        <p:spPr>
          <a:xfrm>
            <a:off x="144000" y="2160000"/>
            <a:ext cx="6517800" cy="4336920"/>
          </a:xfrm>
          <a:prstGeom prst="rect">
            <a:avLst/>
          </a:prstGeom>
          <a:ln>
            <a:noFill/>
          </a:ln>
        </p:spPr>
      </p:pic>
      <p:pic>
        <p:nvPicPr>
          <p:cNvPr id="47" name="" descr=""/>
          <p:cNvPicPr/>
          <p:nvPr/>
        </p:nvPicPr>
        <p:blipFill>
          <a:blip r:embed="rId2"/>
          <a:stretch/>
        </p:blipFill>
        <p:spPr>
          <a:xfrm>
            <a:off x="4896000" y="72360"/>
            <a:ext cx="4253760" cy="482292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" descr=""/>
          <p:cNvPicPr/>
          <p:nvPr/>
        </p:nvPicPr>
        <p:blipFill>
          <a:blip r:embed="rId1"/>
          <a:stretch/>
        </p:blipFill>
        <p:spPr>
          <a:xfrm>
            <a:off x="-94320" y="68040"/>
            <a:ext cx="9046800" cy="678492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" descr=""/>
          <p:cNvPicPr/>
          <p:nvPr/>
        </p:nvPicPr>
        <p:blipFill>
          <a:blip r:embed="rId1"/>
          <a:stretch/>
        </p:blipFill>
        <p:spPr>
          <a:xfrm>
            <a:off x="432000" y="288000"/>
            <a:ext cx="8338680" cy="625356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" descr=""/>
          <p:cNvPicPr/>
          <p:nvPr/>
        </p:nvPicPr>
        <p:blipFill>
          <a:blip r:embed="rId1"/>
          <a:stretch/>
        </p:blipFill>
        <p:spPr>
          <a:xfrm>
            <a:off x="144000" y="107640"/>
            <a:ext cx="8879400" cy="665964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" descr=""/>
          <p:cNvPicPr/>
          <p:nvPr/>
        </p:nvPicPr>
        <p:blipFill>
          <a:blip r:embed="rId1"/>
          <a:stretch/>
        </p:blipFill>
        <p:spPr>
          <a:xfrm>
            <a:off x="576000" y="288000"/>
            <a:ext cx="7775640" cy="6496200"/>
          </a:xfrm>
          <a:prstGeom prst="rect">
            <a:avLst/>
          </a:prstGeom>
          <a:ln>
            <a:noFill/>
          </a:ln>
        </p:spPr>
      </p:pic>
    </p:spTree>
  </p:cSld>
  <p:transition spd="slow">
    <p:push dir="r"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607</TotalTime>
  <Application>LibreOffice/5.0.3.2$Linux_x86 LibreOffice_project/00m0$Build-2</Application>
  <Paragraphs>269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2012-10-28T06:21:04Z</dcterms:created>
  <dc:creator>Admin</dc:creator>
  <dc:language>ru-RU</dc:language>
  <dcterms:modified xsi:type="dcterms:W3CDTF">2017-11-09T14:35:10Z</dcterms:modified>
  <cp:revision>54</cp:revision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1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27</vt:i4>
  </property>
</Properties>
</file>