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57" r:id="rId9"/>
    <p:sldId id="256" r:id="rId10"/>
    <p:sldId id="270" r:id="rId11"/>
    <p:sldId id="261" r:id="rId12"/>
    <p:sldId id="262" r:id="rId13"/>
    <p:sldId id="258" r:id="rId14"/>
    <p:sldId id="271" r:id="rId15"/>
    <p:sldId id="272" r:id="rId16"/>
    <p:sldId id="273" r:id="rId17"/>
    <p:sldId id="276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E5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100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0B7A-B643-407E-9179-B3FFB680BF5A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74068-DBB7-4852-9467-9E5C25764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7A929-D06C-4B9C-B6D1-A2F02626F9DC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04E09-169F-4366-9393-EDA5AF9A0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3A461-3DA7-4649-87E6-32CB2F779272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328B9-93FA-407A-B146-F36DF2544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5259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AF510-09DB-41BD-AD62-F20BF5CD7986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1E136-18D4-456D-9787-FA332430B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654D6-F09A-46C2-A08D-31739221F1F2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1C804-FEF4-48E0-A689-EFA7ED852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79613-28E0-48DC-93ED-EB68385E503A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A1C0D-342B-43D5-9671-56439DB08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F167A-030F-441E-96BE-B46B60197BD3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E1F21-4CBA-453B-9A03-30A9B6368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58970-670C-46FA-99D9-BF1A2B7FF5AA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21C6C-AB90-4AF2-AC93-72356147E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CBF54-229B-4FE8-ABBB-143B31A0D1C3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5FF14-A809-4376-B2EA-7519E8A23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E7FD7-4143-4829-BA87-829355A3EBF1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54351-5523-410C-A0C7-754B53D9E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899D3-DCFF-49F1-94DF-41606852CE6F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4DE36-F3DC-4CC0-BBD9-989EAC6AB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C09BF-0419-4FE1-9BF0-AF6C07E642E0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349D-63BF-485C-B8A4-D646E3B74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553C72-902F-4666-BC63-23F67F287D90}" type="datetimeFigureOut">
              <a:rPr lang="ru-RU"/>
              <a:pPr>
                <a:defRPr/>
              </a:pPr>
              <a:t>23.02.2018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F569D2-A77C-4AF8-88E1-846371560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4" r:id="rId4"/>
    <p:sldLayoutId id="2147483988" r:id="rId5"/>
    <p:sldLayoutId id="2147483983" r:id="rId6"/>
    <p:sldLayoutId id="2147483982" r:id="rId7"/>
    <p:sldLayoutId id="2147483989" r:id="rId8"/>
    <p:sldLayoutId id="2147483981" r:id="rId9"/>
    <p:sldLayoutId id="2147483980" r:id="rId10"/>
    <p:sldLayoutId id="2147483979" r:id="rId11"/>
    <p:sldLayoutId id="214748397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55;&#1110;&#1092;&#1072;&#1075;&#1086;&#1088;\&#1060;&#1110;&#1079;&#1082;&#1091;&#1083;&#1100;&#1090;&#1093;&#1074;&#1080;&#1083;&#1080;&#1085;&#1082;&#1072;%20&#1056;&#1072;&#1081;&#1076;&#1091;&#1075;&#1072;.mp4" TargetMode="Externa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55;&#1110;&#1092;&#1072;&#1075;&#1086;&#1088;\&#1057;&#1072;&#1084;&#1099;&#1081;%20&#1073;&#1086;&#1083;&#1100;&#1096;&#1086;&#1081;%20&#1090;&#1088;&#1072;&#1085;&#1089;&#1087;&#1086;&#1088;&#1090;&#1085;&#1099;&#1081;%20&#1089;&#1072;&#1084;&#1086;&#1083;&#1105;&#1090;%20&#1074;%20&#1084;&#1080;&#1088;&#1077;%20-%20&#1040;&#1085;-225%20&#171;&#1052;&#1088;&#1080;&#1103;&#187;.mp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uk-UA" cap="none" smtClean="0">
              <a:effectLst/>
            </a:endParaRP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>
          <a:xfrm>
            <a:off x="457200" y="188913"/>
            <a:ext cx="8686800" cy="6119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uk-UA" sz="2400" smtClean="0">
                <a:latin typeface="Arial" charset="0"/>
              </a:rPr>
              <a:t>                                  </a:t>
            </a:r>
            <a:r>
              <a:rPr lang="uk-UA" sz="42900" smtClean="0">
                <a:solidFill>
                  <a:schemeClr val="tx1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uk-UA" cap="none" smtClean="0">
              <a:effectLst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304800" y="188913"/>
            <a:ext cx="8686800" cy="6553200"/>
          </a:xfrm>
        </p:spPr>
        <p:txBody>
          <a:bodyPr/>
          <a:lstStyle/>
          <a:p>
            <a:pPr algn="ctr"/>
            <a:r>
              <a:rPr lang="uk-UA" sz="6600" b="1" dirty="0" smtClean="0">
                <a:solidFill>
                  <a:schemeClr val="tx1"/>
                </a:solidFill>
                <a:latin typeface="Arial" charset="0"/>
              </a:rPr>
              <a:t>Літак летів 80 хв, а назад повертався </a:t>
            </a:r>
            <a:r>
              <a:rPr lang="uk-UA" sz="6600" b="1" dirty="0" smtClean="0">
                <a:solidFill>
                  <a:schemeClr val="tx1"/>
                </a:solidFill>
                <a:latin typeface="Arial" charset="0"/>
              </a:rPr>
              <a:t>за 1 </a:t>
            </a:r>
            <a:r>
              <a:rPr lang="uk-UA" sz="6600" b="1" dirty="0" smtClean="0">
                <a:solidFill>
                  <a:schemeClr val="tx1"/>
                </a:solidFill>
                <a:latin typeface="Arial" charset="0"/>
              </a:rPr>
              <a:t>год 20 хв. </a:t>
            </a:r>
            <a:endParaRPr lang="uk-UA" sz="6600" b="1" dirty="0">
              <a:solidFill>
                <a:schemeClr val="tx1"/>
              </a:solidFill>
              <a:latin typeface="Arial" charset="0"/>
            </a:endParaRPr>
          </a:p>
          <a:p>
            <a:pPr algn="ctr"/>
            <a:r>
              <a:rPr lang="uk-UA" sz="6600" b="1" dirty="0" smtClean="0">
                <a:solidFill>
                  <a:schemeClr val="tx1"/>
                </a:solidFill>
                <a:latin typeface="Arial" charset="0"/>
              </a:rPr>
              <a:t>– </a:t>
            </a:r>
            <a:r>
              <a:rPr lang="uk-UA" sz="7000" b="1" dirty="0" smtClean="0">
                <a:solidFill>
                  <a:schemeClr val="tx1"/>
                </a:solidFill>
                <a:latin typeface="Arial" charset="0"/>
              </a:rPr>
              <a:t>Чому </a:t>
            </a:r>
            <a:r>
              <a:rPr lang="uk-UA" sz="7000" b="1" dirty="0" smtClean="0">
                <a:solidFill>
                  <a:schemeClr val="tx1"/>
                </a:solidFill>
                <a:latin typeface="Arial" charset="0"/>
              </a:rPr>
              <a:t>так </a:t>
            </a:r>
            <a:r>
              <a:rPr lang="uk-UA" sz="7000" b="1" dirty="0" smtClean="0">
                <a:solidFill>
                  <a:schemeClr val="tx1"/>
                </a:solidFill>
                <a:latin typeface="Arial" charset="0"/>
              </a:rPr>
              <a:t>     вийшло</a:t>
            </a:r>
            <a:r>
              <a:rPr lang="uk-UA" sz="72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uk-UA" sz="7200" b="1" dirty="0" smtClean="0">
                <a:solidFill>
                  <a:schemeClr val="tx1"/>
                </a:solidFill>
                <a:latin typeface="Arial" charset="0"/>
              </a:rPr>
              <a:t>?</a:t>
            </a:r>
          </a:p>
          <a:p>
            <a:endParaRPr lang="uk-UA" sz="7200" b="1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uk-UA" sz="5400" dirty="0" smtClean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ChangeArrowheads="1"/>
          </p:cNvSpPr>
          <p:nvPr/>
        </p:nvSpPr>
        <p:spPr bwMode="auto">
          <a:xfrm>
            <a:off x="323850" y="1773238"/>
            <a:ext cx="958056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5400" b="1" dirty="0"/>
              <a:t>Чи вистачить 4 </a:t>
            </a:r>
            <a:r>
              <a:rPr lang="uk-UA" sz="5400" b="1" dirty="0" smtClean="0"/>
              <a:t>парти,           </a:t>
            </a:r>
            <a:endParaRPr lang="uk-UA" sz="5400" b="1" dirty="0"/>
          </a:p>
          <a:p>
            <a:endParaRPr lang="uk-UA" sz="5400" b="1" dirty="0"/>
          </a:p>
          <a:p>
            <a:r>
              <a:rPr lang="uk-UA" sz="5400" b="1" dirty="0"/>
              <a:t>щоб посадити 9 учнів?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2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uk-UA" sz="6000" b="1" dirty="0" smtClean="0">
                <a:solidFill>
                  <a:schemeClr val="tx1"/>
                </a:solidFill>
                <a:latin typeface="Arial" charset="0"/>
              </a:rPr>
              <a:t>Двоє дітей грали в шахи</a:t>
            </a:r>
            <a:r>
              <a:rPr lang="uk-UA" sz="60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uk-UA" sz="6000" b="1" dirty="0" smtClean="0">
                <a:solidFill>
                  <a:schemeClr val="tx1"/>
                </a:solidFill>
                <a:latin typeface="Arial" charset="0"/>
              </a:rPr>
              <a:t>4 години. Скільки години грав кожен гравець?</a:t>
            </a:r>
          </a:p>
          <a:p>
            <a:pPr eaLnBrk="1" hangingPunct="1"/>
            <a:endParaRPr lang="uk-UA" sz="6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img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Фізкультхвилинка Райдуг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uk-UA" cap="none" smtClean="0">
              <a:effectLst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4">
              <a:buFont typeface="Wingdings 2" pitchFamily="18" charset="2"/>
              <a:buNone/>
            </a:pPr>
            <a:r>
              <a:rPr lang="en-US" sz="14000" b="1" dirty="0" smtClean="0">
                <a:solidFill>
                  <a:schemeClr val="tx1"/>
                </a:solidFill>
              </a:rPr>
              <a:t>9</a:t>
            </a:r>
            <a:r>
              <a:rPr lang="uk-UA" sz="14000" b="1" dirty="0" smtClean="0">
                <a:solidFill>
                  <a:schemeClr val="tx1"/>
                </a:solidFill>
                <a:latin typeface="Arial" charset="0"/>
              </a:rPr>
              <a:t>х</a:t>
            </a:r>
            <a:r>
              <a:rPr lang="en-US" sz="14000" b="1" dirty="0" smtClean="0">
                <a:solidFill>
                  <a:schemeClr val="tx1"/>
                </a:solidFill>
              </a:rPr>
              <a:t>6=54</a:t>
            </a:r>
            <a:endParaRPr lang="uk-UA" sz="140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uk-UA" sz="6600" cap="none" smtClean="0">
                <a:solidFill>
                  <a:schemeClr val="tx1"/>
                </a:solidFill>
                <a:effectLst/>
                <a:latin typeface="Arial" charset="0"/>
              </a:rPr>
              <a:t>Конструкторне бюро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uk-UA" smtClean="0"/>
          </a:p>
        </p:txBody>
      </p:sp>
      <p:pic>
        <p:nvPicPr>
          <p:cNvPr id="28675" name="Picture 5" descr="img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41438"/>
            <a:ext cx="85693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img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41438"/>
            <a:ext cx="85693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5" descr="C:\Users\Admin\Desktop\img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357313"/>
            <a:ext cx="864393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ast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936" y="3284984"/>
            <a:ext cx="4801121" cy="346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uk-UA" sz="7200" b="1" cap="none" smtClean="0">
                <a:solidFill>
                  <a:schemeClr val="tx1"/>
                </a:solidFill>
                <a:effectLst/>
                <a:latin typeface="Arial" charset="0"/>
              </a:rPr>
              <a:t>    Ан-225 “Мрія”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 smtClean="0"/>
          </a:p>
        </p:txBody>
      </p:sp>
      <p:pic>
        <p:nvPicPr>
          <p:cNvPr id="29699" name="Picture 5" descr="1462974999_hs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399391"/>
            <a:ext cx="4993612" cy="2808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uk-UA" cap="none" smtClean="0">
              <a:effectLst/>
            </a:endParaRPr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smtClean="0"/>
          </a:p>
        </p:txBody>
      </p:sp>
      <p:pic>
        <p:nvPicPr>
          <p:cNvPr id="39941" name="Picture 5" descr="10e0e-1389592982-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uk-UA" cap="none" smtClean="0">
              <a:effectLst/>
            </a:endParaRP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323850" y="115888"/>
            <a:ext cx="8686800" cy="596741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uk-UA" sz="8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Будьте успішними! </a:t>
            </a:r>
          </a:p>
          <a:p>
            <a:pPr marL="0" indent="0">
              <a:buNone/>
              <a:defRPr/>
            </a:pPr>
            <a:r>
              <a:rPr lang="uk-UA" sz="8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І робіть </a:t>
            </a:r>
          </a:p>
          <a:p>
            <a:pPr marL="0" indent="0">
              <a:buNone/>
              <a:defRPr/>
            </a:pPr>
            <a:r>
              <a:rPr lang="uk-UA" sz="8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наш світ кращим.</a:t>
            </a:r>
          </a:p>
        </p:txBody>
      </p:sp>
      <p:pic>
        <p:nvPicPr>
          <p:cNvPr id="32771" name="Picture 5" descr="1512rebenok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2636838"/>
            <a:ext cx="2338388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амый большой транспортный самолёт в мире - Ан-225 «Мрия»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470275" y="3246438"/>
            <a:ext cx="220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/>
              <a:t>wika.wika-wika2017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uk-UA" cap="none" smtClean="0">
              <a:effectLst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323850" y="404813"/>
            <a:ext cx="8686800" cy="56784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uk-UA" sz="6600" b="1" dirty="0" smtClean="0">
                <a:solidFill>
                  <a:schemeClr val="tx1"/>
                </a:solidFill>
              </a:rPr>
              <a:t>Повторення таблиць </a:t>
            </a:r>
            <a:r>
              <a:rPr lang="uk-UA" sz="7000" b="1" dirty="0" smtClean="0">
                <a:solidFill>
                  <a:schemeClr val="tx1"/>
                </a:solidFill>
              </a:rPr>
              <a:t>множення числа 9 і ділення </a:t>
            </a:r>
            <a:r>
              <a:rPr lang="uk-UA" sz="7000" b="1" dirty="0" smtClean="0">
                <a:solidFill>
                  <a:schemeClr val="tx1"/>
                </a:solidFill>
              </a:rPr>
              <a:t>на 9</a:t>
            </a:r>
            <a:r>
              <a:rPr lang="uk-UA" sz="7000" b="1" dirty="0" smtClean="0">
                <a:solidFill>
                  <a:schemeClr val="tx1"/>
                </a:solidFill>
              </a:rPr>
              <a:t>. </a:t>
            </a:r>
            <a:r>
              <a:rPr lang="uk-UA" sz="7000" b="1" dirty="0" err="1" smtClean="0">
                <a:solidFill>
                  <a:schemeClr val="tx1"/>
                </a:solidFill>
              </a:rPr>
              <a:t>Розв</a:t>
            </a:r>
            <a:r>
              <a:rPr lang="en-US" sz="7000" b="1" dirty="0" smtClean="0">
                <a:solidFill>
                  <a:schemeClr val="tx1"/>
                </a:solidFill>
              </a:rPr>
              <a:t>`</a:t>
            </a:r>
            <a:r>
              <a:rPr lang="uk-UA" sz="7000" b="1" dirty="0" err="1" smtClean="0">
                <a:solidFill>
                  <a:schemeClr val="tx1"/>
                </a:solidFill>
              </a:rPr>
              <a:t>язування</a:t>
            </a:r>
            <a:r>
              <a:rPr lang="uk-UA" sz="7000" b="1" dirty="0" smtClean="0">
                <a:solidFill>
                  <a:schemeClr val="tx1"/>
                </a:solidFill>
              </a:rPr>
              <a:t>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cap="none" smtClean="0">
                <a:effectLst/>
              </a:rPr>
              <a:t> </a:t>
            </a:r>
            <a:r>
              <a:rPr lang="ru-RU" sz="4800" b="1" cap="none" smtClean="0">
                <a:solidFill>
                  <a:schemeClr val="tx1"/>
                </a:solidFill>
                <a:effectLst/>
              </a:rPr>
              <a:t>Лист від капітана літака</a:t>
            </a:r>
            <a:endParaRPr lang="uk-UA" sz="4800" b="1" cap="none" smtClean="0">
              <a:solidFill>
                <a:schemeClr val="tx1"/>
              </a:solidFill>
              <a:effectLst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pic>
        <p:nvPicPr>
          <p:cNvPr id="16387" name="Picture 5" descr="post-2481555-13554110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96975"/>
            <a:ext cx="7704137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uk-UA" cap="none" smtClean="0">
              <a:effectLst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304800" y="188913"/>
            <a:ext cx="8686800" cy="5891212"/>
          </a:xfrm>
        </p:spPr>
        <p:txBody>
          <a:bodyPr/>
          <a:lstStyle/>
          <a:p>
            <a:pPr eaLnBrk="1" hangingPunct="1"/>
            <a:r>
              <a:rPr lang="uk-UA" sz="4800" b="1" dirty="0" smtClean="0">
                <a:solidFill>
                  <a:schemeClr val="tx1"/>
                </a:solidFill>
              </a:rPr>
              <a:t>До праці берися </a:t>
            </a:r>
            <a:r>
              <a:rPr lang="uk-UA" sz="4800" b="1" dirty="0" err="1" smtClean="0">
                <a:solidFill>
                  <a:schemeClr val="tx1"/>
                </a:solidFill>
              </a:rPr>
              <a:t>мершій</a:t>
            </a:r>
            <a:r>
              <a:rPr lang="uk-UA" sz="4800" b="1" dirty="0" smtClean="0">
                <a:solidFill>
                  <a:schemeClr val="tx1"/>
                </a:solidFill>
              </a:rPr>
              <a:t>,</a:t>
            </a:r>
          </a:p>
          <a:p>
            <a:pPr eaLnBrk="1" hangingPunct="1"/>
            <a:r>
              <a:rPr lang="uk-UA" sz="4800" b="1" dirty="0" smtClean="0">
                <a:solidFill>
                  <a:schemeClr val="tx1"/>
                </a:solidFill>
              </a:rPr>
              <a:t>Усі перешкоди здолати зумій. Працюй наполегливо</a:t>
            </a:r>
            <a:r>
              <a:rPr lang="uk-UA" sz="4800" b="1" dirty="0" smtClean="0">
                <a:solidFill>
                  <a:schemeClr val="tx1"/>
                </a:solidFill>
              </a:rPr>
              <a:t>, швидко</a:t>
            </a:r>
            <a:r>
              <a:rPr lang="uk-UA" sz="4800" b="1" dirty="0" smtClean="0">
                <a:solidFill>
                  <a:schemeClr val="tx1"/>
                </a:solidFill>
              </a:rPr>
              <a:t>, старанно.</a:t>
            </a:r>
          </a:p>
          <a:p>
            <a:pPr eaLnBrk="1" hangingPunct="1"/>
            <a:r>
              <a:rPr lang="uk-UA" sz="4800" b="1" dirty="0" smtClean="0">
                <a:solidFill>
                  <a:schemeClr val="tx1"/>
                </a:solidFill>
              </a:rPr>
              <a:t>Щоб жодна хвилина не втратилась марно.</a:t>
            </a:r>
          </a:p>
          <a:p>
            <a:pPr eaLnBrk="1" hangingPunct="1"/>
            <a:r>
              <a:rPr lang="uk-UA" sz="4800" b="1" dirty="0" smtClean="0">
                <a:solidFill>
                  <a:schemeClr val="tx1"/>
                </a:solidFill>
              </a:rPr>
              <a:t>Бажаю Вам успіху!</a:t>
            </a:r>
          </a:p>
        </p:txBody>
      </p:sp>
      <p:pic>
        <p:nvPicPr>
          <p:cNvPr id="17411" name="Picture 5" descr="depositphotos_58844887-Flight-schedule-captain-loks-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3357563"/>
            <a:ext cx="219551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uk-UA" cap="none" smtClean="0">
              <a:effectLst/>
            </a:endParaRP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304800" y="260350"/>
            <a:ext cx="8686800" cy="5819775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8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Успіх приходить до того, хто його прагне.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5" descr="resize?w=604&amp;src=%2Fdata%2F4e%2Fe2%2F0c%2Fa7%2F4ee20ca771c338edd4b587bcc9fdeab58b20f771ab52e63175329b1f6ce5907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500438"/>
            <a:ext cx="32766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uk-UA" cap="none" smtClean="0">
              <a:effectLst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304800" y="0"/>
            <a:ext cx="8686800" cy="6080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sz="4400" b="1" dirty="0" smtClean="0">
                <a:solidFill>
                  <a:schemeClr val="tx1"/>
                </a:solidFill>
              </a:rPr>
              <a:t>Писати каліграфічно.</a:t>
            </a:r>
          </a:p>
          <a:p>
            <a:pPr eaLnBrk="1" hangingPunct="1">
              <a:lnSpc>
                <a:spcPct val="90000"/>
              </a:lnSpc>
            </a:pPr>
            <a:r>
              <a:rPr lang="uk-UA" sz="4400" b="1" dirty="0" smtClean="0">
                <a:solidFill>
                  <a:schemeClr val="tx1"/>
                </a:solidFill>
              </a:rPr>
              <a:t>Рахувати швидко.</a:t>
            </a:r>
          </a:p>
          <a:p>
            <a:pPr eaLnBrk="1" hangingPunct="1">
              <a:lnSpc>
                <a:spcPct val="90000"/>
              </a:lnSpc>
            </a:pPr>
            <a:r>
              <a:rPr lang="uk-UA" sz="4400" b="1" dirty="0" smtClean="0">
                <a:solidFill>
                  <a:schemeClr val="tx1"/>
                </a:solidFill>
              </a:rPr>
              <a:t>Обчислювати точно.</a:t>
            </a:r>
          </a:p>
          <a:p>
            <a:pPr eaLnBrk="1" hangingPunct="1">
              <a:lnSpc>
                <a:spcPct val="90000"/>
              </a:lnSpc>
            </a:pPr>
            <a:r>
              <a:rPr lang="uk-UA" sz="4400" b="1" dirty="0" smtClean="0">
                <a:solidFill>
                  <a:schemeClr val="tx1"/>
                </a:solidFill>
              </a:rPr>
              <a:t>Працювати в групах і парах.</a:t>
            </a:r>
          </a:p>
          <a:p>
            <a:pPr eaLnBrk="1" hangingPunct="1">
              <a:lnSpc>
                <a:spcPct val="90000"/>
              </a:lnSpc>
            </a:pPr>
            <a:r>
              <a:rPr lang="uk-UA" sz="4400" b="1" dirty="0" smtClean="0">
                <a:solidFill>
                  <a:schemeClr val="tx1"/>
                </a:solidFill>
              </a:rPr>
              <a:t>Весело відпочивати.</a:t>
            </a:r>
          </a:p>
          <a:p>
            <a:pPr eaLnBrk="1" hangingPunct="1">
              <a:lnSpc>
                <a:spcPct val="90000"/>
              </a:lnSpc>
            </a:pPr>
            <a:r>
              <a:rPr lang="uk-UA" sz="4400" b="1" dirty="0" smtClean="0">
                <a:solidFill>
                  <a:schemeClr val="tx1"/>
                </a:solidFill>
              </a:rPr>
              <a:t>Творити разом.</a:t>
            </a:r>
          </a:p>
          <a:p>
            <a:pPr eaLnBrk="1" hangingPunct="1">
              <a:lnSpc>
                <a:spcPct val="90000"/>
              </a:lnSpc>
            </a:pPr>
            <a:r>
              <a:rPr lang="uk-UA" sz="4400" b="1" dirty="0" smtClean="0">
                <a:solidFill>
                  <a:schemeClr val="tx1"/>
                </a:solidFill>
              </a:rPr>
              <a:t>Радіти успіхам.</a:t>
            </a:r>
          </a:p>
          <a:p>
            <a:pPr eaLnBrk="1" hangingPunct="1">
              <a:lnSpc>
                <a:spcPct val="90000"/>
              </a:lnSpc>
            </a:pPr>
            <a:r>
              <a:rPr lang="uk-UA" sz="4400" b="1" dirty="0" smtClean="0">
                <a:solidFill>
                  <a:schemeClr val="tx1"/>
                </a:solidFill>
              </a:rPr>
              <a:t>Бажаємо Вам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uk-UA" sz="4400" b="1" dirty="0" smtClean="0">
                <a:solidFill>
                  <a:schemeClr val="tx1"/>
                </a:solidFill>
              </a:rPr>
              <a:t>приємного польоту.</a:t>
            </a:r>
          </a:p>
          <a:p>
            <a:pPr eaLnBrk="1" hangingPunct="1">
              <a:lnSpc>
                <a:spcPct val="90000"/>
              </a:lnSpc>
            </a:pPr>
            <a:endParaRPr lang="uk-UA" sz="44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uk-UA" cap="none" smtClean="0">
              <a:effectLst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5000" b="1" smtClean="0">
                <a:solidFill>
                  <a:schemeClr val="tx1"/>
                </a:solidFill>
                <a:latin typeface="Arial" charset="0"/>
              </a:rPr>
              <a:t>9   54   18   36   27   45   63</a:t>
            </a:r>
          </a:p>
          <a:p>
            <a:endParaRPr lang="uk-UA" sz="5000" b="1" smtClean="0">
              <a:solidFill>
                <a:schemeClr val="tx1"/>
              </a:solidFill>
              <a:latin typeface="Arial" charset="0"/>
            </a:endParaRPr>
          </a:p>
          <a:p>
            <a:r>
              <a:rPr lang="uk-UA" sz="5000" b="1" smtClean="0">
                <a:solidFill>
                  <a:schemeClr val="tx1"/>
                </a:solidFill>
                <a:latin typeface="Arial" charset="0"/>
              </a:rPr>
              <a:t>П   о      і     а    ф      г     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ello_html_m1b90498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Tablica_Pifago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893175" cy="640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371</TotalTime>
  <Words>166</Words>
  <Application>Microsoft Office PowerPoint</Application>
  <PresentationFormat>Экран (4:3)</PresentationFormat>
  <Paragraphs>35</Paragraphs>
  <Slides>19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 Лист від капітана літака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Конструкторне бюро</vt:lpstr>
      <vt:lpstr>    Ан-225 “Мрія”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Yarik</cp:lastModifiedBy>
  <cp:revision>15</cp:revision>
  <dcterms:created xsi:type="dcterms:W3CDTF">2016-11-03T09:27:53Z</dcterms:created>
  <dcterms:modified xsi:type="dcterms:W3CDTF">2018-02-23T19:54:30Z</dcterms:modified>
</cp:coreProperties>
</file>