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67" r:id="rId2"/>
    <p:sldId id="256" r:id="rId3"/>
    <p:sldId id="257" r:id="rId4"/>
    <p:sldId id="268" r:id="rId5"/>
    <p:sldId id="263" r:id="rId6"/>
    <p:sldId id="269" r:id="rId7"/>
    <p:sldId id="264" r:id="rId8"/>
    <p:sldId id="258" r:id="rId9"/>
    <p:sldId id="259" r:id="rId10"/>
    <p:sldId id="266" r:id="rId11"/>
    <p:sldId id="270" r:id="rId12"/>
    <p:sldId id="265" r:id="rId13"/>
    <p:sldId id="260" r:id="rId14"/>
    <p:sldId id="262" r:id="rId15"/>
    <p:sldId id="271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23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982B81-D546-438D-9BFB-8B5DFA831B43}" type="datetimeFigureOut">
              <a:rPr lang="ru-RU" smtClean="0"/>
              <a:t>11.11.2017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97E514-2AEE-4C54-A58A-BD43C4DD6D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13924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97E514-2AEE-4C54-A58A-BD43C4DD6D49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56040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Source Sans Pro"/>
                <a:cs typeface="Arial" pitchFamily="34" charset="0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700" b="0" i="0" u="none" strike="noStrike" cap="none" normalizeH="0" baseline="0" smtClean="0">
                <a:ln>
                  <a:noFill/>
                </a:ln>
                <a:solidFill>
                  <a:srgbClr val="2336EF"/>
                </a:solidFill>
                <a:effectLst/>
                <a:latin typeface="ff0"/>
                <a:cs typeface="Arial" pitchFamily="34" charset="0"/>
              </a:rPr>
              <a:t>Звуки [л], [л′]. Позначення їх буквами Л, л («ел»)</a:t>
            </a:r>
            <a:endParaRPr kumimoji="0" lang="ru-RU" sz="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Source Sans Pro"/>
                <a:cs typeface="Arial" pitchFamily="34" charset="0"/>
              </a:rPr>
              <a:t>  </a:t>
            </a:r>
            <a:r>
              <a:rPr kumimoji="0" lang="ru-RU" sz="40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Source Sans Pro"/>
                <a:cs typeface="Arial" pitchFamily="34" charset="0"/>
              </a:rPr>
              <a:t> </a:t>
            </a: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Source Sans Pro"/>
                <a:cs typeface="Arial" pitchFamily="34" charset="0"/>
              </a:rPr>
              <a:t>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</a:t>
            </a:r>
          </a:p>
        </p:txBody>
      </p:sp>
      <p:pic>
        <p:nvPicPr>
          <p:cNvPr id="12290" name="Picture 2" descr="https://html2-f.scribdassets.com/82e489c41s230i37/images/1-ef2b72ff3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8047" y="2492896"/>
            <a:ext cx="5040561" cy="3780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40826" y="188640"/>
            <a:ext cx="8669361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i="1" cap="none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Навчання</a:t>
            </a:r>
            <a:r>
              <a:rPr lang="ru-RU" sz="7200" b="1" i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ru-RU" sz="7200" b="1" i="1" cap="none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грамоти</a:t>
            </a:r>
            <a:endParaRPr lang="ru-RU" sz="7200" b="1" i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17837" y="1124744"/>
            <a:ext cx="7245510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Звуки </a:t>
            </a:r>
            <a:r>
              <a:rPr lang="en-US" sz="9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[</a:t>
            </a:r>
            <a:r>
              <a:rPr lang="uk-UA" sz="9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л</a:t>
            </a:r>
            <a:r>
              <a:rPr lang="en-US" sz="9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],[</a:t>
            </a:r>
            <a:r>
              <a:rPr lang="uk-UA" sz="9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л</a:t>
            </a:r>
            <a:r>
              <a:rPr lang="en-US" sz="9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]</a:t>
            </a:r>
            <a:endParaRPr lang="ru-RU" sz="9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H="1">
            <a:off x="7596336" y="1388969"/>
            <a:ext cx="72008" cy="378272"/>
          </a:xfrm>
          <a:prstGeom prst="line">
            <a:avLst/>
          </a:prstGeom>
          <a:ln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33689" y="2942132"/>
            <a:ext cx="3458191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Буква</a:t>
            </a:r>
            <a:endParaRPr lang="ru-RU" sz="9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75527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html1-f.scribdassets.com/82e489c41s230i37/images/7-bad30ab35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568952" cy="6079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9710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Картинки по запросу картинка хлопчик у капелюсі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313"/>
          <a:stretch/>
        </p:blipFill>
        <p:spPr bwMode="auto">
          <a:xfrm>
            <a:off x="386748" y="188640"/>
            <a:ext cx="3628661" cy="6034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4" descr="Картинки по запросу картинкабуква л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548680"/>
            <a:ext cx="4680520" cy="5674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5870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html2-f.scribdassets.com/82e489c41s230i37/images/8-ebdb17a8b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116632"/>
            <a:ext cx="8610600" cy="6457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6944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Картинки по запросу презентація буква л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438"/>
          <a:stretch/>
        </p:blipFill>
        <p:spPr bwMode="auto">
          <a:xfrm>
            <a:off x="29876" y="404664"/>
            <a:ext cx="8790596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2254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Картинки по запросу картинка мул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6632"/>
            <a:ext cx="5256584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Картинки по запросу картинка мул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3429000"/>
            <a:ext cx="4762500" cy="3190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3717032"/>
            <a:ext cx="3416321" cy="240065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5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мул</a:t>
            </a:r>
            <a:endParaRPr lang="ru-RU" sz="15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89568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47198" y="188640"/>
            <a:ext cx="3284104" cy="923330"/>
          </a:xfrm>
          <a:prstGeom prst="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perspectiveLeft"/>
            <a:lightRig rig="threePt" dir="t"/>
          </a:scene3d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i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Рефлексія</a:t>
            </a:r>
            <a:endParaRPr lang="ru-RU" sz="5400" b="1" i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57297" y="908720"/>
            <a:ext cx="7776864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Знайди</a:t>
            </a:r>
            <a:r>
              <a:rPr lang="ru-RU" sz="6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60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зайве</a:t>
            </a:r>
            <a:endParaRPr lang="ru-RU" sz="6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050" name="Picture 2" descr="Картинки по запросу картинка вовк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651" y="2020331"/>
            <a:ext cx="2085975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Картинки по запросу картинки ведмідь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6547" y="4509120"/>
            <a:ext cx="2606986" cy="2092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Картинки по запросу картинка кабан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1924383"/>
            <a:ext cx="2727072" cy="2255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Картинки по запросу картинка лоша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8555" y="2020331"/>
            <a:ext cx="2794347" cy="2259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7616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картинка дякую за увагу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8640"/>
            <a:ext cx="8424936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5469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Картинки по запросу картинка ліс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87801"/>
            <a:ext cx="7222158" cy="4513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1037894" y="5661248"/>
            <a:ext cx="1224136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1037894" y="5949280"/>
            <a:ext cx="1224136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4574295" y="5724603"/>
            <a:ext cx="1224136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" name="Овал 5"/>
          <p:cNvSpPr/>
          <p:nvPr/>
        </p:nvSpPr>
        <p:spPr>
          <a:xfrm>
            <a:off x="2920616" y="5445224"/>
            <a:ext cx="1080120" cy="1008112"/>
          </a:xfrm>
          <a:prstGeom prst="ellipse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5" name="Picture 11" descr="Картинки по запросу картинка лисиця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808" y="387801"/>
            <a:ext cx="7238926" cy="4941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HELLO\Desktop\animashki-pticy-1011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1763" y="1257300"/>
            <a:ext cx="1600200" cy="1009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2748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9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9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9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8" dur="20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Картинки по запросу презентація буква л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116632"/>
            <a:ext cx="8856984" cy="674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9271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Картинки по запросу картинка хлопчик співає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66"/>
          <a:stretch/>
        </p:blipFill>
        <p:spPr bwMode="auto">
          <a:xfrm>
            <a:off x="395536" y="188640"/>
            <a:ext cx="3528392" cy="3899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Picture 3" descr="C:\Users\HELLO\Desktop\Безымянный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9968" y="2204864"/>
            <a:ext cx="6170413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7660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08" name="Picture 16" descr="Картинки по запросу картинка лісов галявин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847" y="188640"/>
            <a:ext cx="8483549" cy="6536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Картинки по запросу картинка білка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53" r="7676" b="17406"/>
          <a:stretch/>
        </p:blipFill>
        <p:spPr bwMode="auto">
          <a:xfrm>
            <a:off x="1113183" y="188640"/>
            <a:ext cx="1696278" cy="1838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Картинки по запросу картинка лисичка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15" r="14314"/>
          <a:stretch/>
        </p:blipFill>
        <p:spPr bwMode="auto">
          <a:xfrm>
            <a:off x="5595122" y="4701589"/>
            <a:ext cx="1139687" cy="2023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Picture 8" descr="Картинки по запросу картинка лось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73" t="3874" b="3865"/>
          <a:stretch/>
        </p:blipFill>
        <p:spPr bwMode="auto">
          <a:xfrm>
            <a:off x="2987824" y="3776870"/>
            <a:ext cx="2181469" cy="2829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6" name="Picture 14" descr="Картинки по запросу картинка дятел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98" r="8958"/>
          <a:stretch/>
        </p:blipFill>
        <p:spPr bwMode="auto">
          <a:xfrm>
            <a:off x="7156174" y="332656"/>
            <a:ext cx="1338469" cy="1594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Картинки по запросу картинка ялинка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92" r="21973"/>
          <a:stretch/>
        </p:blipFill>
        <p:spPr bwMode="auto">
          <a:xfrm>
            <a:off x="318847" y="2852936"/>
            <a:ext cx="1936913" cy="3761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1256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2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2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HELLO\Desktop\Безымянный 2.pn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04664"/>
            <a:ext cx="6552728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Прямая соединительная линия 2"/>
          <p:cNvCxnSpPr/>
          <p:nvPr/>
        </p:nvCxnSpPr>
        <p:spPr>
          <a:xfrm>
            <a:off x="5004048" y="5703574"/>
            <a:ext cx="1224136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" name="Прямая соединительная линия 3"/>
          <p:cNvCxnSpPr/>
          <p:nvPr/>
        </p:nvCxnSpPr>
        <p:spPr>
          <a:xfrm>
            <a:off x="5004048" y="6093296"/>
            <a:ext cx="1224136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1979712" y="5813648"/>
            <a:ext cx="1224136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" name="Овал 5"/>
          <p:cNvSpPr/>
          <p:nvPr/>
        </p:nvSpPr>
        <p:spPr>
          <a:xfrm>
            <a:off x="491613" y="5309592"/>
            <a:ext cx="1080120" cy="100811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3347864" y="5403980"/>
            <a:ext cx="1080120" cy="100811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6588224" y="5309256"/>
            <a:ext cx="1080120" cy="100811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1691680" y="5309592"/>
            <a:ext cx="0" cy="1008112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4860032" y="5421289"/>
            <a:ext cx="0" cy="1008112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H="1">
            <a:off x="7668344" y="4618113"/>
            <a:ext cx="648072" cy="72008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7937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html2-f.scribdassets.com/82e489c41s230i37/images/9-8131942b1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691" y="116632"/>
            <a:ext cx="8610600" cy="6457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100" b="0" i="0" u="none" strike="noStrike" cap="none" normalizeH="0" baseline="0" smtClean="0">
                <a:ln>
                  <a:noFill/>
                </a:ln>
                <a:solidFill>
                  <a:srgbClr val="2336EF"/>
                </a:solidFill>
                <a:effectLst/>
                <a:latin typeface="ff0"/>
                <a:cs typeface="Arial" pitchFamily="34" charset="0"/>
              </a:rPr>
              <a:t>Розминка</a:t>
            </a:r>
            <a:endParaRPr kumimoji="0" lang="ru-RU" sz="12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Source Sans Pro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500" b="0" i="0" u="none" strike="noStrike" cap="none" normalizeH="0" baseline="0" smtClean="0">
                <a:ln>
                  <a:noFill/>
                </a:ln>
                <a:solidFill>
                  <a:srgbClr val="2336EF"/>
                </a:solidFill>
                <a:effectLst/>
                <a:latin typeface="ff1"/>
                <a:cs typeface="Arial" pitchFamily="34" charset="0"/>
              </a:rPr>
              <a:t> </a:t>
            </a:r>
            <a:endParaRPr kumimoji="0" lang="ru-RU" sz="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Source Sans Pro"/>
                <a:cs typeface="Arial" pitchFamily="34" charset="0"/>
              </a:rPr>
              <a:t>  </a:t>
            </a:r>
            <a:r>
              <a:rPr kumimoji="0" lang="ru-RU" sz="40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Source Sans Pro"/>
                <a:cs typeface="Arial" pitchFamily="34" charset="0"/>
              </a:rPr>
              <a:t> </a:t>
            </a: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Source Sans Pro"/>
                <a:cs typeface="Arial" pitchFamily="34" charset="0"/>
              </a:rPr>
              <a:t>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</a:t>
            </a:r>
          </a:p>
        </p:txBody>
      </p:sp>
    </p:spTree>
    <p:extLst>
      <p:ext uri="{BB962C8B-B14F-4D97-AF65-F5344CB8AC3E}">
        <p14:creationId xmlns:p14="http://schemas.microsoft.com/office/powerpoint/2010/main" val="3520597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Картинки по запросу презентація буква л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88640"/>
            <a:ext cx="8208912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1868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Картинки по запросу презентація буква л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25" t="21467" r="28786" b="7132"/>
          <a:stretch/>
        </p:blipFill>
        <p:spPr bwMode="auto">
          <a:xfrm>
            <a:off x="543338" y="260648"/>
            <a:ext cx="4820750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Картинки по запросу картинка гірк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7855" y="3429489"/>
            <a:ext cx="4550973" cy="3413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Картинки по запросу картинка рушник висить на цвяху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902616"/>
            <a:ext cx="2088232" cy="2766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Картинки по запросу картинка гойдалка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276714"/>
            <a:ext cx="3779912" cy="3152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5296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472</TotalTime>
  <Words>15</Words>
  <Application>Microsoft Office PowerPoint</Application>
  <PresentationFormat>Экран (4:3)</PresentationFormat>
  <Paragraphs>13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HELLO</dc:creator>
  <cp:lastModifiedBy>HELLO</cp:lastModifiedBy>
  <cp:revision>23</cp:revision>
  <dcterms:created xsi:type="dcterms:W3CDTF">2017-09-19T16:00:14Z</dcterms:created>
  <dcterms:modified xsi:type="dcterms:W3CDTF">2017-11-11T18:44:17Z</dcterms:modified>
</cp:coreProperties>
</file>