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2" r:id="rId5"/>
    <p:sldId id="258" r:id="rId6"/>
    <p:sldId id="259" r:id="rId7"/>
    <p:sldId id="260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10" Type="http://schemas.openxmlformats.org/officeDocument/2006/relationships/image" Target="../media/image2.png"/><Relationship Id="rId4" Type="http://schemas.openxmlformats.org/officeDocument/2006/relationships/image" Target="../media/image7.emf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1"/>
            <a:ext cx="932452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Track 18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6416" y="-2405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790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1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4704"/>
            <a:ext cx="9144000" cy="3564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064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2" t="6666" r="54236" b="48687"/>
          <a:stretch/>
        </p:blipFill>
        <p:spPr bwMode="auto">
          <a:xfrm>
            <a:off x="14746" y="0"/>
            <a:ext cx="912925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2468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04664"/>
            <a:ext cx="9144000" cy="5721499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sz="7800" dirty="0"/>
              <a:t>Can you </a:t>
            </a:r>
            <a:r>
              <a:rPr lang="en-US" sz="7800" dirty="0">
                <a:solidFill>
                  <a:srgbClr val="FF0000"/>
                </a:solidFill>
              </a:rPr>
              <a:t>do a handstand?</a:t>
            </a:r>
          </a:p>
          <a:p>
            <a:pPr marL="0" indent="0">
              <a:buNone/>
            </a:pPr>
            <a:r>
              <a:rPr lang="en-US" sz="9600" dirty="0" smtClean="0"/>
              <a:t>Yes</a:t>
            </a:r>
            <a:r>
              <a:rPr lang="en-US" sz="9600" dirty="0"/>
              <a:t>, I can.  </a:t>
            </a:r>
          </a:p>
          <a:p>
            <a:pPr marL="0" indent="0">
              <a:buNone/>
            </a:pPr>
            <a:endParaRPr lang="en-US" sz="9600" dirty="0" smtClean="0"/>
          </a:p>
          <a:p>
            <a:pPr marL="0" indent="0">
              <a:buNone/>
            </a:pPr>
            <a:r>
              <a:rPr lang="en-US" sz="9600" dirty="0" smtClean="0"/>
              <a:t>No</a:t>
            </a:r>
            <a:r>
              <a:rPr lang="en-US" sz="9600" dirty="0"/>
              <a:t>, I can’t.</a:t>
            </a:r>
            <a:r>
              <a:rPr lang="en-US" sz="9600" dirty="0">
                <a:solidFill>
                  <a:srgbClr val="FF0000"/>
                </a:solidFill>
              </a:rPr>
              <a:t> 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240" y="1556792"/>
            <a:ext cx="1927225" cy="189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7415" y="3861048"/>
            <a:ext cx="1878013" cy="190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3570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4664"/>
            <a:ext cx="9144000" cy="219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73016"/>
            <a:ext cx="9144000" cy="2670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6661" y="5011749"/>
            <a:ext cx="1590675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2132" y="5011749"/>
            <a:ext cx="1584325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60"/>
          <a:stretch/>
        </p:blipFill>
        <p:spPr bwMode="auto">
          <a:xfrm>
            <a:off x="2051720" y="5011749"/>
            <a:ext cx="1429183" cy="130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055044"/>
            <a:ext cx="1427163" cy="130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Track 19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534400" y="76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2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4637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778" y="-33924"/>
            <a:ext cx="9172778" cy="6891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086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3888432" cy="3824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329196"/>
            <a:ext cx="3888432" cy="3937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903649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2409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16</Words>
  <Application>Microsoft Office PowerPoint</Application>
  <PresentationFormat>Экран (4:3)</PresentationFormat>
  <Paragraphs>4</Paragraphs>
  <Slides>7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Максим</dc:creator>
  <cp:lastModifiedBy>Максим</cp:lastModifiedBy>
  <cp:revision>6</cp:revision>
  <dcterms:created xsi:type="dcterms:W3CDTF">2018-02-27T13:36:11Z</dcterms:created>
  <dcterms:modified xsi:type="dcterms:W3CDTF">2018-02-28T12:56:47Z</dcterms:modified>
</cp:coreProperties>
</file>