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2017-19EA-40CC-8A51-097CF1B0280D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FAC2-C55D-4732-858B-C38BFA952EC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2017-19EA-40CC-8A51-097CF1B0280D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FAC2-C55D-4732-858B-C38BFA952EC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2017-19EA-40CC-8A51-097CF1B0280D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FAC2-C55D-4732-858B-C38BFA952EC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2017-19EA-40CC-8A51-097CF1B0280D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FAC2-C55D-4732-858B-C38BFA952EC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2017-19EA-40CC-8A51-097CF1B0280D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FAC2-C55D-4732-858B-C38BFA952EC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2017-19EA-40CC-8A51-097CF1B0280D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FAC2-C55D-4732-858B-C38BFA952EC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2017-19EA-40CC-8A51-097CF1B0280D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FAC2-C55D-4732-858B-C38BFA952EC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2017-19EA-40CC-8A51-097CF1B0280D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FAC2-C55D-4732-858B-C38BFA952EC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2017-19EA-40CC-8A51-097CF1B0280D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FAC2-C55D-4732-858B-C38BFA952EC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2017-19EA-40CC-8A51-097CF1B0280D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FAC2-C55D-4732-858B-C38BFA952EC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2017-19EA-40CC-8A51-097CF1B0280D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FAC2-C55D-4732-858B-C38BFA952EC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E2017-19EA-40CC-8A51-097CF1B0280D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FFAC2-C55D-4732-858B-C38BFA952EC2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85850" y="0"/>
            <a:ext cx="10591800" cy="731837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3000396"/>
          </a:xfrm>
        </p:spPr>
        <p:txBody>
          <a:bodyPr>
            <a:normAutofit/>
          </a:bodyPr>
          <a:lstStyle/>
          <a:p>
            <a:r>
              <a:rPr lang="uk-UA" dirty="0" smtClean="0"/>
              <a:t> </a:t>
            </a:r>
            <a:r>
              <a:rPr lang="uk-UA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Літературна </a:t>
            </a:r>
            <a:r>
              <a:rPr lang="uk-UA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творчість Лариси Ніцой. Про природу станете ви дбати, вірним другом будете для неї. Лариса Ніцой «Страшне страховисько».</a:t>
            </a:r>
            <a:br>
              <a:rPr lang="uk-UA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142976" y="4714884"/>
            <a:ext cx="6611956" cy="1071570"/>
          </a:xfrm>
        </p:spPr>
        <p:txBody>
          <a:bodyPr>
            <a:normAutofit/>
          </a:bodyPr>
          <a:lstStyle/>
          <a:p>
            <a:pPr algn="ctr"/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Василівецька Світлана Миколаївна, вчитель початкових класів Кислинської загальноосвітньої школи І </a:t>
            </a:r>
            <a:r>
              <a:rPr lang="ru-RU" sz="1800" b="0" dirty="0" err="1" smtClean="0"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Маньківської районної ради Черкаської області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3900" y="-230188"/>
            <a:ext cx="10591800" cy="7318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Повторне читання сл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ів:</a:t>
            </a:r>
            <a:b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643042" y="1571612"/>
            <a:ext cx="6858048" cy="455455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Обвішене            	           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Розтрощило 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Сміттєвози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Лісовуня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Телепрограма    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Сміттєпереробний завод 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3900" y="-230188"/>
            <a:ext cx="10591800" cy="7318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Вибіркове читання</a:t>
            </a:r>
            <a:b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"Страшне страховисько"</a:t>
            </a:r>
            <a:b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500174"/>
            <a:ext cx="5286380" cy="46259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-Знайдіть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і прочитайте опис страховиська.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Що запропонував Ярик?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У кого діти вирішили просити допомоги? Прочитайте діалог  в особах.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Про що розповіли у телепрограмі?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Хто крім батьків ще допомагав дітям прибирати ліс?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Яким став Лісовуня в кінці казки?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Який указ видав президент?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endParaRPr lang="uk-UA" b="1" dirty="0"/>
          </a:p>
        </p:txBody>
      </p:sp>
      <p:pic>
        <p:nvPicPr>
          <p:cNvPr id="8" name="Содержимое 7" descr="лісовуня ніцой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429256" y="1643050"/>
            <a:ext cx="3286116" cy="442915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0"/>
            <a:ext cx="10591800" cy="7318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Запам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ятайте!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071802" y="1785926"/>
            <a:ext cx="3541709" cy="395128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Як матусю рідну,</a:t>
            </a:r>
          </a:p>
          <a:p>
            <a:pPr>
              <a:lnSpc>
                <a:spcPct val="11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Бережіть природу, </a:t>
            </a:r>
          </a:p>
          <a:p>
            <a:pPr>
              <a:lnSpc>
                <a:spcPct val="11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бережімо кожну</a:t>
            </a:r>
          </a:p>
          <a:p>
            <a:pPr>
              <a:lnSpc>
                <a:spcPct val="11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Квіточку й травинку,</a:t>
            </a:r>
          </a:p>
          <a:p>
            <a:pPr>
              <a:lnSpc>
                <a:spcPct val="11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Бо ми всі природи</a:t>
            </a:r>
          </a:p>
          <a:p>
            <a:pPr>
              <a:lnSpc>
                <a:spcPct val="11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Рідної частинки.</a:t>
            </a:r>
          </a:p>
          <a:p>
            <a:pPr>
              <a:lnSpc>
                <a:spcPct val="11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Все, що довкіл тебе,</a:t>
            </a:r>
          </a:p>
          <a:p>
            <a:pPr>
              <a:lnSpc>
                <a:spcPct val="11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Слід берегти й любити.</a:t>
            </a:r>
          </a:p>
          <a:p>
            <a:pPr>
              <a:lnSpc>
                <a:spcPct val="110000"/>
              </a:lnSpc>
            </a:pP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2974" y="0"/>
            <a:ext cx="10591800" cy="7318376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Список  використаних  джерел:</a:t>
            </a:r>
            <a:b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8329642" cy="2500329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Література:</a:t>
            </a:r>
          </a:p>
          <a:p>
            <a:pPr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Стус Тетяна. Хрестоматія  сучасної української дитячої літератури: Львів, 2016.- 159 с. </a:t>
            </a:r>
          </a:p>
          <a:p>
            <a:pPr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Челмакіна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І.В. Розвивальні  ігри, вправи та завдання в початковій школі. – Харків: Основа, 2006. – 138с. (збірник)</a:t>
            </a:r>
          </a:p>
          <a:p>
            <a:pPr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Савченко О.Я. Методика читання у початкових класах/ О.Я.Савченко – Київ:Основа,2007. -  334с.</a:t>
            </a:r>
          </a:p>
          <a:p>
            <a:endParaRPr lang="uk-UA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928662" y="4214818"/>
            <a:ext cx="7786742" cy="164307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Інтернет – ресурси: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http://mon.gov.ua/</a:t>
            </a:r>
          </a:p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http://mala.storinka.org</a:t>
            </a:r>
            <a:endParaRPr lang="uk-UA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</a:t>
            </a: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abetka.ukrlife.org</a:t>
            </a:r>
            <a:endParaRPr lang="uk-UA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3900" y="-230188"/>
            <a:ext cx="10591800" cy="7318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dirty="0" smtClean="0"/>
              <a:t> </a:t>
            </a:r>
            <a:r>
              <a:rPr lang="uk-UA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 «Впіймай звук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428860" y="1643050"/>
            <a:ext cx="4041775" cy="3951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Смагляву суничку</a:t>
            </a:r>
          </a:p>
          <a:p>
            <a:pPr>
              <a:buNone/>
            </a:pP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Склювала синичка.</a:t>
            </a:r>
          </a:p>
          <a:p>
            <a:pPr>
              <a:buNone/>
            </a:pP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- Суничка солодка?-</a:t>
            </a:r>
          </a:p>
          <a:p>
            <a:pPr>
              <a:buNone/>
            </a:pP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Спитала сорока.</a:t>
            </a:r>
          </a:p>
          <a:p>
            <a:pPr>
              <a:buNone/>
            </a:pP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- Солодке сало,-</a:t>
            </a:r>
          </a:p>
          <a:p>
            <a:pPr>
              <a:buNone/>
            </a:pP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Синичка сказала.</a:t>
            </a:r>
          </a:p>
          <a:p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3900" y="-230188"/>
            <a:ext cx="10591800" cy="7318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 «Добери для слів суперників» 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034" y="2285992"/>
            <a:ext cx="8072494" cy="39512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Ніч                       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знайшов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Холод               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веселі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Спочатку        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лінивий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Голосно                                        працювати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3900" y="-230188"/>
            <a:ext cx="10591800" cy="7318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/>
              <a:t> </a:t>
            </a:r>
            <a:r>
              <a:rPr lang="uk-UA" sz="4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 «Назви групу слів – одним</a:t>
            </a:r>
            <a:r>
              <a:rPr lang="uk-UA" sz="4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0" y="1857364"/>
            <a:ext cx="9429784" cy="373697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Ялинка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, береза, ромашка, верба – це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Заєць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, синичка, лисиця, жабка – це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Тетяна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, тато, Кирило Іванович, садівник –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це ..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Рослини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, тварини, люди – це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88" y="0"/>
            <a:ext cx="10591800" cy="7318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Лариса Ніцой - </a:t>
            </a:r>
            <a:br>
              <a:rPr 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письменниця, педагог, громадський діяч</a:t>
            </a:r>
            <a:br>
              <a:rPr 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3600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лариса ніцой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00034" y="2357430"/>
            <a:ext cx="4929190" cy="3786214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357818" y="1857364"/>
            <a:ext cx="3571900" cy="500063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uk-UA" dirty="0" smtClean="0"/>
              <a:t>        </a:t>
            </a:r>
            <a:r>
              <a:rPr lang="uk-UA" b="1" dirty="0" smtClean="0"/>
              <a:t>«</a:t>
            </a:r>
            <a:r>
              <a:rPr lang="uk-UA" b="1" dirty="0" smtClean="0"/>
              <a:t>У дитинстві я була </a:t>
            </a:r>
            <a:r>
              <a:rPr lang="uk-UA" b="1" dirty="0" smtClean="0"/>
              <a:t>дуже сором’язливою</a:t>
            </a:r>
            <a:r>
              <a:rPr lang="uk-UA" b="1" dirty="0" smtClean="0"/>
              <a:t>. Це не дуже гарна риса. На уроці вчителька мене запитувала, а я мовчала не тому, що не знала, а соромилася перед класом відповідати. І тоді я вирішила замаскуватися. Прикинулася,ніби я нічого не боюся й не соромлюся. І це мені </a:t>
            </a:r>
            <a:r>
              <a:rPr lang="uk-UA" b="1" dirty="0" smtClean="0"/>
              <a:t>вдалося!</a:t>
            </a:r>
            <a:r>
              <a:rPr lang="ru-RU" b="1" dirty="0" smtClean="0"/>
              <a:t>»</a:t>
            </a:r>
            <a:endParaRPr lang="uk-UA" b="1" dirty="0" smtClean="0"/>
          </a:p>
          <a:p>
            <a:pPr>
              <a:lnSpc>
                <a:spcPct val="120000"/>
              </a:lnSpc>
            </a:pP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10591800" cy="7318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Біографія письменниці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928662" y="1500174"/>
            <a:ext cx="7543824" cy="557216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3700" b="1" dirty="0" err="1">
                <a:latin typeface="Times New Roman" pitchFamily="18" charset="0"/>
                <a:cs typeface="Times New Roman" pitchFamily="18" charset="0"/>
              </a:rPr>
              <a:t>ародилася</a:t>
            </a:r>
            <a:r>
              <a:rPr lang="uk-UA" sz="3700" b="1" dirty="0">
                <a:latin typeface="Times New Roman" pitchFamily="18" charset="0"/>
                <a:cs typeface="Times New Roman" pitchFamily="18" charset="0"/>
              </a:rPr>
              <a:t> 17 березня 1969 року. </a:t>
            </a:r>
          </a:p>
          <a:p>
            <a:pPr>
              <a:lnSpc>
                <a:spcPct val="160000"/>
              </a:lnSpc>
              <a:buNone/>
            </a:pPr>
            <a:r>
              <a:rPr lang="uk-UA" sz="3700" b="1" dirty="0" smtClean="0">
                <a:latin typeface="Times New Roman" pitchFamily="18" charset="0"/>
                <a:cs typeface="Times New Roman" pitchFamily="18" charset="0"/>
              </a:rPr>
              <a:t>	 	Викладала </a:t>
            </a:r>
            <a:r>
              <a:rPr lang="uk-UA" sz="3700" b="1" dirty="0">
                <a:latin typeface="Times New Roman" pitchFamily="18" charset="0"/>
                <a:cs typeface="Times New Roman" pitchFamily="18" charset="0"/>
              </a:rPr>
              <a:t>в Кіровоградській школі українську мову та літературу. </a:t>
            </a:r>
            <a:r>
              <a:rPr lang="ru-RU" sz="37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3700" b="1" dirty="0">
                <a:latin typeface="Times New Roman" pitchFamily="18" charset="0"/>
                <a:cs typeface="Times New Roman" pitchFamily="18" charset="0"/>
              </a:rPr>
              <a:t>1990 року переїхала до Києва з Кіровограда. Була вчителькою української мови та літератури. </a:t>
            </a:r>
          </a:p>
          <a:p>
            <a:pPr>
              <a:lnSpc>
                <a:spcPct val="160000"/>
              </a:lnSpc>
              <a:buNone/>
            </a:pPr>
            <a:r>
              <a:rPr lang="uk-UA" sz="3700" b="1" dirty="0" smtClean="0">
                <a:latin typeface="Times New Roman" pitchFamily="18" charset="0"/>
                <a:cs typeface="Times New Roman" pitchFamily="18" charset="0"/>
              </a:rPr>
              <a:t>		 </a:t>
            </a:r>
            <a:r>
              <a:rPr lang="uk-UA" sz="3700" b="1" dirty="0">
                <a:latin typeface="Times New Roman" pitchFamily="18" charset="0"/>
                <a:cs typeface="Times New Roman" pitchFamily="18" charset="0"/>
              </a:rPr>
              <a:t>Її перші казки почали виходити окремими виданнями зовсім недавно, </a:t>
            </a:r>
            <a:r>
              <a:rPr lang="uk-UA" sz="3700" b="1" dirty="0" smtClean="0">
                <a:latin typeface="Times New Roman" pitchFamily="18" charset="0"/>
                <a:cs typeface="Times New Roman" pitchFamily="18" charset="0"/>
              </a:rPr>
              <a:t>2008року </a:t>
            </a:r>
            <a:r>
              <a:rPr lang="uk-UA" sz="3700" b="1" dirty="0">
                <a:latin typeface="Times New Roman" pitchFamily="18" charset="0"/>
                <a:cs typeface="Times New Roman" pitchFamily="18" charset="0"/>
              </a:rPr>
              <a:t>– і звідтоді з’являються одна за одною. Дуже гарні книги, які приємно брати в руки і роздивлятися. Їх цікаво читати</a:t>
            </a:r>
            <a:r>
              <a:rPr lang="uk-UA" sz="37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3900" y="-230188"/>
            <a:ext cx="10591800" cy="7318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Читайте сучасну дитячу літературу!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4214818"/>
            <a:ext cx="4040188" cy="2071702"/>
          </a:xfrm>
        </p:spPr>
        <p:txBody>
          <a:bodyPr>
            <a:noAutofit/>
          </a:bodyPr>
          <a:lstStyle/>
          <a:p>
            <a:r>
              <a:rPr lang="uk-UA" sz="19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Ця казкова історія про людські вчинки,які втілились у лісовому страховиську. Та завдяки сміливості і доброті дітей, Лісовуня стає гарною, симпатичною та зеленою, а не потворною.</a:t>
            </a:r>
            <a:endParaRPr lang="uk-UA" sz="1900" dirty="0"/>
          </a:p>
        </p:txBody>
      </p:sp>
      <p:pic>
        <p:nvPicPr>
          <p:cNvPr id="8" name="Содержимое 7" descr="ніцой 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285852" y="1500174"/>
            <a:ext cx="2143139" cy="245110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02225" y="3929066"/>
            <a:ext cx="4041775" cy="2428892"/>
          </a:xfrm>
        </p:spPr>
        <p:txBody>
          <a:bodyPr>
            <a:normAutofit fontScale="77500" lnSpcReduction="20000"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Чому невигадані? Та ж з вами щось схоже трапляється чи не кожного дня: вовчишка Маришка дружить тільки з "крутенькими", білочка Мілочка об'їздила півсвіту,  зайчик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Вухасик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мріє про велосипед, а друг зайчика вовчик Вовусик закохується! У кого? Далі ви прочитаєте самі.</a:t>
            </a:r>
            <a:endParaRPr lang="uk-UA" dirty="0"/>
          </a:p>
        </p:txBody>
      </p:sp>
      <p:pic>
        <p:nvPicPr>
          <p:cNvPr id="9" name="Содержимое 8" descr="ніцой 0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6215074" y="1428736"/>
            <a:ext cx="1857388" cy="252252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88" y="0"/>
            <a:ext cx="10591800" cy="7318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Читайте сучасну дитячу літературу!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3786166"/>
            <a:ext cx="4071966" cy="3071834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/>
              <a:t> </a:t>
            </a:r>
            <a:r>
              <a:rPr lang="ru-RU" sz="2900" dirty="0" smtClean="0"/>
              <a:t>        У </a:t>
            </a:r>
            <a:r>
              <a:rPr lang="ru-RU" sz="2900" dirty="0" err="1"/>
              <a:t>казці</a:t>
            </a:r>
            <a:r>
              <a:rPr lang="ru-RU" sz="2900" dirty="0"/>
              <a:t> </a:t>
            </a:r>
            <a:r>
              <a:rPr lang="ru-RU" sz="2900" dirty="0" err="1"/>
              <a:t>розповідається</a:t>
            </a:r>
            <a:r>
              <a:rPr lang="ru-RU" sz="2900" dirty="0"/>
              <a:t> про </a:t>
            </a:r>
            <a:r>
              <a:rPr lang="ru-RU" sz="2900" dirty="0" err="1"/>
              <a:t>Хом’ячка</a:t>
            </a:r>
            <a:r>
              <a:rPr lang="ru-RU" sz="2900" dirty="0"/>
              <a:t>, </a:t>
            </a:r>
            <a:r>
              <a:rPr lang="ru-RU" sz="2900" dirty="0" err="1"/>
              <a:t>який</a:t>
            </a:r>
            <a:r>
              <a:rPr lang="ru-RU" sz="2900" dirty="0"/>
              <a:t> </a:t>
            </a:r>
            <a:r>
              <a:rPr lang="ru-RU" sz="2900" dirty="0" err="1"/>
              <a:t>мріяв</a:t>
            </a:r>
            <a:r>
              <a:rPr lang="ru-RU" sz="2900" dirty="0"/>
              <a:t> </a:t>
            </a:r>
            <a:r>
              <a:rPr lang="ru-RU" sz="2900" dirty="0" err="1"/>
              <a:t>про</a:t>
            </a:r>
            <a:r>
              <a:rPr lang="ru-RU" sz="2900" dirty="0"/>
              <a:t> </a:t>
            </a:r>
            <a:r>
              <a:rPr lang="ru-RU" sz="2900" dirty="0" err="1"/>
              <a:t>друзів</a:t>
            </a:r>
            <a:r>
              <a:rPr lang="ru-RU" sz="2900" dirty="0"/>
              <a:t>, </a:t>
            </a:r>
            <a:r>
              <a:rPr lang="ru-RU" sz="2900" dirty="0" err="1"/>
              <a:t>але</a:t>
            </a:r>
            <a:r>
              <a:rPr lang="ru-RU" sz="2900" dirty="0"/>
              <a:t> </a:t>
            </a:r>
            <a:r>
              <a:rPr lang="ru-RU" sz="2900" dirty="0" smtClean="0"/>
              <a:t> </a:t>
            </a:r>
            <a:r>
              <a:rPr lang="ru-RU" sz="2900" dirty="0" err="1"/>
              <a:t>із</a:t>
            </a:r>
            <a:r>
              <a:rPr lang="ru-RU" sz="2900" dirty="0"/>
              <a:t> ним </a:t>
            </a:r>
            <a:r>
              <a:rPr lang="ru-RU" sz="2900" dirty="0" err="1"/>
              <a:t>ніхто</a:t>
            </a:r>
            <a:r>
              <a:rPr lang="ru-RU" sz="2900" dirty="0"/>
              <a:t> не </a:t>
            </a:r>
            <a:r>
              <a:rPr lang="ru-RU" sz="2900" dirty="0" err="1"/>
              <a:t>хотів</a:t>
            </a:r>
            <a:r>
              <a:rPr lang="ru-RU" sz="2900" dirty="0"/>
              <a:t> </a:t>
            </a:r>
            <a:r>
              <a:rPr lang="ru-RU" sz="2900" dirty="0" err="1"/>
              <a:t>дружити</a:t>
            </a:r>
            <a:r>
              <a:rPr lang="ru-RU" sz="2900" dirty="0"/>
              <a:t>. Не </a:t>
            </a:r>
            <a:r>
              <a:rPr lang="ru-RU" sz="2900" dirty="0" err="1"/>
              <a:t>захотіла</a:t>
            </a:r>
            <a:r>
              <a:rPr lang="ru-RU" sz="2900" dirty="0"/>
              <a:t> Мишка, яка </a:t>
            </a:r>
            <a:r>
              <a:rPr lang="ru-RU" sz="2900" dirty="0" err="1"/>
              <a:t>пригостила</a:t>
            </a:r>
            <a:r>
              <a:rPr lang="ru-RU" sz="2900" dirty="0"/>
              <a:t> </a:t>
            </a:r>
            <a:r>
              <a:rPr lang="ru-RU" sz="2900" dirty="0" err="1"/>
              <a:t>Хом’ячка</a:t>
            </a:r>
            <a:r>
              <a:rPr lang="ru-RU" sz="2900" dirty="0"/>
              <a:t> половинкою </a:t>
            </a:r>
            <a:r>
              <a:rPr lang="ru-RU" sz="2900" dirty="0" err="1"/>
              <a:t>своєї</a:t>
            </a:r>
            <a:r>
              <a:rPr lang="ru-RU" sz="2900" dirty="0"/>
              <a:t> зернинки, а </a:t>
            </a:r>
            <a:r>
              <a:rPr lang="ru-RU" sz="2900" dirty="0" err="1"/>
              <a:t>він</a:t>
            </a:r>
            <a:r>
              <a:rPr lang="ru-RU" sz="2900" dirty="0"/>
              <a:t> з Мишкою </a:t>
            </a:r>
            <a:r>
              <a:rPr lang="ru-RU" sz="2900" dirty="0" err="1"/>
              <a:t>своїми</a:t>
            </a:r>
            <a:r>
              <a:rPr lang="ru-RU" sz="2900" dirty="0"/>
              <a:t> харчами не </a:t>
            </a:r>
            <a:r>
              <a:rPr lang="ru-RU" sz="2900" dirty="0" err="1"/>
              <a:t>поділився</a:t>
            </a:r>
            <a:r>
              <a:rPr lang="ru-RU" sz="2900" dirty="0"/>
              <a:t>. Не </a:t>
            </a:r>
            <a:r>
              <a:rPr lang="ru-RU" sz="2900" dirty="0" err="1"/>
              <a:t>захотів</a:t>
            </a:r>
            <a:r>
              <a:rPr lang="ru-RU" sz="2900" dirty="0"/>
              <a:t> </a:t>
            </a:r>
            <a:r>
              <a:rPr lang="ru-RU" sz="2900" dirty="0" err="1"/>
              <a:t>Ховрашок</a:t>
            </a:r>
            <a:r>
              <a:rPr lang="ru-RU" sz="2900" dirty="0"/>
              <a:t>, </a:t>
            </a:r>
            <a:r>
              <a:rPr lang="ru-RU" sz="2900" dirty="0" err="1"/>
              <a:t>який</a:t>
            </a:r>
            <a:r>
              <a:rPr lang="ru-RU" sz="2900" dirty="0"/>
              <a:t> </a:t>
            </a:r>
            <a:r>
              <a:rPr lang="ru-RU" sz="2900" dirty="0" err="1"/>
              <a:t>допоміг</a:t>
            </a:r>
            <a:r>
              <a:rPr lang="ru-RU" sz="2900" dirty="0"/>
              <a:t> перейти </a:t>
            </a:r>
            <a:r>
              <a:rPr lang="ru-RU" sz="2900" dirty="0" err="1"/>
              <a:t>Хом’ячкові</a:t>
            </a:r>
            <a:r>
              <a:rPr lang="ru-RU" sz="2900" dirty="0"/>
              <a:t> через </a:t>
            </a:r>
            <a:r>
              <a:rPr lang="ru-RU" sz="2900" dirty="0" err="1"/>
              <a:t>струмок</a:t>
            </a:r>
            <a:r>
              <a:rPr lang="ru-RU" sz="2900" dirty="0"/>
              <a:t>, а той у свою </a:t>
            </a:r>
            <a:r>
              <a:rPr lang="ru-RU" sz="2900" dirty="0" err="1"/>
              <a:t>чергу</a:t>
            </a:r>
            <a:r>
              <a:rPr lang="ru-RU" sz="2900" dirty="0"/>
              <a:t> не </a:t>
            </a:r>
            <a:r>
              <a:rPr lang="ru-RU" sz="2900" dirty="0" err="1"/>
              <a:t>допоміг</a:t>
            </a:r>
            <a:r>
              <a:rPr lang="ru-RU" sz="2900" dirty="0"/>
              <a:t> </a:t>
            </a:r>
            <a:r>
              <a:rPr lang="ru-RU" sz="2900" dirty="0" err="1"/>
              <a:t>Ховрашкові</a:t>
            </a:r>
            <a:r>
              <a:rPr lang="ru-RU" sz="2900" dirty="0"/>
              <a:t>. </a:t>
            </a:r>
            <a:r>
              <a:rPr lang="ru-RU" sz="2900" dirty="0" smtClean="0"/>
              <a:t>І, </a:t>
            </a:r>
            <a:r>
              <a:rPr lang="ru-RU" sz="2900" dirty="0" err="1" smtClean="0"/>
              <a:t>що</a:t>
            </a:r>
            <a:r>
              <a:rPr lang="ru-RU" sz="2900" dirty="0" smtClean="0"/>
              <a:t> ж </a:t>
            </a:r>
            <a:r>
              <a:rPr lang="ru-RU" sz="2900" dirty="0" err="1" smtClean="0"/>
              <a:t>далі</a:t>
            </a:r>
            <a:r>
              <a:rPr lang="ru-RU" sz="2900" dirty="0" smtClean="0"/>
              <a:t>?</a:t>
            </a:r>
            <a:endParaRPr lang="uk-UA" sz="2900" dirty="0"/>
          </a:p>
          <a:p>
            <a:endParaRPr lang="uk-UA" dirty="0"/>
          </a:p>
        </p:txBody>
      </p:sp>
      <p:pic>
        <p:nvPicPr>
          <p:cNvPr id="8" name="Содержимое 7" descr="ніцой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571604" y="1714488"/>
            <a:ext cx="1785950" cy="207170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02225" y="4500570"/>
            <a:ext cx="4041775" cy="2357430"/>
          </a:xfrm>
        </p:spPr>
        <p:txBody>
          <a:bodyPr>
            <a:normAutofit fontScale="85000" lnSpcReduction="10000"/>
          </a:bodyPr>
          <a:lstStyle/>
          <a:p>
            <a:r>
              <a:rPr lang="uk-UA" dirty="0" smtClean="0"/>
              <a:t>       Що </a:t>
            </a:r>
            <a:r>
              <a:rPr lang="uk-UA" dirty="0"/>
              <a:t>є найбільшим щастям для кожної дитини? На це найпростіше питання можна знайти відповідь в казочці про допитливого зайчика.  Зайченя проходить довгий та цікавий шлях, щоб віднайти відповідь на питання, яке його так турбує. </a:t>
            </a:r>
            <a:r>
              <a:rPr lang="uk-UA" dirty="0" smtClean="0"/>
              <a:t> </a:t>
            </a:r>
            <a:endParaRPr lang="uk-UA" dirty="0"/>
          </a:p>
          <a:p>
            <a:endParaRPr lang="uk-UA" dirty="0"/>
          </a:p>
        </p:txBody>
      </p:sp>
      <p:pic>
        <p:nvPicPr>
          <p:cNvPr id="9" name="Содержимое 8" descr="ніцой 2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143504" y="1714488"/>
            <a:ext cx="3541709" cy="228601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Фони\detskie-kartinki-dlya-fona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3900" y="-230188"/>
            <a:ext cx="10591800" cy="731837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1928802"/>
            <a:ext cx="4040188" cy="395128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Па́ніка — розгубленість, тривога, страх від очікування небезпеки.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Сенсація - сильне, приголомшливе враження, яке справляє на людей певна подія, якесь повідомлення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43372" y="5143512"/>
            <a:ext cx="5143536" cy="128588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Телеопера́тор — фахівець, який робить зйомку для телебаченні.</a:t>
            </a:r>
          </a:p>
          <a:p>
            <a:endParaRPr lang="uk-UA" dirty="0"/>
          </a:p>
        </p:txBody>
      </p:sp>
      <p:pic>
        <p:nvPicPr>
          <p:cNvPr id="9" name="Содержимое 8" descr="телеоператор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2071678"/>
            <a:ext cx="4041775" cy="2691822"/>
          </a:xfrm>
        </p:spPr>
      </p:pic>
      <p:sp>
        <p:nvSpPr>
          <p:cNvPr id="8" name="Заголовок 10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Словникова робота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«Страшне страховисько»</a:t>
            </a:r>
            <a:r>
              <a:rPr lang="uk-UA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569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Тема:Літературна творчість Лариси Ніцой. Про природу станете ви дбати, вірним другом будете для неї. Лариса Ніцой «Страшне страховисько». </vt:lpstr>
      <vt:lpstr> Гра «Впіймай звук» </vt:lpstr>
      <vt:lpstr>Гра «Добери для слів суперників» </vt:lpstr>
      <vt:lpstr> Гра «Назви групу слів – одним» </vt:lpstr>
      <vt:lpstr>Лариса Ніцой -   письменниця, педагог, громадський діяч </vt:lpstr>
      <vt:lpstr>Біографія письменниці</vt:lpstr>
      <vt:lpstr>Читайте сучасну дитячу літературу!</vt:lpstr>
      <vt:lpstr>Читайте сучасну дитячу літературу!</vt:lpstr>
      <vt:lpstr>Словникова робота «Страшне страховисько» </vt:lpstr>
      <vt:lpstr>Повторне читання слів: </vt:lpstr>
      <vt:lpstr>Вибіркове читання "Страшне страховисько" </vt:lpstr>
      <vt:lpstr>Запам’ятайте!</vt:lpstr>
      <vt:lpstr>Список  використаних  джерел: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Літературна творчість Лариси Ніцой. Про природу станете ви дбати, вірним другом будете для неї. Лариса Ніцой «Страшне страховисько».</dc:title>
  <dc:creator>Admin</dc:creator>
  <cp:lastModifiedBy>Admin</cp:lastModifiedBy>
  <cp:revision>15</cp:revision>
  <dcterms:created xsi:type="dcterms:W3CDTF">2017-02-18T18:10:03Z</dcterms:created>
  <dcterms:modified xsi:type="dcterms:W3CDTF">2017-02-18T23:33:29Z</dcterms:modified>
</cp:coreProperties>
</file>