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CFD5-98C1-47CB-A879-38A826D0ABCB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EC40-FD6D-4F57-8A75-A3EC1488D96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CFD5-98C1-47CB-A879-38A826D0ABCB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EC40-FD6D-4F57-8A75-A3EC1488D96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CFD5-98C1-47CB-A879-38A826D0ABCB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EC40-FD6D-4F57-8A75-A3EC1488D96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CFD5-98C1-47CB-A879-38A826D0ABCB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EC40-FD6D-4F57-8A75-A3EC1488D96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CFD5-98C1-47CB-A879-38A826D0ABCB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EC40-FD6D-4F57-8A75-A3EC1488D96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CFD5-98C1-47CB-A879-38A826D0ABCB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EC40-FD6D-4F57-8A75-A3EC1488D96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CFD5-98C1-47CB-A879-38A826D0ABCB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EC40-FD6D-4F57-8A75-A3EC1488D96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CFD5-98C1-47CB-A879-38A826D0ABCB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EC40-FD6D-4F57-8A75-A3EC1488D96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CFD5-98C1-47CB-A879-38A826D0ABCB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EC40-FD6D-4F57-8A75-A3EC1488D96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CFD5-98C1-47CB-A879-38A826D0ABCB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EC40-FD6D-4F57-8A75-A3EC1488D96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CFD5-98C1-47CB-A879-38A826D0ABCB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EC40-FD6D-4F57-8A75-A3EC1488D96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5CFD5-98C1-47CB-A879-38A826D0ABCB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5EC40-FD6D-4F57-8A75-A3EC1488D96D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и\26601323-fon-dlya-prezentacii-zeleny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50017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uk-UA" sz="49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Тема: Літературна творчість сучасної письменниці Тетяни Стус. Всі ми такі різні. Тетяна Стус «Смугастик».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357694"/>
            <a:ext cx="6400800" cy="1752600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Василівецька Світлана Миколаївна, вчитель початкових класів Кислинської загальноосвітньої школи І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ступеня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Маньківської районної ради Черкаської області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Фони\26601323-fon-dlya-prezentacii-zeleny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uk-UA" sz="40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Знайди у тексті продовження речень і прочитай:</a:t>
            </a: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uk-UA" sz="4000" b="1" dirty="0">
              <a:solidFill>
                <a:srgbClr val="80008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0"/>
            <a:ext cx="7758138" cy="4525963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1. У Смугастика не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крилець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отже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…..</a:t>
            </a:r>
            <a:endParaRPr lang="uk-UA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2.  Коли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вранці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мама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будила, то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називала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…</a:t>
            </a:r>
            <a:endParaRPr lang="uk-UA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3. У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звірятка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аж восьми лапок, тому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не ……</a:t>
            </a:r>
            <a:endParaRPr lang="uk-UA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4.  У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нього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копитець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точно не …..</a:t>
            </a:r>
            <a:endParaRPr lang="uk-UA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5.  Коли Смугастик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забруднювався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 мама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називала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….</a:t>
            </a:r>
            <a:endParaRPr lang="uk-UA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6.  А як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був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чистеньким і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охайним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 то ….</a:t>
            </a:r>
            <a:endParaRPr lang="uk-UA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7.  Коли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сердився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 мама казала, що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супився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як …..</a:t>
            </a:r>
            <a:endParaRPr lang="uk-UA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8.  Коли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засинав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муркотів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 то ставав «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маминим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….» </a:t>
            </a:r>
            <a:endParaRPr lang="uk-UA" sz="2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Фони\26601323-fon-dlya-prezentacii-zeleny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Доберіть до слів, близькі за значенням:</a:t>
            </a:r>
            <a:r>
              <a:rPr lang="uk-UA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b="1" dirty="0">
              <a:solidFill>
                <a:srgbClr val="800080"/>
              </a:solidFill>
            </a:endParaRPr>
          </a:p>
        </p:txBody>
      </p:sp>
      <p:pic>
        <p:nvPicPr>
          <p:cNvPr id="7" name="Содержимое 6" descr="смугастик 2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84200" y="2523331"/>
            <a:ext cx="3784600" cy="267970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57752" y="1928802"/>
            <a:ext cx="4038600" cy="4525963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Бавився                                    Не тямив</a:t>
            </a:r>
            <a:endParaRPr lang="uk-U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Лагідна                                Журила</a:t>
            </a:r>
            <a:endParaRPr lang="uk-U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Розмовляв                              Бракує</a:t>
            </a:r>
            <a:endParaRPr lang="uk-U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Фони\26601323-fon-dlya-prezentacii-zeleny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9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Робота з текстом</a:t>
            </a:r>
            <a: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28596" y="5357826"/>
            <a:ext cx="8215370" cy="1282704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Розгляньте уважно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малюнки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Підберіть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казки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заголовком до кожного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малюнка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pic>
        <p:nvPicPr>
          <p:cNvPr id="13" name="Содержимое 12" descr="смугастик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57158" y="1428736"/>
            <a:ext cx="4040188" cy="3478184"/>
          </a:xfrm>
        </p:spPr>
      </p:pic>
      <p:pic>
        <p:nvPicPr>
          <p:cNvPr id="14" name="Содержимое 13" descr="смугастик1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5214942" y="1500174"/>
            <a:ext cx="3613179" cy="335758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Фони\26601323-fon-dlya-prezentacii-zeleny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753600" cy="73152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Список  використаних  джерел:</a:t>
            </a:r>
            <a:br>
              <a:rPr lang="uk-UA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dirty="0">
              <a:solidFill>
                <a:srgbClr val="80008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785786" y="1071546"/>
            <a:ext cx="7972452" cy="3429024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uk-UA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Література:</a:t>
            </a:r>
          </a:p>
          <a:p>
            <a:pPr>
              <a:lnSpc>
                <a:spcPct val="120000"/>
              </a:lnSpc>
              <a:buNone/>
            </a:pP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Стус Тетяна. Хрестоматія  сучасної української дитячої літератури: Львів, 2016.- 159 с. </a:t>
            </a:r>
          </a:p>
          <a:p>
            <a:pPr>
              <a:lnSpc>
                <a:spcPct val="120000"/>
              </a:lnSpc>
              <a:buNone/>
            </a:pP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Челмакіна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І.В. Розвивальні  ігри, вправи та завдання в початковій школі. – Харків: Основа, 2006. – 138с. (збірник)</a:t>
            </a:r>
          </a:p>
          <a:p>
            <a:pPr>
              <a:lnSpc>
                <a:spcPct val="120000"/>
              </a:lnSpc>
              <a:buNone/>
            </a:pP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Савченко О.Я. Методика читання у початкових класах/ О.Я.Савченко – Київ:Основа,2007. -  334с.</a:t>
            </a:r>
          </a:p>
          <a:p>
            <a:endParaRPr lang="uk-UA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714348" y="4643446"/>
            <a:ext cx="7753376" cy="164307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uk-UA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Інтернет – ресурси:</a:t>
            </a:r>
            <a:endParaRPr lang="en-US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http://mon.gov.ua</a:t>
            </a:r>
            <a:r>
              <a:rPr lang="uk-UA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endParaRPr lang="en-US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http://mala.storinka.org</a:t>
            </a:r>
            <a:endParaRPr lang="uk-UA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http:</a:t>
            </a:r>
            <a:r>
              <a:rPr lang="uk-UA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abetka.ukrlife.org</a:t>
            </a:r>
            <a:endParaRPr lang="uk-UA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ни\26601323-fon-dlya-prezentacii-zeleny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Скоромовка </a:t>
            </a:r>
            <a:endParaRPr lang="uk-UA" b="1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1571612"/>
            <a:ext cx="7800972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uk-UA" b="1" dirty="0"/>
              <a:t>Мурлика муркоче –</a:t>
            </a:r>
          </a:p>
          <a:p>
            <a:pPr>
              <a:lnSpc>
                <a:spcPct val="150000"/>
              </a:lnSpc>
              <a:buNone/>
            </a:pPr>
            <a:r>
              <a:rPr lang="uk-UA" b="1" dirty="0"/>
              <a:t>Морозива хоче.</a:t>
            </a:r>
          </a:p>
          <a:p>
            <a:pPr>
              <a:lnSpc>
                <a:spcPct val="150000"/>
              </a:lnSpc>
              <a:buNone/>
            </a:pPr>
            <a:r>
              <a:rPr lang="uk-UA" b="1" dirty="0"/>
              <a:t>Мурлико руденький –</a:t>
            </a:r>
          </a:p>
          <a:p>
            <a:pPr>
              <a:lnSpc>
                <a:spcPct val="150000"/>
              </a:lnSpc>
              <a:buNone/>
            </a:pPr>
            <a:r>
              <a:rPr lang="uk-UA" b="1" dirty="0"/>
              <a:t>Замерзнеш, дурненький.</a:t>
            </a:r>
          </a:p>
          <a:p>
            <a:pPr>
              <a:lnSpc>
                <a:spcPct val="150000"/>
              </a:lnSpc>
            </a:pPr>
            <a:endParaRPr lang="uk-U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и\26601323-fon-dlya-prezentacii-zeleny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Загадка </a:t>
            </a:r>
            <a:endParaRPr lang="uk-UA" b="1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       Має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вуса, пишний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хвіст</a:t>
            </a:r>
          </a:p>
          <a:p>
            <a:pPr algn="ctr">
              <a:lnSpc>
                <a:spcPct val="150000"/>
              </a:lnSpc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негарну звичку:</a:t>
            </a:r>
          </a:p>
          <a:p>
            <a:pPr algn="ctr">
              <a:lnSpc>
                <a:spcPct val="150000"/>
              </a:lnSpc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           Спершу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добре він поїсть, </a:t>
            </a: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Після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миє личко.  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Фони\26601323-fon-dlya-prezentacii-zeleny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7" name="Содержимое 6" descr="1234118535_68935_poster2000-1024x68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57224" y="642918"/>
            <a:ext cx="7724275" cy="550072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Фони\26601323-fon-dlya-prezentacii-zeleny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Тетяна</a:t>
            </a:r>
            <a:r>
              <a:rPr lang="ru-RU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Стус -</a:t>
            </a:r>
            <a:br>
              <a:rPr lang="ru-RU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українська</a:t>
            </a:r>
            <a:r>
              <a:rPr lang="ru-RU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письменниця</a:t>
            </a:r>
            <a:endParaRPr lang="uk-UA" dirty="0">
              <a:solidFill>
                <a:srgbClr val="800080"/>
              </a:solidFill>
            </a:endParaRPr>
          </a:p>
        </p:txBody>
      </p:sp>
      <p:pic>
        <p:nvPicPr>
          <p:cNvPr id="5" name="Содержимое 4" descr="таня стус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285984" y="1643050"/>
            <a:ext cx="4681542" cy="3429024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000100" y="5357826"/>
            <a:ext cx="7901014" cy="121442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«У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дитинстві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найліпшими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моїми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друзями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були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книжки. Коли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самотній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коли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тобі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сумно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, добра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історія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завжди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підтримає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подарує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тобі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радість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uk-UA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Фони\26601323-fon-dlya-prezentacii-zeleny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Біографія письменниці</a:t>
            </a:r>
            <a:endParaRPr lang="uk-UA" b="1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143536"/>
          </a:xfrm>
        </p:spPr>
        <p:txBody>
          <a:bodyPr>
            <a:normAutofit fontScale="92500"/>
          </a:bodyPr>
          <a:lstStyle/>
          <a:p>
            <a:pPr>
              <a:lnSpc>
                <a:spcPct val="17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		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Тетяня Стус народилася 21 лютого 1976 року на Слобожанщині, у селі Можняківці Новопсковського району, що на Луганщині. Продовжила династію вчителів, вступивши до Луганського державного педагогічного університету імені Тараса Григоровича Шевченка.</a:t>
            </a:r>
            <a:endParaRPr lang="uk-UA" sz="23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		 Відомий літературний критик почала свою кар’єру у школі, працюючи вчителем. Пізніше працювала журналістом. Згодом очолила дитячий журнал «Соняшник».</a:t>
            </a:r>
            <a:endParaRPr lang="uk-UA" sz="23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Фони\26601323-fon-dlya-prezentacii-zeleny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Читайте сучасну  дитячу літературу!</a:t>
            </a:r>
            <a:endParaRPr lang="uk-UA" dirty="0">
              <a:solidFill>
                <a:srgbClr val="80008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57158" y="4000504"/>
            <a:ext cx="4468816" cy="2643206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uk-UA" sz="7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        Хороша </a:t>
            </a:r>
            <a:r>
              <a:rPr lang="uk-UA" sz="7200" dirty="0" err="1">
                <a:latin typeface="Times New Roman" pitchFamily="18" charset="0"/>
                <a:cs typeface="Times New Roman" pitchFamily="18" charset="0"/>
              </a:rPr>
              <a:t>мурнявська</a:t>
            </a:r>
            <a:r>
              <a:rPr lang="uk-UA" sz="7200" dirty="0">
                <a:latin typeface="Times New Roman" pitchFamily="18" charset="0"/>
                <a:cs typeface="Times New Roman" pitchFamily="18" charset="0"/>
              </a:rPr>
              <a:t> книжечка. Легка й грайлива. Проте змусить замислися і дорослих, і дітей. Не лише про те, що є у пташок: ноги чи лапки; скільки лапок у павучків, якого кольору бувають звірі, а й, наприклад, чи літають ті, в кого немає крилець…</a:t>
            </a:r>
          </a:p>
          <a:p>
            <a:endParaRPr lang="uk-UA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5357818" y="4286256"/>
            <a:ext cx="3786182" cy="235743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uk-UA" sz="1800" dirty="0" smtClean="0"/>
              <a:t>     Дівчинка </a:t>
            </a:r>
            <a:r>
              <a:rPr lang="uk-UA" sz="1800" dirty="0"/>
              <a:t>Даринка відкриє велику таємницю своєї мандрівки з давнини до нашого часу: час суцільний. Минуле живе тоді, коли існує майбутнє, сьогодні немає без учора, а знання не може існувати без практики...</a:t>
            </a:r>
          </a:p>
        </p:txBody>
      </p:sp>
      <p:pic>
        <p:nvPicPr>
          <p:cNvPr id="11" name="Содержимое 10" descr="стус 1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643702" y="928670"/>
            <a:ext cx="1930693" cy="2643206"/>
          </a:xfrm>
        </p:spPr>
      </p:pic>
      <p:pic>
        <p:nvPicPr>
          <p:cNvPr id="13" name="Содержимое 12" descr="стус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285720" y="1000108"/>
            <a:ext cx="2643206" cy="264320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Фони\26601323-fon-dlya-prezentacii-zeleny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285776"/>
            <a:ext cx="9753600" cy="73152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Читайте сучасну  дитячу літературу!</a:t>
            </a:r>
            <a:endParaRPr lang="uk-UA" dirty="0"/>
          </a:p>
        </p:txBody>
      </p:sp>
      <p:pic>
        <p:nvPicPr>
          <p:cNvPr id="8" name="Содержимое 7" descr="стус 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642910" y="2214554"/>
            <a:ext cx="3400420" cy="3794539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214810" y="1785926"/>
            <a:ext cx="4929190" cy="4525963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None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    	        Дивовижні </a:t>
            </a: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історії про </a:t>
            </a:r>
            <a:r>
              <a:rPr lang="uk-UA" sz="1800" b="1" dirty="0" err="1">
                <a:latin typeface="Times New Roman" pitchFamily="18" charset="0"/>
                <a:cs typeface="Times New Roman" pitchFamily="18" charset="0"/>
              </a:rPr>
              <a:t>хитрулю</a:t>
            </a: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uk-UA" sz="1800" b="1" dirty="0" err="1">
                <a:latin typeface="Times New Roman" pitchFamily="18" charset="0"/>
                <a:cs typeface="Times New Roman" pitchFamily="18" charset="0"/>
              </a:rPr>
              <a:t>вередулю</a:t>
            </a: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, а водночас про надзвичайно милу й винахідливу дівчинку Даринку, не залишать байдужими нікого.</a:t>
            </a:r>
          </a:p>
          <a:p>
            <a:pPr>
              <a:lnSpc>
                <a:spcPct val="170000"/>
              </a:lnSpc>
              <a:buNone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           Підсунути </a:t>
            </a: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свиню нареченим, викинути коники, ба навіть упоратися з пупом Землі — на все це здатна Даринка. Бо вона — з роду диваків, а диваки, як відомо, уміють і можуть усе!</a:t>
            </a:r>
          </a:p>
          <a:p>
            <a:endParaRPr lang="uk-UA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Фони\26601323-fon-dlya-prezentacii-zeleny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uk-UA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Словникова робота</a:t>
            </a:r>
            <a:br>
              <a:rPr lang="uk-UA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b="1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None/>
            </a:pPr>
            <a:r>
              <a:rPr lang="uk-UA" dirty="0" smtClean="0"/>
              <a:t>   </a:t>
            </a:r>
            <a:r>
              <a:rPr lang="uk-UA" b="1" dirty="0" smtClean="0"/>
              <a:t>Маленький                                   м</a:t>
            </a:r>
            <a:r>
              <a:rPr lang="ru-RU" b="1" dirty="0"/>
              <a:t>’</a:t>
            </a:r>
            <a:r>
              <a:rPr lang="uk-UA" b="1" dirty="0"/>
              <a:t>якенький</a:t>
            </a:r>
          </a:p>
          <a:p>
            <a:pPr>
              <a:lnSpc>
                <a:spcPct val="200000"/>
              </a:lnSpc>
              <a:buNone/>
            </a:pPr>
            <a:r>
              <a:rPr lang="uk-UA" b="1" dirty="0" smtClean="0"/>
              <a:t>   По </a:t>
            </a:r>
            <a:r>
              <a:rPr lang="uk-UA" b="1" dirty="0"/>
              <a:t>- своєму                                   дзьобик</a:t>
            </a:r>
          </a:p>
          <a:p>
            <a:pPr>
              <a:lnSpc>
                <a:spcPct val="200000"/>
              </a:lnSpc>
              <a:buNone/>
            </a:pPr>
            <a:r>
              <a:rPr lang="uk-UA" b="1" dirty="0" smtClean="0"/>
              <a:t>    Джміль                                         </a:t>
            </a:r>
            <a:r>
              <a:rPr lang="uk-UA" b="1" dirty="0"/>
              <a:t>забруднитися</a:t>
            </a:r>
          </a:p>
          <a:p>
            <a:pPr>
              <a:lnSpc>
                <a:spcPct val="150000"/>
              </a:lnSpc>
            </a:pPr>
            <a:endParaRPr lang="uk-U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450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Тема: Літературна творчість сучасної письменниці Тетяни Стус. Всі ми такі різні. Тетяна Стус «Смугастик». </vt:lpstr>
      <vt:lpstr>Скоромовка </vt:lpstr>
      <vt:lpstr>Загадка </vt:lpstr>
      <vt:lpstr>Слайд 4</vt:lpstr>
      <vt:lpstr>Тетяна Стус - українська письменниця</vt:lpstr>
      <vt:lpstr>Біографія письменниці</vt:lpstr>
      <vt:lpstr>Читайте сучасну  дитячу літературу!</vt:lpstr>
      <vt:lpstr>Читайте сучасну  дитячу літературу!</vt:lpstr>
      <vt:lpstr>Словникова робота </vt:lpstr>
      <vt:lpstr>Знайди у тексті продовження речень і прочитай: </vt:lpstr>
      <vt:lpstr>Доберіть до слів, близькі за значенням: </vt:lpstr>
      <vt:lpstr>Робота з текстом </vt:lpstr>
      <vt:lpstr>Список  використаних  джерел: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Літературна творчість сучасної письменниці Тетяни Стус. Всі ми такі різні. Тетяна Стус «Смугастик».</dc:title>
  <dc:creator>Admin</dc:creator>
  <cp:lastModifiedBy>Admin</cp:lastModifiedBy>
  <cp:revision>10</cp:revision>
  <dcterms:created xsi:type="dcterms:W3CDTF">2017-02-18T22:00:46Z</dcterms:created>
  <dcterms:modified xsi:type="dcterms:W3CDTF">2017-02-19T14:47:52Z</dcterms:modified>
</cp:coreProperties>
</file>