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7" r:id="rId2"/>
    <p:sldId id="256" r:id="rId3"/>
    <p:sldId id="260" r:id="rId4"/>
    <p:sldId id="261" r:id="rId5"/>
    <p:sldId id="262" r:id="rId6"/>
    <p:sldId id="258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custShowLst>
    <p:custShow name="Произвольный показ 1" id="0">
      <p:sldLst>
        <p:sld r:id="rId3"/>
        <p:sld r:id="rId8"/>
        <p:sld r:id="rId2"/>
        <p:sld r:id="rId7"/>
      </p:sldLst>
    </p:custShow>
  </p:custShowLst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2" autoAdjust="0"/>
    <p:restoredTop sz="94727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1014-C17F-4296-92CA-C73D7213CFF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75F0-AD4B-424E-BE81-D53DB8DA4F9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1014-C17F-4296-92CA-C73D7213CFF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75F0-AD4B-424E-BE81-D53DB8DA4F9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1014-C17F-4296-92CA-C73D7213CFF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75F0-AD4B-424E-BE81-D53DB8DA4F9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1014-C17F-4296-92CA-C73D7213CFF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75F0-AD4B-424E-BE81-D53DB8DA4F9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1014-C17F-4296-92CA-C73D7213CFF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75F0-AD4B-424E-BE81-D53DB8DA4F9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1014-C17F-4296-92CA-C73D7213CFF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75F0-AD4B-424E-BE81-D53DB8DA4F9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1014-C17F-4296-92CA-C73D7213CFF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75F0-AD4B-424E-BE81-D53DB8DA4F9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1014-C17F-4296-92CA-C73D7213CFF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75F0-AD4B-424E-BE81-D53DB8DA4F9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1014-C17F-4296-92CA-C73D7213CFF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75F0-AD4B-424E-BE81-D53DB8DA4F9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1014-C17F-4296-92CA-C73D7213CFF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75F0-AD4B-424E-BE81-D53DB8DA4F9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1014-C17F-4296-92CA-C73D7213CFF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75F0-AD4B-424E-BE81-D53DB8DA4F9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A1014-C17F-4296-92CA-C73D7213CFF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575F0-AD4B-424E-BE81-D53DB8DA4F9C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audio" Target="../media/audio11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и\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1143008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uk-UA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Літературна творчість Лущевської Оксани. Моє захоплення у вільний час. Лущевська Оксана «Шашки»</a:t>
            </a:r>
            <a:endParaRPr lang="uk-UA" sz="4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8926" y="4643446"/>
            <a:ext cx="5757874" cy="16659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Василівецька Світлана Миколаївна, вчитель початкових класів Кислинської загальноосвітньої школи І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Маньківської районної ради Черкаської області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25262352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Фони\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«Читай і передбачай»</a:t>
            </a:r>
            <a:endParaRPr lang="uk-UA" b="1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Шашки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Сестра Люська</a:t>
            </a:r>
            <a:endParaRPr lang="uk-U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Брат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Марчик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Граю сам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собою</a:t>
            </a:r>
            <a:endParaRPr lang="uk-U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Шашковий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турнір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Програю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татові</a:t>
            </a:r>
            <a:endParaRPr lang="uk-U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Фони\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Словникова робота</a:t>
            </a:r>
            <a:b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>
              <a:solidFill>
                <a:srgbClr val="000099"/>
              </a:solidFill>
            </a:endParaRPr>
          </a:p>
        </p:txBody>
      </p:sp>
      <p:pic>
        <p:nvPicPr>
          <p:cNvPr id="8" name="Содержимое 7" descr="шашки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500166" y="1428736"/>
            <a:ext cx="3062291" cy="2643206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038600" cy="462598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Дамка — шашка,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досягла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останнього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ряду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шахівниці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Форсува́ти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прискорювати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проходження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Проаналізува́ти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розібрати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розглянути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Фони\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Гра «</a:t>
            </a:r>
            <a:r>
              <a:rPr lang="ru-RU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Розвідники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uk-UA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357298"/>
            <a:ext cx="6643702" cy="55007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Відшукайте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першому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абзаці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порахуйте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скільки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зустрічається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слово «шашки».</a:t>
            </a:r>
            <a:endParaRPr lang="uk-UA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Знайдіть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діалог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головного героя і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сестри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Люсі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Порахуйте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слово «Люся» у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діалозі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Знайдіть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якими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різними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словами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називає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брат маленького Марка.</a:t>
            </a:r>
            <a:endParaRPr lang="uk-UA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- В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якій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частині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тексту сказано з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ким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хлопчик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найбільше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любить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грати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в шашки? Прочитайте.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Фони\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Розвиток </a:t>
            </a:r>
            <a:r>
              <a:rPr lang="uk-UA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en-US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язного мовлення</a:t>
            </a:r>
            <a:endParaRPr lang="uk-UA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857752" y="3929066"/>
            <a:ext cx="4038600" cy="3954459"/>
          </a:xfrm>
        </p:spPr>
        <p:txBody>
          <a:bodyPr/>
          <a:lstStyle/>
          <a:p>
            <a:pPr algn="ctr">
              <a:buNone/>
            </a:pPr>
            <a:r>
              <a:rPr lang="uk-UA" dirty="0" err="1" smtClean="0"/>
              <a:t>“</a:t>
            </a:r>
            <a:r>
              <a:rPr lang="uk-UA" sz="4400" b="1" dirty="0" err="1" smtClean="0">
                <a:latin typeface="Times New Roman" pitchFamily="18" charset="0"/>
                <a:cs typeface="Times New Roman" pitchFamily="18" charset="0"/>
              </a:rPr>
              <a:t>Дозвілля</a:t>
            </a: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 нашої сім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ї”</a:t>
            </a:r>
            <a:endParaRPr lang="uk-UA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autumn-activites-for-the-whole-family-l-a9orbd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928794" y="2000240"/>
            <a:ext cx="3609972" cy="239991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Фони\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0712"/>
            <a:ext cx="9358282" cy="701871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857232"/>
            <a:ext cx="7572428" cy="1060472"/>
          </a:xfrm>
        </p:spPr>
        <p:txBody>
          <a:bodyPr>
            <a:normAutofit fontScale="90000"/>
          </a:bodyPr>
          <a:lstStyle/>
          <a:p>
            <a:r>
              <a:rPr lang="uk-UA" sz="49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Список  використаних  джерел:</a:t>
            </a:r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500034" y="2071678"/>
            <a:ext cx="8182004" cy="221457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Стус Тетяна. Хрестоматія  сучасної української дитячої літератури: Львів, 2016.- 159 с. </a:t>
            </a:r>
          </a:p>
          <a:p>
            <a:pPr>
              <a:buNone/>
            </a:pP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Челмакіна</a:t>
            </a: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І.В. Розвивальні  ігри, вправи та завдання в початковій школі. – Харків: Основа, 2006. – 138с. (збірник)</a:t>
            </a:r>
          </a:p>
          <a:p>
            <a:pPr>
              <a:buNone/>
            </a:pP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Савченко О.Я. Методика читання у початкових класах/ О.Я.Савченко – Київ:Основа,2007. -  334с.</a:t>
            </a:r>
          </a:p>
          <a:p>
            <a:endParaRPr lang="uk-UA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786182" y="4357693"/>
            <a:ext cx="4038600" cy="207170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Інтернет – ресурси: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http://mon.gov.ua/</a:t>
            </a:r>
          </a:p>
          <a:p>
            <a:pPr>
              <a:buNone/>
            </a:pP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http://mala.storinka.org</a:t>
            </a:r>
            <a:endParaRPr lang="uk-UA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</a:t>
            </a: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abetka.ukrlife.org</a:t>
            </a:r>
            <a:endParaRPr lang="uk-UA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и\slajd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uk-UA" sz="4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Відгадування загадки</a:t>
            </a:r>
            <a:br>
              <a:rPr lang="uk-UA" sz="4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4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Текст 26"/>
          <p:cNvSpPr>
            <a:spLocks noGrp="1"/>
          </p:cNvSpPr>
          <p:nvPr>
            <p:ph type="body" idx="1"/>
          </p:nvPr>
        </p:nvSpPr>
        <p:spPr>
          <a:xfrm>
            <a:off x="500034" y="3000372"/>
            <a:ext cx="2736304" cy="3354288"/>
          </a:xfrm>
        </p:spPr>
        <p:txBody>
          <a:bodyPr>
            <a:normAutofit/>
          </a:bodyPr>
          <a:lstStyle/>
          <a:p>
            <a:r>
              <a:rPr lang="uk-UA" sz="1400" b="0" dirty="0" smtClean="0">
                <a:solidFill>
                  <a:schemeClr val="tx1"/>
                </a:solidFill>
              </a:rPr>
              <a:t>«</a:t>
            </a:r>
            <a:endParaRPr lang="uk-UA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00034" y="285728"/>
            <a:ext cx="8286808" cy="50006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uk-UA" sz="2800" b="1" cap="none" dirty="0" smtClean="0"/>
              <a:t>                     Цифра ця усім говорить,</a:t>
            </a:r>
          </a:p>
          <a:p>
            <a:pPr>
              <a:lnSpc>
                <a:spcPct val="150000"/>
              </a:lnSpc>
            </a:pPr>
            <a:r>
              <a:rPr lang="uk-UA" sz="2800" b="1" cap="none" dirty="0" smtClean="0"/>
              <a:t>                     Скільки днів до тижня входить.</a:t>
            </a:r>
          </a:p>
          <a:p>
            <a:pPr>
              <a:lnSpc>
                <a:spcPct val="150000"/>
              </a:lnSpc>
            </a:pPr>
            <a:r>
              <a:rPr lang="uk-UA" sz="2800" b="1" cap="none" dirty="0" smtClean="0"/>
              <a:t>                     А як поряд стане буква «я»</a:t>
            </a:r>
          </a:p>
          <a:p>
            <a:pPr>
              <a:lnSpc>
                <a:spcPct val="150000"/>
              </a:lnSpc>
            </a:pPr>
            <a:r>
              <a:rPr lang="uk-UA" sz="2800" b="1" cap="none" dirty="0" smtClean="0"/>
              <a:t>                     То це буде вже…. </a:t>
            </a:r>
          </a:p>
          <a:p>
            <a:pPr algn="ctr">
              <a:lnSpc>
                <a:spcPct val="150000"/>
              </a:lnSpc>
            </a:pPr>
            <a:endParaRPr lang="uk-UA" sz="2800" b="1" dirty="0"/>
          </a:p>
        </p:txBody>
      </p:sp>
    </p:spTree>
    <p:extLst>
      <p:ext uri="{BB962C8B-B14F-4D97-AF65-F5344CB8AC3E}">
        <p14:creationId xmlns="" xmlns:p14="http://schemas.microsoft.com/office/powerpoint/2010/main" val="508238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  <p:sndAc>
          <p:stSnd>
            <p:snd r:embed="rId4" name="bomb.wav"/>
          </p:stSnd>
        </p:sndAc>
      </p:transition>
    </mc:Choice>
    <mc:Fallback>
      <p:transition spd="slow">
        <p:fade/>
        <p:sndAc>
          <p:stSnd>
            <p:snd r:embed="rId2" name="bomb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Фони\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143000"/>
          </a:xfrm>
        </p:spPr>
        <p:txBody>
          <a:bodyPr>
            <a:normAutofit/>
          </a:bodyPr>
          <a:lstStyle/>
          <a:p>
            <a:r>
              <a:rPr lang="uk-UA" sz="4400" b="1" dirty="0" smtClean="0">
                <a:solidFill>
                  <a:srgbClr val="000099"/>
                </a:solidFill>
              </a:rPr>
              <a:t>Знайди </a:t>
            </a:r>
            <a:r>
              <a:rPr lang="uk-UA" sz="4400" b="1" dirty="0" err="1" smtClean="0">
                <a:solidFill>
                  <a:srgbClr val="000099"/>
                </a:solidFill>
              </a:rPr>
              <a:t>“зайве”</a:t>
            </a:r>
            <a:endParaRPr lang="uk-UA" sz="4400" b="1" dirty="0">
              <a:solidFill>
                <a:srgbClr val="000099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2071678"/>
            <a:ext cx="7615262" cy="4054485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uk-UA" sz="3200" b="1" dirty="0" smtClean="0"/>
              <a:t>             Миска-миска-лиска-миска</a:t>
            </a:r>
          </a:p>
          <a:p>
            <a:pPr algn="ctr">
              <a:lnSpc>
                <a:spcPct val="150000"/>
              </a:lnSpc>
              <a:buNone/>
            </a:pPr>
            <a:r>
              <a:rPr lang="uk-UA" sz="3200" b="1" dirty="0" smtClean="0"/>
              <a:t> Гора-гора-нора-гора</a:t>
            </a:r>
          </a:p>
          <a:p>
            <a:pPr>
              <a:lnSpc>
                <a:spcPct val="150000"/>
              </a:lnSpc>
            </a:pPr>
            <a:r>
              <a:rPr lang="uk-UA" b="1" dirty="0" smtClean="0"/>
              <a:t>                        </a:t>
            </a:r>
            <a:r>
              <a:rPr lang="uk-UA" sz="3200" b="1" dirty="0" smtClean="0"/>
              <a:t>Ріс – </a:t>
            </a:r>
            <a:r>
              <a:rPr lang="uk-UA" sz="3200" b="1" dirty="0" err="1" smtClean="0"/>
              <a:t>ріс</a:t>
            </a:r>
            <a:r>
              <a:rPr lang="uk-UA" sz="3200" b="1" dirty="0" smtClean="0"/>
              <a:t> – ліс – ріс - </a:t>
            </a:r>
            <a:r>
              <a:rPr lang="uk-UA" sz="3200" b="1" dirty="0" err="1" smtClean="0"/>
              <a:t>ріс</a:t>
            </a:r>
            <a:endParaRPr lang="uk-U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Фони\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143000"/>
          </a:xfrm>
        </p:spPr>
        <p:txBody>
          <a:bodyPr>
            <a:normAutofit/>
          </a:bodyPr>
          <a:lstStyle/>
          <a:p>
            <a:r>
              <a:rPr lang="uk-UA" sz="4400" b="1" dirty="0" smtClean="0">
                <a:solidFill>
                  <a:srgbClr val="000099"/>
                </a:solidFill>
              </a:rPr>
              <a:t>Скоромовка </a:t>
            </a:r>
            <a:endParaRPr lang="uk-UA" sz="4400" b="1" dirty="0">
              <a:solidFill>
                <a:srgbClr val="000099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785786" y="2285992"/>
            <a:ext cx="7972452" cy="376396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uk-UA" sz="4000" b="1" dirty="0" smtClean="0"/>
              <a:t>Біг додому лісом лис,</a:t>
            </a:r>
          </a:p>
          <a:p>
            <a:pPr algn="ctr">
              <a:lnSpc>
                <a:spcPct val="150000"/>
              </a:lnSpc>
              <a:buNone/>
            </a:pPr>
            <a:r>
              <a:rPr lang="uk-UA" sz="4000" b="1" dirty="0" smtClean="0"/>
              <a:t>    шелестів над лисом ліс.</a:t>
            </a:r>
          </a:p>
          <a:p>
            <a:endParaRPr lang="uk-UA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Фони\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/>
          </a:bodyPr>
          <a:lstStyle/>
          <a:p>
            <a:r>
              <a:rPr lang="uk-UA" sz="4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Прочитай </a:t>
            </a:r>
            <a:endParaRPr lang="uk-UA" sz="4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14282" y="1643050"/>
            <a:ext cx="8229600" cy="470916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uk-UA" sz="4000" b="1" dirty="0" smtClean="0"/>
              <a:t>       Водпелсие                                уфботл</a:t>
            </a:r>
          </a:p>
          <a:p>
            <a:pPr algn="ctr">
              <a:lnSpc>
                <a:spcPct val="150000"/>
              </a:lnSpc>
              <a:buNone/>
            </a:pPr>
            <a:r>
              <a:rPr lang="uk-UA" sz="4000" b="1" dirty="0" smtClean="0"/>
              <a:t>    кшаши                                         олрики</a:t>
            </a:r>
          </a:p>
          <a:p>
            <a:pPr algn="ctr">
              <a:lnSpc>
                <a:spcPct val="150000"/>
              </a:lnSpc>
            </a:pPr>
            <a:endParaRPr lang="uk-UA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F:\Фони\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Лущевська Оксана -</a:t>
            </a:r>
            <a:r>
              <a:rPr lang="uk-UA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поетеса, дитяча письменниця</a:t>
            </a:r>
            <a:r>
              <a:rPr lang="uk-UA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>
              <a:solidFill>
                <a:srgbClr val="000099"/>
              </a:solidFill>
            </a:endParaRPr>
          </a:p>
        </p:txBody>
      </p:sp>
      <p:pic>
        <p:nvPicPr>
          <p:cNvPr id="12" name="Содержимое 11" descr="оксана лущевська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357686" y="1571612"/>
            <a:ext cx="3500462" cy="3071834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714612" y="4857760"/>
            <a:ext cx="5972188" cy="17859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ніколи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перелічувала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книжок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що читаю. Але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справді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На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зустрічах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американських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школах читаю з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дітлахами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українські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казки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Я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ніколи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забуваю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рідну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країну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uk-UA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27129538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они\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БІОГРАФІЯ ПИСЬМЕННИЦІ</a:t>
            </a:r>
            <a:endParaRPr lang="uk-UA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500298" y="1600200"/>
            <a:ext cx="6186502" cy="4525963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Народилась 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у 1982 р. у м. Тальному,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Черкащині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.	</a:t>
            </a:r>
            <a:endParaRPr lang="uk-UA" sz="5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5000" b="1" dirty="0" err="1" smtClean="0">
                <a:latin typeface="Times New Roman" pitchFamily="18" charset="0"/>
                <a:cs typeface="Times New Roman" pitchFamily="18" charset="0"/>
              </a:rPr>
              <a:t>Закінчила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філологічний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факультет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Уманського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державного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педагогічного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університету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ім. П. Г.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Тичини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. За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фахом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– педагог.</a:t>
            </a:r>
            <a:endParaRPr lang="uk-UA" sz="5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5000" b="1" dirty="0" err="1" smtClean="0">
                <a:latin typeface="Times New Roman" pitchFamily="18" charset="0"/>
                <a:cs typeface="Times New Roman" pitchFamily="18" charset="0"/>
              </a:rPr>
              <a:t>Працювала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вихователем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дитячих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таборах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Північної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Америки. З 2004 року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живе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місті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Пітсбурґ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(штат </a:t>
            </a:r>
            <a:r>
              <a:rPr lang="ru-RU" sz="5000" b="1" dirty="0" err="1">
                <a:latin typeface="Times New Roman" pitchFamily="18" charset="0"/>
                <a:cs typeface="Times New Roman" pitchFamily="18" charset="0"/>
              </a:rPr>
              <a:t>Пенсильванія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, США).</a:t>
            </a:r>
            <a:endParaRPr lang="uk-UA" sz="5000" b="1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2950362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Фони\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Читайте сучасну літературу!</a:t>
            </a:r>
            <a:endParaRPr lang="uk-UA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214810" y="1500174"/>
            <a:ext cx="4643470" cy="5140356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Ксеня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дівчинка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провінційного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українського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містечка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вірного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друга,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котрий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мешкає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за океаном.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Ерік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і Ксеня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листуються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з того часу, як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дівчинка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відвідала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англомовний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табір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Сполучених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Штатах. Ксеня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мріє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зустріч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Еріком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– і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мрія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збувається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Ерік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приїжджа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Україну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на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гостину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Ксені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11" name="Содержимое 10" descr="пущевська 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1571604" y="1285860"/>
            <a:ext cx="2071702" cy="28575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Фони\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7543824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Читайте сучасну літературу!</a:t>
            </a:r>
            <a:endParaRPr lang="uk-UA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643306" y="1785926"/>
            <a:ext cx="5000660" cy="471490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ru-RU" dirty="0" smtClean="0"/>
              <a:t>    	   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Паперову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Царівну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змайструвала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дівчинка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Ліза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вона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виросла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грається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в ляльки.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Царівна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залишається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самотньою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А тут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іще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підготовка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до балу,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влаштовують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ляльки-сестри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Царівна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вирішує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: настав час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змін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? Але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зуміє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вона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змінити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своє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? І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хто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їй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допоможе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uk-UA" sz="4000" b="1" dirty="0">
              <a:latin typeface="Times New Roman" pitchFamily="18" charset="0"/>
              <a:cs typeface="Times New Roman" pitchFamily="18" charset="0"/>
            </a:endParaRPr>
          </a:p>
          <a:p>
            <a:endParaRPr lang="uk-UA" sz="4000" dirty="0"/>
          </a:p>
        </p:txBody>
      </p:sp>
      <p:pic>
        <p:nvPicPr>
          <p:cNvPr id="7" name="Содержимое 6" descr="лущевськ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643042" y="1571612"/>
            <a:ext cx="1905000" cy="28575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441</Words>
  <Application>Microsoft Office PowerPoint</Application>
  <PresentationFormat>Экран (4:3)</PresentationFormat>
  <Paragraphs>55</Paragraphs>
  <Slides>14</Slides>
  <Notes>0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  <vt:variant>
        <vt:lpstr>Произвольные показы</vt:lpstr>
      </vt:variant>
      <vt:variant>
        <vt:i4>1</vt:i4>
      </vt:variant>
    </vt:vector>
  </HeadingPairs>
  <TitlesOfParts>
    <vt:vector size="16" baseType="lpstr">
      <vt:lpstr>Тема Office</vt:lpstr>
      <vt:lpstr>Тема: Літературна творчість Лущевської Оксани. Моє захоплення у вільний час. Лущевська Оксана «Шашки»</vt:lpstr>
      <vt:lpstr>Відгадування загадки </vt:lpstr>
      <vt:lpstr>Знайди “зайве”</vt:lpstr>
      <vt:lpstr>Скоромовка </vt:lpstr>
      <vt:lpstr>Прочитай </vt:lpstr>
      <vt:lpstr>Лущевська Оксана - поетеса, дитяча письменниця </vt:lpstr>
      <vt:lpstr>БІОГРАФІЯ ПИСЬМЕННИЦІ</vt:lpstr>
      <vt:lpstr>Читайте сучасну літературу!</vt:lpstr>
      <vt:lpstr>Читайте сучасну літературу!</vt:lpstr>
      <vt:lpstr> «Читай і передбачай»</vt:lpstr>
      <vt:lpstr>Словникова робота </vt:lpstr>
      <vt:lpstr>Гра «Розвідники»</vt:lpstr>
      <vt:lpstr>Розвиток зв’язного мовлення</vt:lpstr>
      <vt:lpstr>Список  використаних  джерел: </vt:lpstr>
      <vt:lpstr>Произвольный показ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17</cp:revision>
  <dcterms:created xsi:type="dcterms:W3CDTF">2017-02-11T16:32:06Z</dcterms:created>
  <dcterms:modified xsi:type="dcterms:W3CDTF">2017-02-18T23:27:24Z</dcterms:modified>
</cp:coreProperties>
</file>