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2DCD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3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785794"/>
            <a:ext cx="7643866" cy="5286412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785794"/>
            <a:ext cx="7643866" cy="5286412"/>
          </a:xfrm>
          <a:solidFill>
            <a:srgbClr val="F2DCDB">
              <a:alpha val="80000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  <a:softEdge rad="317500"/>
          </a:effectLst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7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Foreign languages are bright as </a:t>
            </a:r>
            <a:r>
              <a:rPr lang="en-US" sz="7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butterfly's </a:t>
            </a:r>
            <a:r>
              <a:rPr lang="en-US" sz="7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flight</a:t>
            </a:r>
            <a:endParaRPr lang="ru-RU" sz="7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en-US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 USA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642918"/>
            <a:ext cx="3773438" cy="2571744"/>
          </a:xfrm>
          <a:prstGeom prst="rect">
            <a:avLst/>
          </a:prstGeom>
          <a:noFill/>
        </p:spPr>
      </p:pic>
      <p:pic>
        <p:nvPicPr>
          <p:cNvPr id="32770" name="Picture 2" descr="Картинки по запросу статуя свободы"/>
          <p:cNvPicPr>
            <a:picLocks noChangeAspect="1" noChangeArrowheads="1"/>
          </p:cNvPicPr>
          <p:nvPr/>
        </p:nvPicPr>
        <p:blipFill>
          <a:blip r:embed="rId3" cstate="print"/>
          <a:srcRect l="24671" r="11597"/>
          <a:stretch>
            <a:fillRect/>
          </a:stretch>
        </p:blipFill>
        <p:spPr bwMode="auto">
          <a:xfrm>
            <a:off x="0" y="214290"/>
            <a:ext cx="2428892" cy="579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2" name="Picture 4" descr="Картинки по запросу диснейленд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3058" y="1785926"/>
            <a:ext cx="3610942" cy="2036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6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4076700"/>
            <a:ext cx="5715000" cy="278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Canada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Картинки по запросу канада карта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48" y="714356"/>
            <a:ext cx="3857652" cy="3263819"/>
          </a:xfrm>
          <a:prstGeom prst="rect">
            <a:avLst/>
          </a:prstGeom>
          <a:noFill/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1746" name="Picture 2" descr="Картинки по запросу ниагарский водопа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08"/>
            <a:ext cx="4929190" cy="3295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 l="23970" t="22727"/>
          <a:stretch>
            <a:fillRect/>
          </a:stretch>
        </p:blipFill>
        <p:spPr bwMode="auto">
          <a:xfrm>
            <a:off x="3705890" y="4429132"/>
            <a:ext cx="5438110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2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 l="27344" t="23654" r="52343" b="30427"/>
          <a:stretch>
            <a:fillRect/>
          </a:stretch>
        </p:blipFill>
        <p:spPr bwMode="auto">
          <a:xfrm>
            <a:off x="1214414" y="4409875"/>
            <a:ext cx="1928826" cy="244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Australia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8" descr="Картинки по запросу австралия карта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142984"/>
            <a:ext cx="3286148" cy="2921592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2" name="Picture 2" descr="Картинки по запросу австрал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686744"/>
            <a:ext cx="4643470" cy="2956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57166"/>
            <a:ext cx="2286016" cy="2970660"/>
          </a:xfrm>
          <a:prstGeom prst="rect">
            <a:avLst/>
          </a:prstGeom>
          <a:noFill/>
        </p:spPr>
      </p:pic>
      <p:pic>
        <p:nvPicPr>
          <p:cNvPr id="30728" name="Picture 8" descr="Картинки по запросу кенгуру пнг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86" y="285728"/>
            <a:ext cx="4788014" cy="3786214"/>
          </a:xfrm>
          <a:prstGeom prst="rect">
            <a:avLst/>
          </a:prstGeom>
          <a:noFill/>
        </p:spPr>
      </p:pic>
      <p:pic>
        <p:nvPicPr>
          <p:cNvPr id="30730" name="Picture 10" descr="Картинки по запросу австралия"/>
          <p:cNvPicPr>
            <a:picLocks noChangeAspect="1" noChangeArrowheads="1"/>
          </p:cNvPicPr>
          <p:nvPr/>
        </p:nvPicPr>
        <p:blipFill>
          <a:blip r:embed="rId6" cstate="print"/>
          <a:srcRect r="50920"/>
          <a:stretch>
            <a:fillRect/>
          </a:stretch>
        </p:blipFill>
        <p:spPr bwMode="auto">
          <a:xfrm>
            <a:off x="5214942" y="4143380"/>
            <a:ext cx="3654396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Scotland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9698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6" name="Picture 10" descr="File:Flag map of Scotland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4267200" cy="4991120"/>
          </a:xfrm>
          <a:prstGeom prst="rect">
            <a:avLst/>
          </a:prstGeom>
          <a:noFill/>
        </p:spPr>
      </p:pic>
      <p:pic>
        <p:nvPicPr>
          <p:cNvPr id="29708" name="Picture 1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929066"/>
            <a:ext cx="5006893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10" name="Picture 1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85728"/>
            <a:ext cx="2419350" cy="3467100"/>
          </a:xfrm>
          <a:prstGeom prst="rect">
            <a:avLst/>
          </a:prstGeom>
          <a:noFill/>
        </p:spPr>
      </p:pic>
      <p:pic>
        <p:nvPicPr>
          <p:cNvPr id="29712" name="Picture 16" descr="Картинки по запросу волынка пнг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14844"/>
            <a:ext cx="3814734" cy="2543156"/>
          </a:xfrm>
          <a:prstGeom prst="rect">
            <a:avLst/>
          </a:prstGeom>
          <a:noFill/>
        </p:spPr>
      </p:pic>
      <p:pic>
        <p:nvPicPr>
          <p:cNvPr id="29714" name="Picture 18" descr="Картинки по запросу шотланди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92680" y="1500174"/>
            <a:ext cx="355573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Ireland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8674" name="AutoShape 2" descr="Картинки по запросу ирландия карта-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File:Flag-map of United Ireland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7362" y="70486"/>
            <a:ext cx="3692355" cy="4787274"/>
          </a:xfrm>
          <a:prstGeom prst="rect">
            <a:avLst/>
          </a:prstGeom>
          <a:noFill/>
        </p:spPr>
      </p:pic>
      <p:pic>
        <p:nvPicPr>
          <p:cNvPr id="28680" name="Picture 8" descr="Картинки по запросу ирлан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27087"/>
            <a:ext cx="4714908" cy="3131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4" name="Picture 12" descr="Картинки по запросу клеве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6780" y="4714884"/>
            <a:ext cx="3392938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6" name="Picture 14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 l="22266" r="23828"/>
          <a:stretch>
            <a:fillRect/>
          </a:stretch>
        </p:blipFill>
        <p:spPr bwMode="auto">
          <a:xfrm>
            <a:off x="428596" y="197104"/>
            <a:ext cx="2643206" cy="3279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8" name="Picture 16" descr="Картинки по запросу клевер пн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1714488"/>
            <a:ext cx="1561181" cy="142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Deutschland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 descr="deutsche-flagge1-280x33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92071" y="857232"/>
            <a:ext cx="3151929" cy="3714776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0" name="Picture 2" descr="Картинки по запросу бранденбургские ворота"/>
          <p:cNvPicPr>
            <a:picLocks noChangeAspect="1" noChangeArrowheads="1"/>
          </p:cNvPicPr>
          <p:nvPr/>
        </p:nvPicPr>
        <p:blipFill>
          <a:blip r:embed="rId3" cstate="print"/>
          <a:srcRect t="7029"/>
          <a:stretch>
            <a:fillRect/>
          </a:stretch>
        </p:blipFill>
        <p:spPr bwMode="auto">
          <a:xfrm>
            <a:off x="0" y="1142984"/>
            <a:ext cx="2928926" cy="2324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Картинки по запросу Берлинский кафедральный собо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714488"/>
            <a:ext cx="3305341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Картинки по запросу Рейхста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298138"/>
            <a:ext cx="6143668" cy="2559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6" name="Picture 8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7143768" y="4476733"/>
            <a:ext cx="1785950" cy="2381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</a:t>
            </a:r>
            <a:r>
              <a:rPr lang="en-US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sterreich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6626" name="Picture 2" descr="Картинки по запросу австрия карта-флаг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-1000156"/>
            <a:ext cx="6286496" cy="6286497"/>
          </a:xfrm>
          <a:prstGeom prst="rect">
            <a:avLst/>
          </a:prstGeom>
          <a:noFill/>
        </p:spPr>
      </p:pic>
      <p:pic>
        <p:nvPicPr>
          <p:cNvPr id="26628" name="Picture 4" descr="Картинки по запросу В.A. Моц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2394119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Картинки по запросу Дж. Гайдн"/>
          <p:cNvPicPr>
            <a:picLocks noChangeAspect="1" noChangeArrowheads="1"/>
          </p:cNvPicPr>
          <p:nvPr/>
        </p:nvPicPr>
        <p:blipFill>
          <a:blip r:embed="rId4" cstate="print"/>
          <a:srcRect l="51354" b="824"/>
          <a:stretch>
            <a:fillRect/>
          </a:stretch>
        </p:blipFill>
        <p:spPr bwMode="auto">
          <a:xfrm>
            <a:off x="428596" y="3376263"/>
            <a:ext cx="2571736" cy="3481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2" name="Picture 8" descr="Картинки по запросу шубер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441015"/>
            <a:ext cx="2357454" cy="3416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4" name="Picture 10" descr="Картинки по запросу штрау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1828" y="3643314"/>
            <a:ext cx="2336005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Die </a:t>
            </a:r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Schweiz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Картинки по запросу швейцария карта фла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0016" y="571480"/>
            <a:ext cx="6053984" cy="3890946"/>
          </a:xfrm>
          <a:prstGeom prst="rect">
            <a:avLst/>
          </a:prstGeom>
          <a:noFill/>
        </p:spPr>
      </p:pic>
      <p:pic>
        <p:nvPicPr>
          <p:cNvPr id="25604" name="Picture 4" descr="Картинки по запросу швейцар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500570"/>
            <a:ext cx="6050737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Картинки по запросу швейцария"/>
          <p:cNvPicPr>
            <a:picLocks noChangeAspect="1" noChangeArrowheads="1"/>
          </p:cNvPicPr>
          <p:nvPr/>
        </p:nvPicPr>
        <p:blipFill>
          <a:blip r:embed="rId4" cstate="print"/>
          <a:srcRect l="27176"/>
          <a:stretch>
            <a:fillRect/>
          </a:stretch>
        </p:blipFill>
        <p:spPr bwMode="auto">
          <a:xfrm>
            <a:off x="0" y="3643314"/>
            <a:ext cx="3085721" cy="2826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8" name="Picture 8" descr="Картинки по запросу швейцарские час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00174" cy="1500174"/>
          </a:xfrm>
          <a:prstGeom prst="rect">
            <a:avLst/>
          </a:prstGeom>
          <a:noFill/>
        </p:spPr>
      </p:pic>
      <p:pic>
        <p:nvPicPr>
          <p:cNvPr id="25610" name="Picture 10" descr="Картинки по запросу швейцарский шоколад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571612"/>
            <a:ext cx="274877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58246" cy="11430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Lichtenstein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Картинки по запросу лихтенштейн карта фла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267" y="-214338"/>
            <a:ext cx="5143535" cy="5143536"/>
          </a:xfrm>
          <a:prstGeom prst="rect">
            <a:avLst/>
          </a:prstGeom>
          <a:noFill/>
        </p:spPr>
      </p:pic>
      <p:pic>
        <p:nvPicPr>
          <p:cNvPr id="24580" name="Picture 4" descr="Картинки по запросу лихтенштей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214422"/>
            <a:ext cx="3643338" cy="2680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Картинки по запросу лихтенштей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997882"/>
            <a:ext cx="4286280" cy="2860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4" name="Picture 8" descr="Картинки по запросу лихтенштейн зимний спор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821265"/>
            <a:ext cx="2767024" cy="2036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6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8" name="Picture 12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 l="36058" r="16346" b="29636"/>
          <a:stretch>
            <a:fillRect/>
          </a:stretch>
        </p:blipFill>
        <p:spPr bwMode="auto">
          <a:xfrm>
            <a:off x="214282" y="571480"/>
            <a:ext cx="2357454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Luxemburg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3554" name="Picture 2" descr="Картинки по запросу люксембург карта-фла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7717" cy="4357718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люксембур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143380"/>
            <a:ext cx="5715000" cy="2524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Картинки по запросу люксембур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357298"/>
            <a:ext cx="450059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0" name="Picture 8" descr="Картинки по запросу люксембург бан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3599" y="3929066"/>
            <a:ext cx="3240401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11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Languages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6200000" flipV="1">
            <a:off x="2107389" y="1750207"/>
            <a:ext cx="642942" cy="57150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 flipV="1">
            <a:off x="1643042" y="3786190"/>
            <a:ext cx="1214446" cy="500066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6750859" y="2178835"/>
            <a:ext cx="500066" cy="42862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V="1">
            <a:off x="4250529" y="2035959"/>
            <a:ext cx="1000132" cy="7143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4679157" y="3964785"/>
            <a:ext cx="857256" cy="21431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6393669" y="3964785"/>
            <a:ext cx="642942" cy="28575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21" name="Рисунок 20" descr="deutsche-flagge1-280x33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7" y="0"/>
            <a:ext cx="2060857" cy="2428868"/>
          </a:xfrm>
          <a:prstGeom prst="rect">
            <a:avLst/>
          </a:prstGeom>
        </p:spPr>
      </p:pic>
      <p:pic>
        <p:nvPicPr>
          <p:cNvPr id="22" name="Рисунок 21" descr="Flag_map_of_China_&amp;_Taiwa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143380"/>
            <a:ext cx="2922738" cy="2428868"/>
          </a:xfrm>
          <a:prstGeom prst="rect">
            <a:avLst/>
          </a:prstGeom>
        </p:spPr>
      </p:pic>
      <p:pic>
        <p:nvPicPr>
          <p:cNvPr id="23" name="Рисунок 22" descr="Flag-map_of_the_United_Kingdom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5140" y="3026327"/>
            <a:ext cx="2143140" cy="3831674"/>
          </a:xfrm>
          <a:prstGeom prst="rect">
            <a:avLst/>
          </a:prstGeom>
        </p:spPr>
      </p:pic>
      <p:pic>
        <p:nvPicPr>
          <p:cNvPr id="8194" name="Picture 2" descr="Картинки по запросу Франция карта-флаг пн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4255247"/>
            <a:ext cx="3000396" cy="2602753"/>
          </a:xfrm>
          <a:prstGeom prst="rect">
            <a:avLst/>
          </a:prstGeom>
          <a:noFill/>
        </p:spPr>
      </p:pic>
      <p:pic>
        <p:nvPicPr>
          <p:cNvPr id="8196" name="Picture 4" descr="Картинки по запросу италия карта-флаг пн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0"/>
            <a:ext cx="2571767" cy="2571767"/>
          </a:xfrm>
          <a:prstGeom prst="rect">
            <a:avLst/>
          </a:prstGeom>
          <a:noFill/>
        </p:spPr>
      </p:pic>
      <p:pic>
        <p:nvPicPr>
          <p:cNvPr id="8198" name="Picture 6" descr="Картинки по запросу украина карта-флаг пнг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15" y="-428652"/>
            <a:ext cx="3357585" cy="3357586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214282" y="642918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Deutsch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71868" y="857232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Italiana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43636" y="642918"/>
            <a:ext cx="3000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Укра</a:t>
            </a:r>
            <a:r>
              <a:rPr lang="uk-UA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їнська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571472" y="4984120"/>
            <a:ext cx="1785918" cy="92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-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sz="6600" b="1" i="0" u="none" strike="noStrike" normalizeH="0" baseline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nherit"/>
                <a:cs typeface="Arial" pitchFamily="34" charset="0"/>
              </a:rPr>
              <a:t>中國</a:t>
            </a:r>
            <a:r>
              <a:rPr kumimoji="0" lang="zh-TW" sz="1400" b="1" i="0" u="none" strike="noStrike" normalizeH="0" baseline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kumimoji="0" lang="zh-TW" sz="4000" b="1" i="0" u="none" strike="noStrike" normalizeH="0" baseline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300207" y="5072074"/>
            <a:ext cx="25202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Français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933138" y="4929198"/>
            <a:ext cx="221086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English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Картинки по запросу школьная доска пнг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8"/>
              </a:clrFrom>
              <a:clrTo>
                <a:srgbClr val="F6F6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4743">
            <a:off x="1901006" y="-950247"/>
            <a:ext cx="5184457" cy="4929222"/>
          </a:xfrm>
          <a:prstGeom prst="rect">
            <a:avLst/>
          </a:prstGeom>
          <a:noFill/>
        </p:spPr>
      </p:pic>
      <p:pic>
        <p:nvPicPr>
          <p:cNvPr id="22530" name="Picture 2" descr="Картинки по запросу королева пн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437937" y="1714488"/>
            <a:ext cx="3437937" cy="5500702"/>
          </a:xfrm>
          <a:prstGeom prst="rect">
            <a:avLst/>
          </a:prstGeom>
          <a:noFill/>
        </p:spPr>
      </p:pic>
      <p:pic>
        <p:nvPicPr>
          <p:cNvPr id="22532" name="Picture 4" descr="Картинки по запросу ученик пн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9960" y="3037250"/>
            <a:ext cx="1924040" cy="382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4.07407E-6 L 0.42812 -0.0039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14554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English is: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V="1">
            <a:off x="2178827" y="1678769"/>
            <a:ext cx="785818" cy="57150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5000628" y="3500438"/>
            <a:ext cx="785818" cy="35719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2071670" y="3143248"/>
            <a:ext cx="714380" cy="64294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3143240" y="3786190"/>
            <a:ext cx="785818" cy="7143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6322231" y="3321843"/>
            <a:ext cx="571504" cy="500066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V="1">
            <a:off x="3433722" y="1852634"/>
            <a:ext cx="883516" cy="3572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4643438" y="1714488"/>
            <a:ext cx="857256" cy="42862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786446" y="1857364"/>
            <a:ext cx="928694" cy="64294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 rot="513640">
            <a:off x="909777" y="3834329"/>
            <a:ext cx="1668795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Т</a:t>
            </a:r>
            <a:r>
              <a:rPr lang="en-US" sz="2400" b="1" dirty="0" smtClean="0">
                <a:solidFill>
                  <a:srgbClr val="C00000"/>
                </a:solidFill>
              </a:rPr>
              <a:t>raining for your mind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928926" y="4286256"/>
            <a:ext cx="2000264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Watching films without translation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 rot="21444566">
            <a:off x="5169718" y="4254566"/>
            <a:ext cx="1785950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Listening to English songs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 rot="19979410">
            <a:off x="6930790" y="3594354"/>
            <a:ext cx="1602373" cy="1019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Reading books in the original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 rot="20675923">
            <a:off x="375694" y="599503"/>
            <a:ext cx="2500297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Speaking with people with native residents during your travelling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143240" y="428604"/>
            <a:ext cx="1500198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Broading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your mind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 rot="1087341">
            <a:off x="4979211" y="443952"/>
            <a:ext cx="1643042" cy="104300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Working on computer easily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2412481">
            <a:off x="6700145" y="1212090"/>
            <a:ext cx="1692453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Opportunity getting better job</a:t>
            </a:r>
            <a:endParaRPr lang="en-US" sz="2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5" name="Picture 7" descr="Картинки по запросу фильм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5497051"/>
            <a:ext cx="2071702" cy="1360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7" name="Picture 9" descr="Картинки по запросу слушать музыку пн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5254660"/>
            <a:ext cx="1467846" cy="1603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9" name="Picture 11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786322"/>
            <a:ext cx="1714480" cy="1573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901" name="Picture 13" descr="Картинки по запросу тренировка мозга  пн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857760"/>
            <a:ext cx="178595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903" name="Picture 15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 l="17742" t="19355" r="40322"/>
          <a:stretch>
            <a:fillRect/>
          </a:stretch>
        </p:blipFill>
        <p:spPr bwMode="auto">
          <a:xfrm>
            <a:off x="785786" y="1643050"/>
            <a:ext cx="1357322" cy="1740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nglish-we-ca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5455"/>
          <a:stretch>
            <a:fillRect/>
          </a:stretch>
        </p:blipFill>
        <p:spPr>
          <a:xfrm>
            <a:off x="857224" y="-214338"/>
            <a:ext cx="7541394" cy="37147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2786058"/>
            <a:ext cx="3571900" cy="857256"/>
          </a:xfrm>
          <a:prstGeom prst="rect">
            <a:avLst/>
          </a:prstGeom>
          <a:solidFill>
            <a:srgbClr val="EAEAEA"/>
          </a:solidFill>
          <a:ln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1472" y="3226237"/>
            <a:ext cx="8286808" cy="363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</a:p>
          <a:p>
            <a:pPr algn="ctr"/>
            <a:r>
              <a:rPr lang="en-US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COOL</a:t>
            </a:r>
            <a:endParaRPr lang="ru-RU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686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2955381"/>
            <a:ext cx="3214678" cy="3902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7358114" cy="6916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14290"/>
            <a:ext cx="4857784" cy="11430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en-US" sz="11500" dirty="0" smtClean="0">
                <a:ln w="2857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English</a:t>
            </a:r>
            <a:endParaRPr lang="ru-RU" sz="11500" dirty="0">
              <a:ln w="2857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170" name="Picture 2" descr="Картинки по запросу великобритания карта пн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85728"/>
            <a:ext cx="2571768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Картинки по запросу канада карта пн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071942"/>
            <a:ext cx="3071834" cy="25989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174" name="Picture 6" descr="Картинки по запросу сша карта пн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4286" y="1571612"/>
            <a:ext cx="3309714" cy="20796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176" name="Picture 8" descr="Картинки по запросу австралия карта пнг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286256"/>
            <a:ext cx="2892646" cy="2571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8" name="Picture 10" descr="Картинки по запросу нова зеландия карта пнг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1" y="2214554"/>
            <a:ext cx="2479419" cy="3505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285728"/>
            <a:ext cx="5715040" cy="14287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en-US" sz="11500" dirty="0" smtClean="0">
                <a:ln>
                  <a:solidFill>
                    <a:schemeClr val="tx1"/>
                  </a:solidFill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Deutsch</a:t>
            </a:r>
            <a:endParaRPr lang="ru-RU" sz="11500" dirty="0">
              <a:ln>
                <a:solidFill>
                  <a:schemeClr val="tx1"/>
                </a:solidFill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Рисунок 3" descr="deutsche-flagge1-280x33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7166"/>
            <a:ext cx="2714612" cy="31993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 descr="Картинки по запросу австрия карта пн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3714727"/>
            <a:ext cx="3143272" cy="3143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Картинки по запросу швейцария карта пн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1857364"/>
            <a:ext cx="3627360" cy="2331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0" name="Picture 6" descr="Картинки по запросу бельгия карта пнг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4357669"/>
            <a:ext cx="2500330" cy="2500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29697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Україна та англомовні країни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6" descr="Картинки по запросу украина карта-флаг пн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4500594" cy="4500595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 rot="16200000" flipH="1">
            <a:off x="2786050" y="4143380"/>
            <a:ext cx="857256" cy="142876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714744" y="3286124"/>
            <a:ext cx="1214446" cy="57150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9D9EA"/>
              </a:clrFrom>
              <a:clrTo>
                <a:srgbClr val="99D9E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1428736"/>
            <a:ext cx="3929058" cy="3409057"/>
          </a:xfrm>
          <a:prstGeom prst="rect">
            <a:avLst/>
          </a:prstGeom>
          <a:noFill/>
        </p:spPr>
      </p:pic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286256"/>
            <a:ext cx="3773438" cy="2571744"/>
          </a:xfrm>
          <a:prstGeom prst="rect">
            <a:avLst/>
          </a:prstGeom>
          <a:noFill/>
        </p:spPr>
      </p:pic>
      <p:pic>
        <p:nvPicPr>
          <p:cNvPr id="15" name="Picture 2" descr="Картинки по запросу великобритания карта пнг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782242"/>
            <a:ext cx="2214546" cy="3075758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7" name="Прямая со стрелкой 16"/>
          <p:cNvCxnSpPr/>
          <p:nvPr/>
        </p:nvCxnSpPr>
        <p:spPr>
          <a:xfrm rot="5400000">
            <a:off x="535753" y="3178967"/>
            <a:ext cx="1000132" cy="35719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57224" y="1785926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Україна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5008" y="2285992"/>
            <a:ext cx="2928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Країни Європи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57422" y="5000636"/>
            <a:ext cx="3286148" cy="857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США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4857760"/>
            <a:ext cx="2786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Велика Британія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14356"/>
            <a:ext cx="9144000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Німецька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мова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є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рідною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для 100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мільйонів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людей у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всьому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світі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9000" contrast="10000"/>
          </a:blip>
          <a:srcRect/>
          <a:stretch>
            <a:fillRect/>
          </a:stretch>
        </p:blipFill>
        <p:spPr bwMode="auto">
          <a:xfrm>
            <a:off x="5786414" y="2240117"/>
            <a:ext cx="3357586" cy="46178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5001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Кожна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має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знайти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свій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власний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шлях в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англомовному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суспільстві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152"/>
          <a:stretch>
            <a:fillRect/>
          </a:stretch>
        </p:blipFill>
        <p:spPr bwMode="auto">
          <a:xfrm>
            <a:off x="3318698" y="2857496"/>
            <a:ext cx="5825302" cy="4000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lag_of_germany_1920x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55844"/>
          <a:stretch>
            <a:fillRect/>
          </a:stretch>
        </p:blipFill>
        <p:spPr>
          <a:xfrm>
            <a:off x="-285784" y="-303350"/>
            <a:ext cx="5643602" cy="748263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flag-anglii-gryaz.jpg"/>
          <p:cNvPicPr>
            <a:picLocks noChangeAspect="1"/>
          </p:cNvPicPr>
          <p:nvPr/>
        </p:nvPicPr>
        <p:blipFill>
          <a:blip r:embed="rId3" cstate="print"/>
          <a:srcRect l="58104"/>
          <a:stretch>
            <a:fillRect/>
          </a:stretch>
        </p:blipFill>
        <p:spPr>
          <a:xfrm>
            <a:off x="4071934" y="-357214"/>
            <a:ext cx="5572164" cy="758541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050" name="Picture 2" descr="Картинки по запросу англ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553000"/>
            <a:ext cx="4952998" cy="33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Картинки по запросу герман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5072066" cy="3450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39784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Great Britain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2" descr="Картинки по запросу великобритания карта пнг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857232"/>
            <a:ext cx="2643174" cy="3671075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Картинки по запросу Big B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85794"/>
            <a:ext cx="2357454" cy="4701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Картинки по запросу Westminster Abbe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857232"/>
            <a:ext cx="273250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Картинки по запросу Тауе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522936"/>
            <a:ext cx="3500462" cy="233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Прямая со стрелкой 8"/>
          <p:cNvCxnSpPr/>
          <p:nvPr/>
        </p:nvCxnSpPr>
        <p:spPr>
          <a:xfrm rot="5400000">
            <a:off x="2571736" y="3571876"/>
            <a:ext cx="857256" cy="714380"/>
          </a:xfrm>
          <a:prstGeom prst="straightConnector1">
            <a:avLst/>
          </a:prstGeom>
          <a:ln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179223" y="4250537"/>
            <a:ext cx="500066" cy="428628"/>
          </a:xfrm>
          <a:prstGeom prst="straightConnector1">
            <a:avLst/>
          </a:prstGeom>
          <a:ln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572000" y="2285992"/>
            <a:ext cx="1000132" cy="71438"/>
          </a:xfrm>
          <a:prstGeom prst="straightConnector1">
            <a:avLst/>
          </a:prstGeom>
          <a:ln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110</Words>
  <Application>Microsoft Office PowerPoint</Application>
  <PresentationFormat>Экран (4:3)</PresentationFormat>
  <Paragraphs>39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Foreign languages are bright as butterfly's flight</vt:lpstr>
      <vt:lpstr> Languages</vt:lpstr>
      <vt:lpstr>English</vt:lpstr>
      <vt:lpstr>Deutsch</vt:lpstr>
      <vt:lpstr>Україна та англомовні країни</vt:lpstr>
      <vt:lpstr>Слайд 6</vt:lpstr>
      <vt:lpstr>Кожна людина має знайти свій власний шлях в англомовному суспільстві. </vt:lpstr>
      <vt:lpstr>Слайд 8</vt:lpstr>
      <vt:lpstr>Great Britain</vt:lpstr>
      <vt:lpstr>The USA</vt:lpstr>
      <vt:lpstr>Canada</vt:lpstr>
      <vt:lpstr>Australia</vt:lpstr>
      <vt:lpstr>Scotland</vt:lpstr>
      <vt:lpstr>Ireland</vt:lpstr>
      <vt:lpstr>Deutschland</vt:lpstr>
      <vt:lpstr>Österreich</vt:lpstr>
      <vt:lpstr>Die Schweiz</vt:lpstr>
      <vt:lpstr>Lichtenstein</vt:lpstr>
      <vt:lpstr>Luxemburg</vt:lpstr>
      <vt:lpstr>Слайд 20</vt:lpstr>
      <vt:lpstr>English is: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Foreign languages are bright as butterflys flight</dc:title>
  <dc:creator>User</dc:creator>
  <cp:lastModifiedBy>User</cp:lastModifiedBy>
  <cp:revision>20</cp:revision>
  <dcterms:created xsi:type="dcterms:W3CDTF">2018-02-21T20:08:42Z</dcterms:created>
  <dcterms:modified xsi:type="dcterms:W3CDTF">2018-02-25T15:21:57Z</dcterms:modified>
</cp:coreProperties>
</file>