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3" r:id="rId5"/>
    <p:sldId id="259" r:id="rId6"/>
    <p:sldId id="260" r:id="rId7"/>
    <p:sldId id="261" r:id="rId8"/>
    <p:sldId id="262" r:id="rId9"/>
    <p:sldId id="263" r:id="rId10"/>
    <p:sldId id="268" r:id="rId11"/>
    <p:sldId id="280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87DC-16A6-45E6-9619-EBA51D3D903C}" type="datetimeFigureOut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D17E0-9EDD-4349-B877-55C9C552A91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9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Міністерство освіти і науки України</a:t>
            </a:r>
          </a:p>
          <a:p>
            <a:pPr algn="ctr"/>
            <a:r>
              <a:rPr lang="uk-UA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Вільногірська загальноосвітня школа І-ІІІ ступенів №4</a:t>
            </a:r>
          </a:p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Вільногірської міської ради Дніпропетровської області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4429132"/>
            <a:ext cx="3500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розроблена</a:t>
            </a:r>
          </a:p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uk-UA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чителем географії</a:t>
            </a:r>
          </a:p>
          <a:p>
            <a:pPr algn="ctr"/>
            <a:r>
              <a:rPr lang="uk-U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Ілларіоновим М.Ю.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628652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Вільногірськ-2018</a:t>
            </a:r>
            <a:endParaRPr lang="ru-RU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1071546"/>
            <a:ext cx="568046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dirty="0">
                <a:solidFill>
                  <a:srgbClr val="C00000"/>
                </a:solidFill>
              </a:rPr>
              <a:t>Клімат </a:t>
            </a:r>
            <a:endParaRPr lang="uk-UA" sz="4400" dirty="0" smtClean="0">
              <a:solidFill>
                <a:srgbClr val="C00000"/>
              </a:solidFill>
            </a:endParaRPr>
          </a:p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та </a:t>
            </a:r>
            <a:r>
              <a:rPr lang="uk-UA" sz="4400" dirty="0">
                <a:solidFill>
                  <a:srgbClr val="C00000"/>
                </a:solidFill>
              </a:rPr>
              <a:t>основні </a:t>
            </a:r>
            <a:endParaRPr lang="uk-UA" sz="4400" dirty="0" smtClean="0">
              <a:solidFill>
                <a:srgbClr val="C00000"/>
              </a:solidFill>
            </a:endParaRPr>
          </a:p>
          <a:p>
            <a:pPr algn="ctr"/>
            <a:r>
              <a:rPr lang="uk-UA" sz="4400" dirty="0" smtClean="0">
                <a:solidFill>
                  <a:srgbClr val="C00000"/>
                </a:solidFill>
              </a:rPr>
              <a:t>кліматотвірні </a:t>
            </a:r>
            <a:r>
              <a:rPr lang="uk-UA" sz="4400" dirty="0">
                <a:solidFill>
                  <a:srgbClr val="C00000"/>
                </a:solidFill>
              </a:rPr>
              <a:t>чинники.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00438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п</a:t>
            </a:r>
            <a:r>
              <a:rPr lang="uk-UA" sz="2000" b="1" dirty="0" smtClean="0"/>
              <a:t>резентація до уроку географії у 6 класі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063"/>
          <p:cNvPicPr>
            <a:picLocks noChangeAspect="1" noChangeArrowheads="1"/>
          </p:cNvPicPr>
          <p:nvPr/>
        </p:nvPicPr>
        <p:blipFill>
          <a:blip r:embed="rId2"/>
          <a:srcRect l="10625" b="6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58200" cy="5545137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Comic Sans MS"/>
              </a:rPr>
              <a:t>КЛІМАТОТВІРНІ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Comic Sans MS"/>
              </a:rPr>
              <a:t>ЧИННИКИ</a:t>
            </a:r>
          </a:p>
        </p:txBody>
      </p:sp>
      <p:sp>
        <p:nvSpPr>
          <p:cNvPr id="1331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666699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1835696" y="40466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82" y="2054233"/>
            <a:ext cx="6962235" cy="2749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580188" y="5438775"/>
            <a:ext cx="2393950" cy="1096963"/>
            <a:chOff x="4145" y="3426"/>
            <a:chExt cx="1508" cy="691"/>
          </a:xfrm>
        </p:grpSpPr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>
              <a:off x="4235" y="3464"/>
              <a:ext cx="1392" cy="65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3300"/>
                </a:gs>
                <a:gs pos="50000">
                  <a:schemeClr val="bg1"/>
                </a:gs>
                <a:gs pos="100000">
                  <a:srgbClr val="003300"/>
                </a:gs>
              </a:gsLst>
              <a:lin ang="270000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74" name="AutoShape 18"/>
            <p:cNvSpPr>
              <a:spLocks noChangeArrowheads="1"/>
            </p:cNvSpPr>
            <p:nvPr/>
          </p:nvSpPr>
          <p:spPr bwMode="auto">
            <a:xfrm>
              <a:off x="4145" y="3426"/>
              <a:ext cx="1508" cy="257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dirty="0">
                  <a:latin typeface="Tahoma" pitchFamily="34" charset="0"/>
                </a:rPr>
                <a:t>  </a:t>
              </a:r>
              <a:r>
                <a:rPr lang="uk-UA" b="1" dirty="0">
                  <a:latin typeface="Tahoma" pitchFamily="34" charset="0"/>
                </a:rPr>
                <a:t>Альбедо-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6629400" y="4800600"/>
            <a:ext cx="2362200" cy="609600"/>
            <a:chOff x="4176" y="3024"/>
            <a:chExt cx="1488" cy="384"/>
          </a:xfrm>
        </p:grpSpPr>
        <p:sp>
          <p:nvSpPr>
            <p:cNvPr id="19495" name="AutoShape 39"/>
            <p:cNvSpPr>
              <a:spLocks noChangeArrowheads="1"/>
            </p:cNvSpPr>
            <p:nvPr/>
          </p:nvSpPr>
          <p:spPr bwMode="auto">
            <a:xfrm>
              <a:off x="4224" y="3024"/>
              <a:ext cx="1406" cy="384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96" name="Text Box 40"/>
            <p:cNvSpPr txBox="1">
              <a:spLocks noChangeArrowheads="1"/>
            </p:cNvSpPr>
            <p:nvPr/>
          </p:nvSpPr>
          <p:spPr bwMode="auto">
            <a:xfrm>
              <a:off x="4176" y="3072"/>
              <a:ext cx="148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dirty="0">
                  <a:solidFill>
                    <a:srgbClr val="FFFFFF"/>
                  </a:solidFill>
                  <a:latin typeface="Tahoma" pitchFamily="34" charset="0"/>
                </a:rPr>
                <a:t> Морські течії</a:t>
              </a:r>
              <a:endParaRPr lang="ru-RU" b="1" dirty="0">
                <a:solidFill>
                  <a:srgbClr val="FFFFFF"/>
                </a:solidFill>
                <a:latin typeface="Tahoma" pitchFamily="34" charset="0"/>
              </a:endParaRPr>
            </a:p>
          </p:txBody>
        </p:sp>
      </p:grpSp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343400" y="3886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DD4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295400" y="3886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0" y="304800"/>
            <a:ext cx="7772400" cy="1524000"/>
            <a:chOff x="480" y="192"/>
            <a:chExt cx="4896" cy="960"/>
          </a:xfrm>
        </p:grpSpPr>
        <p:sp>
          <p:nvSpPr>
            <p:cNvPr id="19461" name="AutoShape 5"/>
            <p:cNvSpPr>
              <a:spLocks noChangeArrowheads="1"/>
            </p:cNvSpPr>
            <p:nvPr/>
          </p:nvSpPr>
          <p:spPr bwMode="auto">
            <a:xfrm>
              <a:off x="480" y="192"/>
              <a:ext cx="4896" cy="960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816" y="240"/>
              <a:ext cx="4176" cy="365"/>
            </a:xfrm>
            <a:prstGeom prst="rect">
              <a:avLst/>
            </a:prstGeom>
            <a:solidFill>
              <a:srgbClr val="3333CC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КЛІМАТОТВІРНІ ЧИННИКИ</a:t>
              </a:r>
              <a:r>
                <a:rPr lang="uk-UA" b="1" dirty="0">
                  <a:solidFill>
                    <a:srgbClr val="FF351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</a:t>
              </a:r>
              <a:r>
                <a:rPr lang="uk-UA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-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95400" y="914400"/>
            <a:ext cx="67818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i="1" dirty="0">
                <a:solidFill>
                  <a:srgbClr val="FFFF00"/>
                </a:solidFill>
                <a:latin typeface="Tahoma" pitchFamily="34" charset="0"/>
              </a:rPr>
              <a:t>причини, що впливають на формування                      клімату певної території.</a:t>
            </a:r>
            <a:endParaRPr lang="ru-RU" i="1" dirty="0">
              <a:solidFill>
                <a:srgbClr val="FFFF00"/>
              </a:solidFill>
              <a:latin typeface="Tahoma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2514600"/>
            <a:ext cx="2743200" cy="1371600"/>
            <a:chOff x="144" y="1584"/>
            <a:chExt cx="1728" cy="864"/>
          </a:xfrm>
        </p:grpSpPr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144" y="1584"/>
              <a:ext cx="1728" cy="864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32" y="1728"/>
              <a:ext cx="1392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dirty="0">
                  <a:solidFill>
                    <a:schemeClr val="bg1"/>
                  </a:solidFill>
                  <a:latin typeface="Tahoma" pitchFamily="34" charset="0"/>
                </a:rPr>
                <a:t>  </a:t>
              </a:r>
              <a:r>
                <a:rPr lang="uk-UA" b="1" dirty="0">
                  <a:latin typeface="Tahoma" pitchFamily="34" charset="0"/>
                </a:rPr>
                <a:t>Сонячна   радіація</a:t>
              </a:r>
              <a:r>
                <a:rPr lang="uk-UA" dirty="0">
                  <a:latin typeface="Tahoma" pitchFamily="34" charset="0"/>
                </a:rPr>
                <a:t> </a:t>
              </a:r>
              <a:r>
                <a:rPr lang="uk-UA" i="1" dirty="0">
                  <a:latin typeface="Tahoma" pitchFamily="34" charset="0"/>
                </a:rPr>
                <a:t>(І)</a:t>
              </a:r>
              <a:endParaRPr lang="ru-RU" i="1" dirty="0">
                <a:latin typeface="Tahoma" pitchFamily="34" charset="0"/>
              </a:endParaRP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200400" y="2514600"/>
            <a:ext cx="2743200" cy="1371600"/>
            <a:chOff x="2016" y="1584"/>
            <a:chExt cx="1728" cy="864"/>
          </a:xfrm>
        </p:grpSpPr>
        <p:sp>
          <p:nvSpPr>
            <p:cNvPr id="19468" name="AutoShape 12"/>
            <p:cNvSpPr>
              <a:spLocks noChangeArrowheads="1"/>
            </p:cNvSpPr>
            <p:nvPr/>
          </p:nvSpPr>
          <p:spPr bwMode="auto">
            <a:xfrm>
              <a:off x="2016" y="1584"/>
              <a:ext cx="1728" cy="864"/>
            </a:xfrm>
            <a:prstGeom prst="roundRect">
              <a:avLst>
                <a:gd name="adj" fmla="val 16667"/>
              </a:avLst>
            </a:prstGeom>
            <a:solidFill>
              <a:srgbClr val="8DD4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2208" y="1728"/>
              <a:ext cx="1392" cy="5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>
                  <a:latin typeface="Tahoma" pitchFamily="34" charset="0"/>
                </a:rPr>
                <a:t>Атмосферна    циркуляція</a:t>
              </a:r>
              <a:endParaRPr lang="ru-RU" b="1" dirty="0">
                <a:latin typeface="Tahoma" pitchFamily="34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705600" y="4114800"/>
            <a:ext cx="2232025" cy="609600"/>
            <a:chOff x="4210" y="2544"/>
            <a:chExt cx="1406" cy="384"/>
          </a:xfrm>
        </p:grpSpPr>
        <p:sp>
          <p:nvSpPr>
            <p:cNvPr id="19471" name="AutoShape 15"/>
            <p:cNvSpPr>
              <a:spLocks noChangeArrowheads="1"/>
            </p:cNvSpPr>
            <p:nvPr/>
          </p:nvSpPr>
          <p:spPr bwMode="auto">
            <a:xfrm>
              <a:off x="4210" y="2544"/>
              <a:ext cx="1406" cy="384"/>
            </a:xfrm>
            <a:prstGeom prst="roundRect">
              <a:avLst>
                <a:gd name="adj" fmla="val 16667"/>
              </a:avLst>
            </a:prstGeom>
            <a:solidFill>
              <a:srgbClr val="9966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4464" y="2592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b="1" dirty="0">
                  <a:solidFill>
                    <a:schemeClr val="bg1"/>
                  </a:solidFill>
                  <a:latin typeface="Tahoma" pitchFamily="34" charset="0"/>
                </a:rPr>
                <a:t>Рельєф</a:t>
              </a:r>
              <a:endParaRPr lang="ru-RU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3200400" y="4267200"/>
            <a:ext cx="2743200" cy="2286000"/>
          </a:xfrm>
          <a:prstGeom prst="roundRect">
            <a:avLst>
              <a:gd name="adj" fmla="val 16667"/>
            </a:avLst>
          </a:prstGeom>
          <a:solidFill>
            <a:srgbClr val="8DD4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304800" y="4267200"/>
            <a:ext cx="2667000" cy="2286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28600" y="4572000"/>
            <a:ext cx="2819400" cy="1644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i="1" dirty="0">
                <a:latin typeface="Tahoma" pitchFamily="34" charset="0"/>
              </a:rPr>
              <a:t>Кількість енергії, що надходить на Землю від Сонця</a:t>
            </a:r>
          </a:p>
          <a:p>
            <a:pPr algn="ctr">
              <a:spcBef>
                <a:spcPct val="50000"/>
              </a:spcBef>
            </a:pPr>
            <a:r>
              <a:rPr lang="uk-UA" sz="2000" b="1" dirty="0">
                <a:latin typeface="Tahoma" pitchFamily="34" charset="0"/>
              </a:rPr>
              <a:t> </a:t>
            </a:r>
            <a:r>
              <a:rPr lang="uk-UA" sz="2000" i="1" dirty="0">
                <a:latin typeface="Tahoma" pitchFamily="34" charset="0"/>
              </a:rPr>
              <a:t>(ккал/см</a:t>
            </a:r>
            <a:r>
              <a:rPr lang="uk-UA" sz="2000" i="1" baseline="30000" dirty="0">
                <a:latin typeface="Tahoma" pitchFamily="34" charset="0"/>
              </a:rPr>
              <a:t>2 </a:t>
            </a:r>
            <a:r>
              <a:rPr lang="uk-UA" sz="2000" i="1" dirty="0">
                <a:latin typeface="Tahoma" pitchFamily="34" charset="0"/>
              </a:rPr>
              <a:t>на  рік)</a:t>
            </a:r>
            <a:endParaRPr lang="ru-RU" sz="2000" i="1" dirty="0">
              <a:latin typeface="Tahoma" pitchFamily="34" charset="0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505200" y="4419600"/>
            <a:ext cx="22098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i="1" dirty="0">
                <a:latin typeface="Tahoma" pitchFamily="34" charset="0"/>
              </a:rPr>
              <a:t>Горизонтальні і вертикальні переміщення повітряних мас</a:t>
            </a:r>
            <a:endParaRPr lang="ru-RU" i="1" dirty="0">
              <a:latin typeface="Tahoma" pitchFamily="34" charset="0"/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371600" y="1828800"/>
            <a:ext cx="6400800" cy="685800"/>
            <a:chOff x="864" y="1152"/>
            <a:chExt cx="4032" cy="432"/>
          </a:xfrm>
        </p:grpSpPr>
        <p:sp>
          <p:nvSpPr>
            <p:cNvPr id="19480" name="AutoShape 24" descr="Широкий диагональный 2"/>
            <p:cNvSpPr>
              <a:spLocks noChangeArrowheads="1"/>
            </p:cNvSpPr>
            <p:nvPr/>
          </p:nvSpPr>
          <p:spPr bwMode="auto">
            <a:xfrm>
              <a:off x="864" y="1152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pattFill prst="wdUpDiag">
              <a:fgClr>
                <a:srgbClr val="3333CC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81" name="AutoShape 25" descr="Широкий диагональный 2"/>
            <p:cNvSpPr>
              <a:spLocks noChangeArrowheads="1"/>
            </p:cNvSpPr>
            <p:nvPr/>
          </p:nvSpPr>
          <p:spPr bwMode="auto">
            <a:xfrm>
              <a:off x="2736" y="1152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pattFill prst="wdUpDiag">
              <a:fgClr>
                <a:srgbClr val="3333CC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82" name="AutoShape 26" descr="Широкий диагональный 2"/>
            <p:cNvSpPr>
              <a:spLocks noChangeArrowheads="1"/>
            </p:cNvSpPr>
            <p:nvPr/>
          </p:nvSpPr>
          <p:spPr bwMode="auto">
            <a:xfrm>
              <a:off x="4608" y="1152"/>
              <a:ext cx="288" cy="432"/>
            </a:xfrm>
            <a:prstGeom prst="downArrow">
              <a:avLst>
                <a:gd name="adj1" fmla="val 50000"/>
                <a:gd name="adj2" fmla="val 37500"/>
              </a:avLst>
            </a:prstGeom>
            <a:pattFill prst="wdUpDiag">
              <a:fgClr>
                <a:srgbClr val="3333CC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248400" y="3352800"/>
            <a:ext cx="533400" cy="2590800"/>
            <a:chOff x="3936" y="2112"/>
            <a:chExt cx="336" cy="1632"/>
          </a:xfrm>
        </p:grpSpPr>
        <p:sp>
          <p:nvSpPr>
            <p:cNvPr id="19486" name="AutoShape 30"/>
            <p:cNvSpPr>
              <a:spLocks noChangeArrowheads="1"/>
            </p:cNvSpPr>
            <p:nvPr/>
          </p:nvSpPr>
          <p:spPr bwMode="auto">
            <a:xfrm>
              <a:off x="4032" y="3504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91" name="AutoShape 35"/>
            <p:cNvSpPr>
              <a:spLocks noChangeArrowheads="1"/>
            </p:cNvSpPr>
            <p:nvPr/>
          </p:nvSpPr>
          <p:spPr bwMode="auto">
            <a:xfrm>
              <a:off x="4032" y="3072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84" name="AutoShape 28"/>
            <p:cNvSpPr>
              <a:spLocks noChangeArrowheads="1"/>
            </p:cNvSpPr>
            <p:nvPr/>
          </p:nvSpPr>
          <p:spPr bwMode="auto">
            <a:xfrm>
              <a:off x="4032" y="2688"/>
              <a:ext cx="240" cy="24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3936" y="2112"/>
              <a:ext cx="96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6172200" y="2514600"/>
            <a:ext cx="2743200" cy="1371600"/>
            <a:chOff x="3888" y="1584"/>
            <a:chExt cx="1728" cy="864"/>
          </a:xfrm>
        </p:grpSpPr>
        <p:sp>
          <p:nvSpPr>
            <p:cNvPr id="19488" name="AutoShape 32"/>
            <p:cNvSpPr>
              <a:spLocks noChangeArrowheads="1"/>
            </p:cNvSpPr>
            <p:nvPr/>
          </p:nvSpPr>
          <p:spPr bwMode="auto">
            <a:xfrm>
              <a:off x="3888" y="1584"/>
              <a:ext cx="1728" cy="86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4080" y="1728"/>
              <a:ext cx="1440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uk-UA" b="1" dirty="0">
                  <a:latin typeface="Tahoma" pitchFamily="34" charset="0"/>
                </a:rPr>
                <a:t>Підстилаюча поверхня</a:t>
              </a:r>
              <a:endParaRPr lang="ru-RU" b="1" dirty="0">
                <a:latin typeface="Tahoma" pitchFamily="34" charset="0"/>
              </a:endParaRPr>
            </a:p>
          </p:txBody>
        </p:sp>
      </p:grp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6553200" y="5943600"/>
            <a:ext cx="25908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1400" b="1" i="1" dirty="0">
                <a:latin typeface="Tahoma" pitchFamily="34" charset="0"/>
              </a:rPr>
              <a:t>відбиваюча здатність</a:t>
            </a:r>
            <a:r>
              <a:rPr lang="uk-UA" sz="1400" i="1" dirty="0">
                <a:latin typeface="Tahoma" pitchFamily="34" charset="0"/>
              </a:rPr>
              <a:t> </a:t>
            </a:r>
            <a:r>
              <a:rPr lang="uk-UA" sz="1400" b="1" i="1" dirty="0">
                <a:latin typeface="Tahoma" pitchFamily="34" charset="0"/>
              </a:rPr>
              <a:t>поверхні</a:t>
            </a:r>
            <a:endParaRPr lang="ru-RU" dirty="0"/>
          </a:p>
        </p:txBody>
      </p:sp>
      <p:sp>
        <p:nvSpPr>
          <p:cNvPr id="19503" name="AutoShape 4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CC"/>
          </a:solidFill>
          <a:ln w="9525">
            <a:solidFill>
              <a:srgbClr val="CCCC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504" name="AutoShape 4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CC"/>
          </a:solidFill>
          <a:ln w="9525">
            <a:solidFill>
              <a:srgbClr val="CCCC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66800" y="838200"/>
          <a:ext cx="1774825" cy="1784350"/>
        </p:xfrm>
        <a:graphic>
          <a:graphicData uri="http://schemas.openxmlformats.org/presentationml/2006/ole">
            <p:oleObj spid="_x0000_s1050" name="CorelDRAW" r:id="rId3" imgW="5068824" imgH="5096256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2133600"/>
            <a:ext cx="4038600" cy="1903413"/>
            <a:chOff x="1824" y="1344"/>
            <a:chExt cx="2544" cy="1199"/>
          </a:xfrm>
        </p:grpSpPr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2688" y="1680"/>
            <a:ext cx="1680" cy="815"/>
          </p:xfrm>
          <a:graphic>
            <a:graphicData uri="http://schemas.openxmlformats.org/presentationml/2006/ole">
              <p:oleObj spid="_x0000_s1051" name="CorelDRAW" r:id="rId4" imgW="1874520" imgH="902208" progId="">
                <p:embed/>
              </p:oleObj>
            </a:graphicData>
          </a:graphic>
        </p:graphicFrame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1824" y="1728"/>
            <a:ext cx="1680" cy="815"/>
          </p:xfrm>
          <a:graphic>
            <a:graphicData uri="http://schemas.openxmlformats.org/presentationml/2006/ole">
              <p:oleObj spid="_x0000_s1052" name="CorelDRAW" r:id="rId5" imgW="1874520" imgH="902208" progId="">
                <p:embed/>
              </p:oleObj>
            </a:graphicData>
          </a:graphic>
        </p:graphicFrame>
        <p:graphicFrame>
          <p:nvGraphicFramePr>
            <p:cNvPr id="1029" name="Object 6"/>
            <p:cNvGraphicFramePr>
              <a:graphicFrameLocks noChangeAspect="1"/>
            </p:cNvGraphicFramePr>
            <p:nvPr/>
          </p:nvGraphicFramePr>
          <p:xfrm>
            <a:off x="2160" y="1344"/>
            <a:ext cx="1680" cy="815"/>
          </p:xfrm>
          <a:graphic>
            <a:graphicData uri="http://schemas.openxmlformats.org/presentationml/2006/ole">
              <p:oleObj spid="_x0000_s1053" name="CorelDRAW" r:id="rId6" imgW="1874520" imgH="902208" progId="">
                <p:embed/>
              </p:oleObj>
            </a:graphicData>
          </a:graphic>
        </p:graphicFrame>
      </p:grp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 type="none" w="sm" len="sm"/>
                  <a:tailEnd type="none" w="sm" len="sm"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Сонячна радіація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chemeClr val="tx2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1905000" y="2667000"/>
            <a:ext cx="76200" cy="2971800"/>
          </a:xfrm>
          <a:prstGeom prst="downArrow">
            <a:avLst>
              <a:gd name="adj1" fmla="val 59722"/>
              <a:gd name="adj2" fmla="val 352806"/>
            </a:avLst>
          </a:prstGeom>
          <a:solidFill>
            <a:srgbClr val="FFFF6B"/>
          </a:solidFill>
          <a:ln w="12700">
            <a:solidFill>
              <a:srgbClr val="EC6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85800" y="342900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000066"/>
                </a:solidFill>
              </a:rPr>
              <a:t>І пряма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105400" y="18288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000066"/>
                </a:solidFill>
              </a:rPr>
              <a:t>І відбита</a:t>
            </a:r>
            <a:endParaRPr lang="ru-RU" i="1" dirty="0">
              <a:solidFill>
                <a:srgbClr val="000066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209800" y="4953000"/>
            <a:ext cx="5410200" cy="527050"/>
            <a:chOff x="1392" y="3120"/>
            <a:chExt cx="3408" cy="332"/>
          </a:xfrm>
        </p:grpSpPr>
        <p:sp>
          <p:nvSpPr>
            <p:cNvPr id="1052" name="Text Box 13"/>
            <p:cNvSpPr txBox="1">
              <a:spLocks noChangeArrowheads="1"/>
            </p:cNvSpPr>
            <p:nvPr/>
          </p:nvSpPr>
          <p:spPr bwMode="auto">
            <a:xfrm>
              <a:off x="3792" y="3164"/>
              <a:ext cx="10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i="1" dirty="0">
                  <a:solidFill>
                    <a:srgbClr val="000066"/>
                  </a:solidFill>
                </a:rPr>
                <a:t>І відбита</a:t>
              </a:r>
              <a:endParaRPr lang="ru-RU" i="1" dirty="0">
                <a:solidFill>
                  <a:srgbClr val="000066"/>
                </a:solidFill>
              </a:endParaRPr>
            </a:p>
          </p:txBody>
        </p:sp>
        <p:sp>
          <p:nvSpPr>
            <p:cNvPr id="1053" name="Text Box 14"/>
            <p:cNvSpPr txBox="1">
              <a:spLocks noChangeArrowheads="1"/>
            </p:cNvSpPr>
            <p:nvPr/>
          </p:nvSpPr>
          <p:spPr bwMode="auto">
            <a:xfrm>
              <a:off x="1392" y="3120"/>
              <a:ext cx="960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uk-UA" i="1" dirty="0">
                  <a:solidFill>
                    <a:srgbClr val="000066"/>
                  </a:solidFill>
                </a:rPr>
                <a:t>І відбита</a:t>
              </a:r>
              <a:endParaRPr lang="ru-RU" i="1" dirty="0">
                <a:solidFill>
                  <a:srgbClr val="000066"/>
                </a:solidFill>
              </a:endParaRPr>
            </a:p>
          </p:txBody>
        </p:sp>
      </p:grp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352800" y="578485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FFFFFF"/>
                </a:solidFill>
              </a:rPr>
              <a:t>І</a:t>
            </a:r>
            <a:r>
              <a:rPr lang="uk-UA" i="1" dirty="0"/>
              <a:t> </a:t>
            </a:r>
            <a:r>
              <a:rPr lang="uk-UA" i="1" dirty="0">
                <a:solidFill>
                  <a:srgbClr val="FFFFFF"/>
                </a:solidFill>
              </a:rPr>
              <a:t>ввібрана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3505200" y="990600"/>
            <a:ext cx="5181600" cy="5334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rgbClr val="CC33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sz="2800" i="1" dirty="0">
                <a:solidFill>
                  <a:srgbClr val="FFFF99"/>
                </a:solidFill>
              </a:rPr>
              <a:t>І сумарна. = І пряма +І розсіяна</a:t>
            </a:r>
            <a:endParaRPr lang="ru-RU" sz="2800" i="1" dirty="0">
              <a:solidFill>
                <a:srgbClr val="FFFF99"/>
              </a:solidFill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rot="-3088341">
            <a:off x="3062288" y="2085975"/>
            <a:ext cx="76200" cy="1371600"/>
          </a:xfrm>
          <a:prstGeom prst="downArrow">
            <a:avLst>
              <a:gd name="adj1" fmla="val 50000"/>
              <a:gd name="adj2" fmla="val 356250"/>
            </a:avLst>
          </a:prstGeom>
          <a:solidFill>
            <a:srgbClr val="FFFF6B"/>
          </a:solidFill>
          <a:ln w="12700">
            <a:solidFill>
              <a:srgbClr val="EC6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-2347628">
            <a:off x="4581525" y="3106738"/>
            <a:ext cx="88900" cy="2819400"/>
          </a:xfrm>
          <a:prstGeom prst="downArrow">
            <a:avLst>
              <a:gd name="adj1" fmla="val 50000"/>
              <a:gd name="adj2" fmla="val 627679"/>
            </a:avLst>
          </a:prstGeom>
          <a:solidFill>
            <a:srgbClr val="FFFF6B"/>
          </a:solidFill>
          <a:ln w="12700">
            <a:solidFill>
              <a:srgbClr val="EC6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 rot="-8082475">
            <a:off x="4914900" y="1409700"/>
            <a:ext cx="76200" cy="1371600"/>
          </a:xfrm>
          <a:prstGeom prst="downArrow">
            <a:avLst>
              <a:gd name="adj1" fmla="val 50000"/>
              <a:gd name="adj2" fmla="val 356250"/>
            </a:avLst>
          </a:prstGeom>
          <a:solidFill>
            <a:srgbClr val="FFFF6B"/>
          </a:solidFill>
          <a:ln w="12700">
            <a:solidFill>
              <a:srgbClr val="EC6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124200" y="5105400"/>
            <a:ext cx="3581400" cy="76200"/>
            <a:chOff x="1968" y="3216"/>
            <a:chExt cx="2256" cy="48"/>
          </a:xfrm>
        </p:grpSpPr>
        <p:sp>
          <p:nvSpPr>
            <p:cNvPr id="1050" name="AutoShape 21"/>
            <p:cNvSpPr>
              <a:spLocks noChangeArrowheads="1"/>
            </p:cNvSpPr>
            <p:nvPr/>
          </p:nvSpPr>
          <p:spPr bwMode="auto">
            <a:xfrm rot="-8082475">
              <a:off x="2376" y="2808"/>
              <a:ext cx="48" cy="864"/>
            </a:xfrm>
            <a:prstGeom prst="downArrow">
              <a:avLst>
                <a:gd name="adj1" fmla="val 50000"/>
                <a:gd name="adj2" fmla="val 356250"/>
              </a:avLst>
            </a:prstGeom>
            <a:solidFill>
              <a:srgbClr val="FFFF6B"/>
            </a:solidFill>
            <a:ln w="12700">
              <a:solidFill>
                <a:srgbClr val="EC6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51" name="AutoShape 22"/>
            <p:cNvSpPr>
              <a:spLocks noChangeArrowheads="1"/>
            </p:cNvSpPr>
            <p:nvPr/>
          </p:nvSpPr>
          <p:spPr bwMode="auto">
            <a:xfrm rot="-8082475">
              <a:off x="3768" y="2808"/>
              <a:ext cx="48" cy="864"/>
            </a:xfrm>
            <a:prstGeom prst="downArrow">
              <a:avLst>
                <a:gd name="adj1" fmla="val 50000"/>
                <a:gd name="adj2" fmla="val 356250"/>
              </a:avLst>
            </a:prstGeom>
            <a:solidFill>
              <a:srgbClr val="FFFF6B"/>
            </a:solidFill>
            <a:ln w="12700">
              <a:solidFill>
                <a:srgbClr val="EC6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133600" y="6096000"/>
            <a:ext cx="3505200" cy="152400"/>
            <a:chOff x="1392" y="3792"/>
            <a:chExt cx="2208" cy="96"/>
          </a:xfrm>
        </p:grpSpPr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 rot="2717525">
              <a:off x="1800" y="3384"/>
              <a:ext cx="48" cy="864"/>
            </a:xfrm>
            <a:prstGeom prst="downArrow">
              <a:avLst>
                <a:gd name="adj1" fmla="val 50000"/>
                <a:gd name="adj2" fmla="val 356250"/>
              </a:avLst>
            </a:prstGeom>
            <a:solidFill>
              <a:srgbClr val="FFFF6B"/>
            </a:solidFill>
            <a:ln w="12700">
              <a:solidFill>
                <a:srgbClr val="EC6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 rot="2717525">
              <a:off x="3144" y="3432"/>
              <a:ext cx="48" cy="864"/>
            </a:xfrm>
            <a:prstGeom prst="downArrow">
              <a:avLst>
                <a:gd name="adj1" fmla="val 50000"/>
                <a:gd name="adj2" fmla="val 356250"/>
              </a:avLst>
            </a:prstGeom>
            <a:solidFill>
              <a:srgbClr val="FFFF6B"/>
            </a:solidFill>
            <a:ln w="12700">
              <a:solidFill>
                <a:srgbClr val="EC6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4724400" y="41910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i="1" dirty="0">
                <a:solidFill>
                  <a:srgbClr val="000066"/>
                </a:solidFill>
              </a:rPr>
              <a:t>І розсіяна</a:t>
            </a:r>
            <a:endParaRPr lang="ru-RU" i="1" dirty="0">
              <a:solidFill>
                <a:srgbClr val="000066"/>
              </a:solidFill>
            </a:endParaRPr>
          </a:p>
        </p:txBody>
      </p:sp>
      <p:sp>
        <p:nvSpPr>
          <p:cNvPr id="1046" name="AutoShape 2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47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324600" y="1928802"/>
            <a:ext cx="2819400" cy="4619625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8200"/>
              </a:gs>
              <a:gs pos="10001">
                <a:srgbClr val="FF0000"/>
              </a:gs>
              <a:gs pos="35001">
                <a:srgbClr val="BA0066"/>
              </a:gs>
              <a:gs pos="70000">
                <a:srgbClr val="66008F"/>
              </a:gs>
              <a:gs pos="100000">
                <a:srgbClr val="00008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857620" y="1928802"/>
            <a:ext cx="2819400" cy="4619625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142976" y="1928802"/>
            <a:ext cx="2819400" cy="4619625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857224" y="228600"/>
            <a:ext cx="8058176" cy="2057400"/>
          </a:xfrm>
          <a:prstGeom prst="downArrowCallout">
            <a:avLst>
              <a:gd name="adj1" fmla="val 86111"/>
              <a:gd name="adj2" fmla="val 86111"/>
              <a:gd name="adj3" fmla="val 16667"/>
              <a:gd name="adj4" fmla="val 66667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</a:rPr>
              <a:t>ЧИННИКИ, ЩО ВПЛИВАЮТЬ НА КІЛЬКІСТЬ</a:t>
            </a:r>
            <a:r>
              <a:rPr lang="uk-UA" sz="3200" dirty="0"/>
              <a:t> 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</a:rPr>
              <a:t>СУМАРНОЇ СОНЯЧНОЇ  РАДІАЦІЇ</a:t>
            </a:r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752600" y="2286000"/>
            <a:ext cx="1905000" cy="1981200"/>
          </a:xfrm>
          <a:prstGeom prst="sun">
            <a:avLst>
              <a:gd name="adj" fmla="val 25000"/>
            </a:avLst>
          </a:prstGeom>
          <a:gradFill rotWithShape="0">
            <a:gsLst>
              <a:gs pos="0">
                <a:srgbClr val="4D0808"/>
              </a:gs>
              <a:gs pos="30000">
                <a:srgbClr val="FF0300"/>
              </a:gs>
              <a:gs pos="55000">
                <a:srgbClr val="FF7A00"/>
              </a:gs>
              <a:gs pos="100000">
                <a:srgbClr val="FFF2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876800" y="2438400"/>
            <a:ext cx="990600" cy="1524000"/>
          </a:xfrm>
          <a:prstGeom prst="moon">
            <a:avLst>
              <a:gd name="adj" fmla="val 50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 flipH="1">
            <a:off x="6934200" y="2438400"/>
            <a:ext cx="1905000" cy="1143000"/>
          </a:xfrm>
          <a:custGeom>
            <a:avLst/>
            <a:gdLst>
              <a:gd name="T0" fmla="*/ 320 w 1577"/>
              <a:gd name="T1" fmla="*/ 782 h 865"/>
              <a:gd name="T2" fmla="*/ 713 w 1577"/>
              <a:gd name="T3" fmla="*/ 810 h 865"/>
              <a:gd name="T4" fmla="*/ 1006 w 1577"/>
              <a:gd name="T5" fmla="*/ 855 h 865"/>
              <a:gd name="T6" fmla="*/ 1499 w 1577"/>
              <a:gd name="T7" fmla="*/ 855 h 865"/>
              <a:gd name="T8" fmla="*/ 1465 w 1577"/>
              <a:gd name="T9" fmla="*/ 828 h 865"/>
              <a:gd name="T10" fmla="*/ 1490 w 1577"/>
              <a:gd name="T11" fmla="*/ 819 h 865"/>
              <a:gd name="T12" fmla="*/ 1527 w 1577"/>
              <a:gd name="T13" fmla="*/ 773 h 865"/>
              <a:gd name="T14" fmla="*/ 1499 w 1577"/>
              <a:gd name="T15" fmla="*/ 481 h 865"/>
              <a:gd name="T16" fmla="*/ 1426 w 1577"/>
              <a:gd name="T17" fmla="*/ 417 h 865"/>
              <a:gd name="T18" fmla="*/ 1252 w 1577"/>
              <a:gd name="T19" fmla="*/ 481 h 865"/>
              <a:gd name="T20" fmla="*/ 1143 w 1577"/>
              <a:gd name="T21" fmla="*/ 133 h 865"/>
              <a:gd name="T22" fmla="*/ 1088 w 1577"/>
              <a:gd name="T23" fmla="*/ 142 h 865"/>
              <a:gd name="T24" fmla="*/ 1070 w 1577"/>
              <a:gd name="T25" fmla="*/ 170 h 865"/>
              <a:gd name="T26" fmla="*/ 1024 w 1577"/>
              <a:gd name="T27" fmla="*/ 106 h 865"/>
              <a:gd name="T28" fmla="*/ 932 w 1577"/>
              <a:gd name="T29" fmla="*/ 5 h 865"/>
              <a:gd name="T30" fmla="*/ 804 w 1577"/>
              <a:gd name="T31" fmla="*/ 87 h 865"/>
              <a:gd name="T32" fmla="*/ 704 w 1577"/>
              <a:gd name="T33" fmla="*/ 69 h 865"/>
              <a:gd name="T34" fmla="*/ 631 w 1577"/>
              <a:gd name="T35" fmla="*/ 51 h 865"/>
              <a:gd name="T36" fmla="*/ 548 w 1577"/>
              <a:gd name="T37" fmla="*/ 142 h 865"/>
              <a:gd name="T38" fmla="*/ 558 w 1577"/>
              <a:gd name="T39" fmla="*/ 197 h 865"/>
              <a:gd name="T40" fmla="*/ 539 w 1577"/>
              <a:gd name="T41" fmla="*/ 197 h 865"/>
              <a:gd name="T42" fmla="*/ 512 w 1577"/>
              <a:gd name="T43" fmla="*/ 179 h 865"/>
              <a:gd name="T44" fmla="*/ 475 w 1577"/>
              <a:gd name="T45" fmla="*/ 161 h 865"/>
              <a:gd name="T46" fmla="*/ 210 w 1577"/>
              <a:gd name="T47" fmla="*/ 197 h 865"/>
              <a:gd name="T48" fmla="*/ 274 w 1577"/>
              <a:gd name="T49" fmla="*/ 389 h 865"/>
              <a:gd name="T50" fmla="*/ 82 w 1577"/>
              <a:gd name="T51" fmla="*/ 471 h 865"/>
              <a:gd name="T52" fmla="*/ 73 w 1577"/>
              <a:gd name="T53" fmla="*/ 609 h 865"/>
              <a:gd name="T54" fmla="*/ 183 w 1577"/>
              <a:gd name="T55" fmla="*/ 645 h 865"/>
              <a:gd name="T56" fmla="*/ 46 w 1577"/>
              <a:gd name="T57" fmla="*/ 663 h 865"/>
              <a:gd name="T58" fmla="*/ 0 w 1577"/>
              <a:gd name="T59" fmla="*/ 737 h 865"/>
              <a:gd name="T60" fmla="*/ 82 w 1577"/>
              <a:gd name="T61" fmla="*/ 865 h 865"/>
              <a:gd name="T62" fmla="*/ 283 w 1577"/>
              <a:gd name="T63" fmla="*/ 810 h 865"/>
              <a:gd name="T64" fmla="*/ 320 w 1577"/>
              <a:gd name="T65" fmla="*/ 782 h 86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77"/>
              <a:gd name="T100" fmla="*/ 0 h 865"/>
              <a:gd name="T101" fmla="*/ 1577 w 1577"/>
              <a:gd name="T102" fmla="*/ 865 h 86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77" h="865">
                <a:moveTo>
                  <a:pt x="320" y="782"/>
                </a:moveTo>
                <a:cubicBezTo>
                  <a:pt x="453" y="788"/>
                  <a:pt x="581" y="796"/>
                  <a:pt x="713" y="810"/>
                </a:cubicBezTo>
                <a:cubicBezTo>
                  <a:pt x="808" y="820"/>
                  <a:pt x="910" y="853"/>
                  <a:pt x="1006" y="855"/>
                </a:cubicBezTo>
                <a:cubicBezTo>
                  <a:pt x="1170" y="858"/>
                  <a:pt x="1335" y="855"/>
                  <a:pt x="1499" y="855"/>
                </a:cubicBezTo>
                <a:cubicBezTo>
                  <a:pt x="1488" y="846"/>
                  <a:pt x="1469" y="842"/>
                  <a:pt x="1465" y="828"/>
                </a:cubicBezTo>
                <a:cubicBezTo>
                  <a:pt x="1463" y="819"/>
                  <a:pt x="1483" y="825"/>
                  <a:pt x="1490" y="819"/>
                </a:cubicBezTo>
                <a:cubicBezTo>
                  <a:pt x="1505" y="806"/>
                  <a:pt x="1513" y="787"/>
                  <a:pt x="1527" y="773"/>
                </a:cubicBezTo>
                <a:cubicBezTo>
                  <a:pt x="1558" y="679"/>
                  <a:pt x="1577" y="555"/>
                  <a:pt x="1499" y="481"/>
                </a:cubicBezTo>
                <a:cubicBezTo>
                  <a:pt x="1479" y="440"/>
                  <a:pt x="1469" y="431"/>
                  <a:pt x="1426" y="417"/>
                </a:cubicBezTo>
                <a:cubicBezTo>
                  <a:pt x="1308" y="425"/>
                  <a:pt x="1304" y="404"/>
                  <a:pt x="1252" y="481"/>
                </a:cubicBezTo>
                <a:cubicBezTo>
                  <a:pt x="1248" y="399"/>
                  <a:pt x="1265" y="174"/>
                  <a:pt x="1143" y="133"/>
                </a:cubicBezTo>
                <a:cubicBezTo>
                  <a:pt x="1125" y="136"/>
                  <a:pt x="1105" y="134"/>
                  <a:pt x="1088" y="142"/>
                </a:cubicBezTo>
                <a:cubicBezTo>
                  <a:pt x="1078" y="147"/>
                  <a:pt x="1080" y="175"/>
                  <a:pt x="1070" y="170"/>
                </a:cubicBezTo>
                <a:cubicBezTo>
                  <a:pt x="1047" y="157"/>
                  <a:pt x="1024" y="106"/>
                  <a:pt x="1024" y="106"/>
                </a:cubicBezTo>
                <a:cubicBezTo>
                  <a:pt x="1005" y="48"/>
                  <a:pt x="992" y="20"/>
                  <a:pt x="932" y="5"/>
                </a:cubicBezTo>
                <a:cubicBezTo>
                  <a:pt x="828" y="15"/>
                  <a:pt x="835" y="0"/>
                  <a:pt x="804" y="87"/>
                </a:cubicBezTo>
                <a:cubicBezTo>
                  <a:pt x="740" y="66"/>
                  <a:pt x="821" y="91"/>
                  <a:pt x="704" y="69"/>
                </a:cubicBezTo>
                <a:cubicBezTo>
                  <a:pt x="679" y="64"/>
                  <a:pt x="631" y="51"/>
                  <a:pt x="631" y="51"/>
                </a:cubicBezTo>
                <a:cubicBezTo>
                  <a:pt x="570" y="66"/>
                  <a:pt x="567" y="91"/>
                  <a:pt x="548" y="142"/>
                </a:cubicBezTo>
                <a:cubicBezTo>
                  <a:pt x="551" y="160"/>
                  <a:pt x="554" y="179"/>
                  <a:pt x="558" y="197"/>
                </a:cubicBezTo>
                <a:cubicBezTo>
                  <a:pt x="568" y="239"/>
                  <a:pt x="579" y="230"/>
                  <a:pt x="539" y="197"/>
                </a:cubicBezTo>
                <a:cubicBezTo>
                  <a:pt x="531" y="190"/>
                  <a:pt x="521" y="184"/>
                  <a:pt x="512" y="179"/>
                </a:cubicBezTo>
                <a:cubicBezTo>
                  <a:pt x="500" y="172"/>
                  <a:pt x="487" y="167"/>
                  <a:pt x="475" y="161"/>
                </a:cubicBezTo>
                <a:cubicBezTo>
                  <a:pt x="376" y="165"/>
                  <a:pt x="290" y="146"/>
                  <a:pt x="210" y="197"/>
                </a:cubicBezTo>
                <a:cubicBezTo>
                  <a:pt x="218" y="315"/>
                  <a:pt x="205" y="320"/>
                  <a:pt x="274" y="389"/>
                </a:cubicBezTo>
                <a:cubicBezTo>
                  <a:pt x="176" y="397"/>
                  <a:pt x="135" y="392"/>
                  <a:pt x="82" y="471"/>
                </a:cubicBezTo>
                <a:cubicBezTo>
                  <a:pt x="77" y="504"/>
                  <a:pt x="49" y="576"/>
                  <a:pt x="73" y="609"/>
                </a:cubicBezTo>
                <a:cubicBezTo>
                  <a:pt x="96" y="640"/>
                  <a:pt x="183" y="645"/>
                  <a:pt x="183" y="645"/>
                </a:cubicBezTo>
                <a:cubicBezTo>
                  <a:pt x="137" y="651"/>
                  <a:pt x="91" y="653"/>
                  <a:pt x="46" y="663"/>
                </a:cubicBezTo>
                <a:cubicBezTo>
                  <a:pt x="18" y="669"/>
                  <a:pt x="0" y="737"/>
                  <a:pt x="0" y="737"/>
                </a:cubicBezTo>
                <a:cubicBezTo>
                  <a:pt x="11" y="801"/>
                  <a:pt x="28" y="827"/>
                  <a:pt x="82" y="865"/>
                </a:cubicBezTo>
                <a:cubicBezTo>
                  <a:pt x="185" y="856"/>
                  <a:pt x="204" y="862"/>
                  <a:pt x="283" y="810"/>
                </a:cubicBezTo>
                <a:cubicBezTo>
                  <a:pt x="326" y="782"/>
                  <a:pt x="301" y="822"/>
                  <a:pt x="320" y="782"/>
                </a:cubicBezTo>
                <a:close/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905000" y="4648200"/>
            <a:ext cx="16002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>
                <a:solidFill>
                  <a:srgbClr val="FFFFFF"/>
                </a:solidFill>
              </a:rPr>
              <a:t>Кут падіння сонячних променів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419600" y="4724400"/>
            <a:ext cx="17526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>
                <a:solidFill>
                  <a:srgbClr val="FFFFFF"/>
                </a:solidFill>
              </a:rPr>
              <a:t>Тривалість дня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162800" y="49530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dirty="0">
                <a:solidFill>
                  <a:srgbClr val="FFFFFF"/>
                </a:solidFill>
              </a:rPr>
              <a:t>Хмарність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5372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0099FF"/>
          </a:solidFill>
          <a:ln w="9525">
            <a:solidFill>
              <a:srgbClr val="CC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37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0099FF"/>
          </a:solidFill>
          <a:ln w="9525">
            <a:solidFill>
              <a:srgbClr val="CC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40" descr="pic036-big"/>
          <p:cNvPicPr>
            <a:picLocks noChangeAspect="1" noChangeArrowheads="1"/>
          </p:cNvPicPr>
          <p:nvPr/>
        </p:nvPicPr>
        <p:blipFill>
          <a:blip r:embed="rId3"/>
          <a:srcRect l="5769"/>
          <a:stretch>
            <a:fillRect/>
          </a:stretch>
        </p:blipFill>
        <p:spPr bwMode="auto">
          <a:xfrm>
            <a:off x="0" y="-3175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519113" y="106363"/>
            <a:ext cx="8229600" cy="801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Arial"/>
                <a:cs typeface="Arial"/>
              </a:rPr>
              <a:t>Атмосферна </a:t>
            </a:r>
            <a:r>
              <a:rPr lang="ru-RU" sz="3600" b="1" kern="10" dirty="0">
                <a:ln w="9525">
                  <a:solidFill>
                    <a:srgbClr val="FFFF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Arial"/>
                <a:cs typeface="Arial"/>
              </a:rPr>
              <a:t>циркуляція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04900" y="981075"/>
            <a:ext cx="3240088" cy="646331"/>
          </a:xfrm>
          <a:prstGeom prst="rect">
            <a:avLst/>
          </a:prstGeom>
          <a:solidFill>
            <a:srgbClr val="666699">
              <a:alpha val="39999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FFFF00"/>
                </a:solidFill>
                <a:latin typeface="Comic Sans MS" pitchFamily="66" charset="0"/>
              </a:rPr>
              <a:t>ПОВІТРЯНІ МАСИ</a:t>
            </a:r>
          </a:p>
          <a:p>
            <a:r>
              <a:rPr lang="uk-UA" b="1" dirty="0">
                <a:solidFill>
                  <a:srgbClr val="FFFF00"/>
                </a:solidFill>
              </a:rPr>
              <a:t>               </a:t>
            </a:r>
            <a:r>
              <a:rPr lang="uk-UA" i="1" dirty="0">
                <a:solidFill>
                  <a:srgbClr val="FFFFFF"/>
                </a:solidFill>
              </a:rPr>
              <a:t>( ПМ )</a:t>
            </a:r>
            <a:endParaRPr lang="ru-RU" i="1" dirty="0">
              <a:solidFill>
                <a:srgbClr val="FFFFFF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43400" y="981075"/>
            <a:ext cx="4800600" cy="1187450"/>
          </a:xfrm>
          <a:prstGeom prst="rect">
            <a:avLst/>
          </a:prstGeom>
          <a:solidFill>
            <a:srgbClr val="666699">
              <a:alpha val="39999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>
                <a:solidFill>
                  <a:srgbClr val="FFFFFF"/>
                </a:solidFill>
              </a:rPr>
              <a:t>– </a:t>
            </a:r>
            <a:r>
              <a:rPr lang="uk-UA" b="1" i="1" dirty="0">
                <a:solidFill>
                  <a:srgbClr val="FFFFFF"/>
                </a:solidFill>
              </a:rPr>
              <a:t>великі рухомі об'єми повітря з однаковими  властивостями:</a:t>
            </a:r>
            <a:r>
              <a:rPr lang="uk-UA" b="1" i="1" dirty="0">
                <a:solidFill>
                  <a:srgbClr val="660033"/>
                </a:solidFill>
              </a:rPr>
              <a:t> </a:t>
            </a:r>
          </a:p>
          <a:p>
            <a:r>
              <a:rPr lang="uk-UA" b="1" i="1" dirty="0">
                <a:solidFill>
                  <a:srgbClr val="FFFF00"/>
                </a:solidFill>
              </a:rPr>
              <a:t>температурою, вологістю ...</a:t>
            </a:r>
            <a:r>
              <a:rPr lang="uk-UA" sz="1800" dirty="0"/>
              <a:t>   </a:t>
            </a:r>
            <a:r>
              <a:rPr lang="uk-UA" sz="1800" b="1" i="1" dirty="0"/>
              <a:t> </a:t>
            </a:r>
            <a:endParaRPr lang="ru-RU" sz="1800" b="1" i="1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19250" y="2349500"/>
            <a:ext cx="4267200" cy="579438"/>
          </a:xfrm>
          <a:prstGeom prst="rect">
            <a:avLst/>
          </a:prstGeom>
          <a:solidFill>
            <a:srgbClr val="666699">
              <a:alpha val="30196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u="sng" dirty="0">
                <a:solidFill>
                  <a:srgbClr val="FFFFBB"/>
                </a:solidFill>
              </a:rPr>
              <a:t>типи повітряних мас:</a:t>
            </a:r>
            <a:endParaRPr lang="ru-RU" sz="3200" b="1" u="sng" dirty="0">
              <a:solidFill>
                <a:srgbClr val="FFFFBB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05000" y="3286125"/>
            <a:ext cx="3530600" cy="457200"/>
          </a:xfrm>
          <a:prstGeom prst="rect">
            <a:avLst/>
          </a:prstGeom>
          <a:solidFill>
            <a:srgbClr val="FF3300">
              <a:alpha val="7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Екваторіальні </a:t>
            </a:r>
            <a:r>
              <a:rPr lang="uk-UA" b="1" i="1" dirty="0">
                <a:solidFill>
                  <a:srgbClr val="FFFFFF"/>
                </a:solidFill>
              </a:rPr>
              <a:t>(ЕПМ):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08175" y="4059238"/>
            <a:ext cx="3527425" cy="457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Тропічні </a:t>
            </a:r>
            <a:r>
              <a:rPr lang="uk-UA" dirty="0">
                <a:solidFill>
                  <a:srgbClr val="FFFFFF"/>
                </a:solidFill>
              </a:rPr>
              <a:t>         </a:t>
            </a:r>
            <a:r>
              <a:rPr lang="uk-UA" b="1" i="1" dirty="0">
                <a:solidFill>
                  <a:srgbClr val="FFFFFF"/>
                </a:solidFill>
              </a:rPr>
              <a:t>(ТПМ):</a:t>
            </a:r>
            <a:endParaRPr lang="ru-RU" b="1" i="1" dirty="0">
              <a:solidFill>
                <a:srgbClr val="FFFFFF"/>
              </a:solidFill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08175" y="4857750"/>
            <a:ext cx="3505200" cy="457200"/>
          </a:xfrm>
          <a:prstGeom prst="rect">
            <a:avLst/>
          </a:prstGeom>
          <a:solidFill>
            <a:srgbClr val="008000">
              <a:alpha val="7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Помірні  </a:t>
            </a:r>
            <a:r>
              <a:rPr lang="uk-UA" dirty="0">
                <a:solidFill>
                  <a:srgbClr val="FFFFFF"/>
                </a:solidFill>
              </a:rPr>
              <a:t>         </a:t>
            </a:r>
            <a:r>
              <a:rPr lang="uk-UA" b="1" i="1" dirty="0">
                <a:solidFill>
                  <a:srgbClr val="FFFFFF"/>
                </a:solidFill>
              </a:rPr>
              <a:t>(ППМ)</a:t>
            </a:r>
            <a:r>
              <a:rPr lang="ru-RU" b="1" i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05000" y="5630863"/>
            <a:ext cx="3530600" cy="822325"/>
          </a:xfrm>
          <a:prstGeom prst="rect">
            <a:avLst/>
          </a:prstGeom>
          <a:solidFill>
            <a:srgbClr val="333399">
              <a:alpha val="7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uk-UA" b="1" dirty="0">
                <a:solidFill>
                  <a:srgbClr val="FFFFFF"/>
                </a:solidFill>
              </a:rPr>
              <a:t>Арктичні  </a:t>
            </a:r>
            <a:r>
              <a:rPr lang="uk-UA" dirty="0">
                <a:solidFill>
                  <a:srgbClr val="FFFFFF"/>
                </a:solidFill>
              </a:rPr>
              <a:t>       </a:t>
            </a:r>
            <a:r>
              <a:rPr lang="uk-UA" b="1" i="1" dirty="0">
                <a:solidFill>
                  <a:srgbClr val="FFFFFF"/>
                </a:solidFill>
              </a:rPr>
              <a:t>(АПМ)</a:t>
            </a:r>
            <a:r>
              <a:rPr lang="uk-UA" sz="1600" dirty="0">
                <a:solidFill>
                  <a:srgbClr val="FFFFFF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124075" y="5959475"/>
            <a:ext cx="2087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FFFFFF"/>
                </a:solidFill>
              </a:rPr>
              <a:t>Антарктичні: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883275" y="3214688"/>
            <a:ext cx="685800" cy="579437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</a:rPr>
              <a:t>+</a:t>
            </a:r>
            <a:r>
              <a:rPr lang="en-US" sz="3200" b="1" dirty="0">
                <a:solidFill>
                  <a:srgbClr val="FFFF00"/>
                </a:solidFill>
              </a:rPr>
              <a:t>t</a:t>
            </a:r>
            <a:r>
              <a:rPr lang="en-US" sz="3200" b="1" baseline="30000" dirty="0">
                <a:solidFill>
                  <a:srgbClr val="FFFF00"/>
                </a:solidFill>
              </a:rPr>
              <a:t>o</a:t>
            </a:r>
            <a:endParaRPr lang="ru-RU" sz="3200" b="1" baseline="30000" dirty="0">
              <a:solidFill>
                <a:srgbClr val="FFFF00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883275" y="3989388"/>
            <a:ext cx="685800" cy="579437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</a:rPr>
              <a:t>+</a:t>
            </a:r>
            <a:r>
              <a:rPr lang="en-US" sz="3200" b="1" dirty="0">
                <a:solidFill>
                  <a:srgbClr val="FFFF00"/>
                </a:solidFill>
              </a:rPr>
              <a:t>t</a:t>
            </a:r>
            <a:r>
              <a:rPr lang="en-US" sz="3200" b="1" baseline="30000" dirty="0">
                <a:solidFill>
                  <a:srgbClr val="FFFF00"/>
                </a:solidFill>
              </a:rPr>
              <a:t>o</a:t>
            </a:r>
            <a:endParaRPr lang="ru-RU" sz="3200" b="1" baseline="30000" dirty="0">
              <a:solidFill>
                <a:srgbClr val="FFFF00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891213" y="5654675"/>
            <a:ext cx="685800" cy="579438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FFFF"/>
                </a:solidFill>
              </a:rPr>
              <a:t>-</a:t>
            </a:r>
            <a:r>
              <a:rPr lang="en-US" sz="3200" b="1" dirty="0">
                <a:solidFill>
                  <a:srgbClr val="00FFFF"/>
                </a:solidFill>
              </a:rPr>
              <a:t>t</a:t>
            </a:r>
            <a:r>
              <a:rPr lang="en-US" sz="3200" b="1" baseline="30000" dirty="0">
                <a:solidFill>
                  <a:srgbClr val="00FFFF"/>
                </a:solidFill>
              </a:rPr>
              <a:t>o</a:t>
            </a:r>
            <a:endParaRPr lang="ru-RU" sz="3200" b="1" baseline="30000" dirty="0">
              <a:solidFill>
                <a:srgbClr val="00FFFF"/>
              </a:solidFill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auto">
          <a:xfrm>
            <a:off x="6923088" y="3935413"/>
            <a:ext cx="685800" cy="685800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943725" y="5583238"/>
            <a:ext cx="685800" cy="685800"/>
          </a:xfrm>
          <a:prstGeom prst="sun">
            <a:avLst>
              <a:gd name="adj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55650" y="1274763"/>
            <a:ext cx="1143000" cy="237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5000" b="1" dirty="0">
                <a:solidFill>
                  <a:srgbClr val="FFFFFF"/>
                </a:solidFill>
              </a:rPr>
              <a:t>4</a:t>
            </a:r>
            <a:endParaRPr lang="ru-RU" sz="15000" b="1" dirty="0">
              <a:solidFill>
                <a:srgbClr val="FFFFFF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905625" y="3133725"/>
            <a:ext cx="685800" cy="914400"/>
            <a:chOff x="1680" y="2112"/>
            <a:chExt cx="624" cy="667"/>
          </a:xfrm>
        </p:grpSpPr>
        <p:graphicFrame>
          <p:nvGraphicFramePr>
            <p:cNvPr id="2052" name="Object 25"/>
            <p:cNvGraphicFramePr>
              <a:graphicFrameLocks noChangeAspect="1"/>
            </p:cNvGraphicFramePr>
            <p:nvPr/>
          </p:nvGraphicFramePr>
          <p:xfrm>
            <a:off x="1728" y="2208"/>
            <a:ext cx="512" cy="571"/>
          </p:xfrm>
          <a:graphic>
            <a:graphicData uri="http://schemas.openxmlformats.org/presentationml/2006/ole">
              <p:oleObj spid="_x0000_s2074" name="CorelDRAW" r:id="rId4" imgW="1895856" imgH="2112264" progId="">
                <p:embed/>
              </p:oleObj>
            </a:graphicData>
          </a:graphic>
        </p:graphicFrame>
        <p:graphicFrame>
          <p:nvGraphicFramePr>
            <p:cNvPr id="2053" name="Object 26"/>
            <p:cNvGraphicFramePr>
              <a:graphicFrameLocks noChangeAspect="1"/>
            </p:cNvGraphicFramePr>
            <p:nvPr/>
          </p:nvGraphicFramePr>
          <p:xfrm>
            <a:off x="1680" y="2112"/>
            <a:ext cx="624" cy="283"/>
          </p:xfrm>
          <a:graphic>
            <a:graphicData uri="http://schemas.openxmlformats.org/presentationml/2006/ole">
              <p:oleObj spid="_x0000_s2075" name="CorelDRAW" r:id="rId5" imgW="1874520" imgH="902208" progId="">
                <p:embed/>
              </p:oleObj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948488" y="4641850"/>
            <a:ext cx="685800" cy="914400"/>
            <a:chOff x="1680" y="2112"/>
            <a:chExt cx="624" cy="667"/>
          </a:xfrm>
        </p:grpSpPr>
        <p:graphicFrame>
          <p:nvGraphicFramePr>
            <p:cNvPr id="2050" name="Object 29"/>
            <p:cNvGraphicFramePr>
              <a:graphicFrameLocks noChangeAspect="1"/>
            </p:cNvGraphicFramePr>
            <p:nvPr/>
          </p:nvGraphicFramePr>
          <p:xfrm>
            <a:off x="1728" y="2208"/>
            <a:ext cx="512" cy="571"/>
          </p:xfrm>
          <a:graphic>
            <a:graphicData uri="http://schemas.openxmlformats.org/presentationml/2006/ole">
              <p:oleObj spid="_x0000_s2076" name="CorelDRAW" r:id="rId6" imgW="1895856" imgH="2112264" progId="">
                <p:embed/>
              </p:oleObj>
            </a:graphicData>
          </a:graphic>
        </p:graphicFrame>
        <p:graphicFrame>
          <p:nvGraphicFramePr>
            <p:cNvPr id="2051" name="Object 30"/>
            <p:cNvGraphicFramePr>
              <a:graphicFrameLocks noChangeAspect="1"/>
            </p:cNvGraphicFramePr>
            <p:nvPr/>
          </p:nvGraphicFramePr>
          <p:xfrm>
            <a:off x="1680" y="2112"/>
            <a:ext cx="624" cy="283"/>
          </p:xfrm>
          <a:graphic>
            <a:graphicData uri="http://schemas.openxmlformats.org/presentationml/2006/ole">
              <p:oleObj spid="_x0000_s2077" name="CorelDRAW" r:id="rId7" imgW="1874520" imgH="902208" progId="">
                <p:embed/>
              </p:oleObj>
            </a:graphicData>
          </a:graphic>
        </p:graphicFrame>
      </p:grpSp>
      <p:sp>
        <p:nvSpPr>
          <p:cNvPr id="2073" name="AutoShape 3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9E9EBE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74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9E9EBE"/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5508625" y="4784725"/>
            <a:ext cx="685800" cy="579438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FFFF00"/>
                </a:solidFill>
              </a:rPr>
              <a:t>+</a:t>
            </a:r>
            <a:r>
              <a:rPr lang="en-US" sz="3200" b="1" dirty="0">
                <a:solidFill>
                  <a:srgbClr val="FFFF00"/>
                </a:solidFill>
              </a:rPr>
              <a:t>t</a:t>
            </a:r>
            <a:r>
              <a:rPr lang="en-US" sz="3200" b="1" baseline="30000" dirty="0">
                <a:solidFill>
                  <a:srgbClr val="FFFF00"/>
                </a:solidFill>
              </a:rPr>
              <a:t>o</a:t>
            </a:r>
            <a:endParaRPr lang="ru-RU" sz="3200" b="1" baseline="30000" dirty="0">
              <a:solidFill>
                <a:srgbClr val="FFFF00"/>
              </a:solidFill>
            </a:endParaRP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200775" y="4784725"/>
            <a:ext cx="685800" cy="579438"/>
          </a:xfrm>
          <a:prstGeom prst="rect">
            <a:avLst/>
          </a:prstGeom>
          <a:solidFill>
            <a:srgbClr val="3333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b="1" dirty="0">
                <a:solidFill>
                  <a:srgbClr val="00FFFF"/>
                </a:solidFill>
              </a:rPr>
              <a:t>-</a:t>
            </a:r>
            <a:r>
              <a:rPr lang="en-US" sz="3200" b="1" dirty="0">
                <a:solidFill>
                  <a:srgbClr val="00FFFF"/>
                </a:solidFill>
              </a:rPr>
              <a:t>t</a:t>
            </a:r>
            <a:r>
              <a:rPr lang="en-US" sz="3200" b="1" baseline="30000" dirty="0">
                <a:solidFill>
                  <a:srgbClr val="00FFFF"/>
                </a:solidFill>
              </a:rPr>
              <a:t>o</a:t>
            </a:r>
            <a:endParaRPr lang="ru-RU" sz="3200" b="1" baseline="300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600200" y="2438400"/>
            <a:ext cx="3505200" cy="4191000"/>
          </a:xfrm>
          <a:prstGeom prst="rect">
            <a:avLst/>
          </a:prstGeom>
          <a:solidFill>
            <a:srgbClr val="CCE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486400" y="2438400"/>
            <a:ext cx="3505200" cy="41910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50000">
                <a:srgbClr val="FFF3FF"/>
              </a:gs>
              <a:gs pos="100000">
                <a:srgbClr val="FFCCFF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752600" y="2514600"/>
            <a:ext cx="3276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i="1" dirty="0">
                <a:solidFill>
                  <a:srgbClr val="000099"/>
                </a:solidFill>
              </a:rPr>
              <a:t>ХОЛОДНИЙ  ФРОНТ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562600" y="2590800"/>
            <a:ext cx="320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   </a:t>
            </a:r>
            <a:r>
              <a:rPr lang="uk-UA" b="1" i="1" dirty="0">
                <a:solidFill>
                  <a:srgbClr val="FF3300"/>
                </a:solidFill>
              </a:rPr>
              <a:t>ТЕПЛИЙ ФРОНТ</a:t>
            </a:r>
            <a:endParaRPr lang="ru-RU" b="1" i="1" dirty="0">
              <a:solidFill>
                <a:srgbClr val="FF3300"/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600200" y="6324600"/>
            <a:ext cx="3505200" cy="304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3810000"/>
            <a:ext cx="2895600" cy="2514600"/>
            <a:chOff x="1008" y="2400"/>
            <a:chExt cx="1824" cy="1584"/>
          </a:xfrm>
        </p:grpSpPr>
        <p:sp>
          <p:nvSpPr>
            <p:cNvPr id="18481" name="AutoShape 10"/>
            <p:cNvSpPr>
              <a:spLocks noChangeArrowheads="1"/>
            </p:cNvSpPr>
            <p:nvPr/>
          </p:nvSpPr>
          <p:spPr bwMode="auto">
            <a:xfrm>
              <a:off x="1008" y="2400"/>
              <a:ext cx="1824" cy="1584"/>
            </a:xfrm>
            <a:prstGeom prst="rtTriangle">
              <a:avLst/>
            </a:pr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82" name="AutoShape 11"/>
            <p:cNvSpPr>
              <a:spLocks noChangeArrowheads="1"/>
            </p:cNvSpPr>
            <p:nvPr/>
          </p:nvSpPr>
          <p:spPr bwMode="auto">
            <a:xfrm>
              <a:off x="1152" y="3552"/>
              <a:ext cx="1344" cy="384"/>
            </a:xfrm>
            <a:custGeom>
              <a:avLst/>
              <a:gdLst>
                <a:gd name="T0" fmla="*/ 1008 w 21600"/>
                <a:gd name="T1" fmla="*/ 0 h 21600"/>
                <a:gd name="T2" fmla="*/ 0 w 21600"/>
                <a:gd name="T3" fmla="*/ 192 h 21600"/>
                <a:gd name="T4" fmla="*/ 1008 w 21600"/>
                <a:gd name="T5" fmla="*/ 384 h 21600"/>
                <a:gd name="T6" fmla="*/ 1344 w 21600"/>
                <a:gd name="T7" fmla="*/ 19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uk-UA" sz="1600" dirty="0">
                  <a:solidFill>
                    <a:srgbClr val="FFFFFF"/>
                  </a:solidFill>
                </a:rPr>
                <a:t>Холодне повітря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540" name="AutoShape 12"/>
          <p:cNvSpPr>
            <a:spLocks noChangeArrowheads="1"/>
          </p:cNvSpPr>
          <p:nvPr/>
        </p:nvSpPr>
        <p:spPr bwMode="auto">
          <a:xfrm rot="2279778">
            <a:off x="3200400" y="4953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 rot="2279778">
            <a:off x="1524000" y="35814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2279778">
            <a:off x="2362200" y="42672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2279778">
            <a:off x="4114800" y="57150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733800" y="42672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200400" y="3810000"/>
            <a:ext cx="457200" cy="838200"/>
          </a:xfrm>
          <a:prstGeom prst="upArrow">
            <a:avLst>
              <a:gd name="adj1" fmla="val 50000"/>
              <a:gd name="adj2" fmla="val 45833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1828800" y="2895600"/>
            <a:ext cx="1143000" cy="685800"/>
          </a:xfrm>
          <a:prstGeom prst="cloudCallout">
            <a:avLst>
              <a:gd name="adj1" fmla="val -25000"/>
              <a:gd name="adj2" fmla="val 67824"/>
            </a:avLst>
          </a:prstGeom>
          <a:gradFill rotWithShape="0">
            <a:gsLst>
              <a:gs pos="0">
                <a:srgbClr val="0066FF"/>
              </a:gs>
              <a:gs pos="50000">
                <a:srgbClr val="69A5FF"/>
              </a:gs>
              <a:gs pos="100000">
                <a:srgbClr val="0066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2286000" y="3200400"/>
            <a:ext cx="1143000" cy="685800"/>
          </a:xfrm>
          <a:prstGeom prst="cloudCallout">
            <a:avLst>
              <a:gd name="adj1" fmla="val -25000"/>
              <a:gd name="adj2" fmla="val 67824"/>
            </a:avLst>
          </a:prstGeom>
          <a:gradFill rotWithShape="0">
            <a:gsLst>
              <a:gs pos="0">
                <a:srgbClr val="0066FF"/>
              </a:gs>
              <a:gs pos="50000">
                <a:srgbClr val="69A5FF"/>
              </a:gs>
              <a:gs pos="100000">
                <a:srgbClr val="0066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2895600" y="3657600"/>
            <a:ext cx="1143000" cy="685800"/>
          </a:xfrm>
          <a:prstGeom prst="cloudCallout">
            <a:avLst>
              <a:gd name="adj1" fmla="val -25000"/>
              <a:gd name="adj2" fmla="val 67824"/>
            </a:avLst>
          </a:prstGeom>
          <a:gradFill rotWithShape="0">
            <a:gsLst>
              <a:gs pos="0">
                <a:srgbClr val="0066FF"/>
              </a:gs>
              <a:gs pos="50000">
                <a:srgbClr val="69A5FF"/>
              </a:gs>
              <a:gs pos="100000">
                <a:srgbClr val="0066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 flipH="1">
            <a:off x="1981200" y="3962400"/>
            <a:ext cx="914400" cy="914400"/>
          </a:xfrm>
          <a:prstGeom prst="lightningBolt">
            <a:avLst/>
          </a:prstGeom>
          <a:gradFill rotWithShape="0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 flipH="1">
            <a:off x="2133600" y="4419600"/>
            <a:ext cx="1828800" cy="1143000"/>
          </a:xfrm>
          <a:prstGeom prst="lightningBol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 rot="5400000" flipH="1">
            <a:off x="6743700" y="4152900"/>
            <a:ext cx="914400" cy="3429000"/>
          </a:xfrm>
          <a:prstGeom prst="rtTriangle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486400" y="6324600"/>
            <a:ext cx="3505200" cy="3048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943600" y="5257800"/>
            <a:ext cx="2971800" cy="914400"/>
            <a:chOff x="3744" y="3312"/>
            <a:chExt cx="1872" cy="576"/>
          </a:xfrm>
        </p:grpSpPr>
        <p:sp>
          <p:nvSpPr>
            <p:cNvPr id="18479" name="AutoShape 26"/>
            <p:cNvSpPr>
              <a:spLocks noChangeArrowheads="1"/>
            </p:cNvSpPr>
            <p:nvPr/>
          </p:nvSpPr>
          <p:spPr bwMode="auto">
            <a:xfrm rot="992280" flipH="1">
              <a:off x="3744" y="3312"/>
              <a:ext cx="960" cy="336"/>
            </a:xfrm>
            <a:prstGeom prst="notchedRightArrow">
              <a:avLst>
                <a:gd name="adj1" fmla="val 50000"/>
                <a:gd name="adj2" fmla="val 71429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uk-UA" sz="1600" dirty="0">
                  <a:solidFill>
                    <a:srgbClr val="FFFFFF"/>
                  </a:solidFill>
                </a:rPr>
                <a:t>Тепле повітря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  <p:sp>
          <p:nvSpPr>
            <p:cNvPr id="18480" name="AutoShape 27"/>
            <p:cNvSpPr>
              <a:spLocks noChangeArrowheads="1"/>
            </p:cNvSpPr>
            <p:nvPr/>
          </p:nvSpPr>
          <p:spPr bwMode="auto">
            <a:xfrm rot="992280" flipH="1">
              <a:off x="4656" y="3552"/>
              <a:ext cx="960" cy="336"/>
            </a:xfrm>
            <a:prstGeom prst="notchedRightArrow">
              <a:avLst>
                <a:gd name="adj1" fmla="val 50000"/>
                <a:gd name="adj2" fmla="val 71429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uk-UA" sz="1600" dirty="0">
                  <a:solidFill>
                    <a:srgbClr val="FFFFFF"/>
                  </a:solidFill>
                </a:rPr>
                <a:t>Тепле повітря</a:t>
              </a:r>
              <a:endParaRPr lang="ru-RU" sz="1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556" name="AutoShape 28"/>
          <p:cNvSpPr>
            <a:spLocks noChangeArrowheads="1"/>
          </p:cNvSpPr>
          <p:nvPr/>
        </p:nvSpPr>
        <p:spPr bwMode="auto">
          <a:xfrm rot="8542763">
            <a:off x="6172200" y="57150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7" name="AutoShape 29"/>
          <p:cNvSpPr>
            <a:spLocks noChangeArrowheads="1"/>
          </p:cNvSpPr>
          <p:nvPr/>
        </p:nvSpPr>
        <p:spPr bwMode="auto">
          <a:xfrm rot="8679633">
            <a:off x="6019800" y="59436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58" name="AutoShape 30"/>
          <p:cNvSpPr>
            <a:spLocks noChangeArrowheads="1"/>
          </p:cNvSpPr>
          <p:nvPr/>
        </p:nvSpPr>
        <p:spPr bwMode="auto">
          <a:xfrm rot="8679633">
            <a:off x="6781800" y="59436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715000" y="5715000"/>
            <a:ext cx="1828800" cy="381000"/>
            <a:chOff x="3600" y="3600"/>
            <a:chExt cx="1152" cy="240"/>
          </a:xfrm>
        </p:grpSpPr>
        <p:sp>
          <p:nvSpPr>
            <p:cNvPr id="18476" name="AutoShape 32"/>
            <p:cNvSpPr>
              <a:spLocks noChangeArrowheads="1"/>
            </p:cNvSpPr>
            <p:nvPr/>
          </p:nvSpPr>
          <p:spPr bwMode="auto">
            <a:xfrm rot="8679633">
              <a:off x="3600" y="3744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7" name="AutoShape 33"/>
            <p:cNvSpPr>
              <a:spLocks noChangeArrowheads="1"/>
            </p:cNvSpPr>
            <p:nvPr/>
          </p:nvSpPr>
          <p:spPr bwMode="auto">
            <a:xfrm rot="8679633">
              <a:off x="4128" y="3600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8" name="AutoShape 34"/>
            <p:cNvSpPr>
              <a:spLocks noChangeArrowheads="1"/>
            </p:cNvSpPr>
            <p:nvPr/>
          </p:nvSpPr>
          <p:spPr bwMode="auto">
            <a:xfrm rot="8679633">
              <a:off x="4656" y="3744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638800" y="5638800"/>
            <a:ext cx="2209800" cy="533400"/>
            <a:chOff x="3552" y="3552"/>
            <a:chExt cx="1392" cy="336"/>
          </a:xfrm>
        </p:grpSpPr>
        <p:sp>
          <p:nvSpPr>
            <p:cNvPr id="18473" name="AutoShape 36"/>
            <p:cNvSpPr>
              <a:spLocks noChangeArrowheads="1"/>
            </p:cNvSpPr>
            <p:nvPr/>
          </p:nvSpPr>
          <p:spPr bwMode="auto">
            <a:xfrm rot="8003482">
              <a:off x="3552" y="3552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4" name="AutoShape 37"/>
            <p:cNvSpPr>
              <a:spLocks noChangeArrowheads="1"/>
            </p:cNvSpPr>
            <p:nvPr/>
          </p:nvSpPr>
          <p:spPr bwMode="auto">
            <a:xfrm rot="8679633">
              <a:off x="4032" y="3696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5" name="AutoShape 38"/>
            <p:cNvSpPr>
              <a:spLocks noChangeArrowheads="1"/>
            </p:cNvSpPr>
            <p:nvPr/>
          </p:nvSpPr>
          <p:spPr bwMode="auto">
            <a:xfrm rot="8679633">
              <a:off x="4848" y="3792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943600" y="5638800"/>
            <a:ext cx="1371600" cy="609600"/>
            <a:chOff x="3744" y="3552"/>
            <a:chExt cx="864" cy="384"/>
          </a:xfrm>
        </p:grpSpPr>
        <p:sp>
          <p:nvSpPr>
            <p:cNvPr id="18470" name="AutoShape 40"/>
            <p:cNvSpPr>
              <a:spLocks noChangeArrowheads="1"/>
            </p:cNvSpPr>
            <p:nvPr/>
          </p:nvSpPr>
          <p:spPr bwMode="auto">
            <a:xfrm rot="8679633">
              <a:off x="3744" y="3552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1" name="AutoShape 41"/>
            <p:cNvSpPr>
              <a:spLocks noChangeArrowheads="1"/>
            </p:cNvSpPr>
            <p:nvPr/>
          </p:nvSpPr>
          <p:spPr bwMode="auto">
            <a:xfrm rot="8679633">
              <a:off x="4080" y="3840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472" name="AutoShape 42"/>
            <p:cNvSpPr>
              <a:spLocks noChangeArrowheads="1"/>
            </p:cNvSpPr>
            <p:nvPr/>
          </p:nvSpPr>
          <p:spPr bwMode="auto">
            <a:xfrm rot="8679633">
              <a:off x="4512" y="3792"/>
              <a:ext cx="96" cy="96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00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2571" name="AutoShape 43"/>
          <p:cNvSpPr>
            <a:spLocks noChangeArrowheads="1"/>
          </p:cNvSpPr>
          <p:nvPr/>
        </p:nvSpPr>
        <p:spPr bwMode="auto">
          <a:xfrm rot="8679633">
            <a:off x="7696200" y="53340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72" name="AutoShape 44"/>
          <p:cNvSpPr>
            <a:spLocks noChangeArrowheads="1"/>
          </p:cNvSpPr>
          <p:nvPr/>
        </p:nvSpPr>
        <p:spPr bwMode="auto">
          <a:xfrm rot="8679633">
            <a:off x="7162800" y="53340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73" name="AutoShape 45"/>
          <p:cNvSpPr>
            <a:spLocks noChangeArrowheads="1"/>
          </p:cNvSpPr>
          <p:nvPr/>
        </p:nvSpPr>
        <p:spPr bwMode="auto">
          <a:xfrm rot="8679633">
            <a:off x="7467600" y="5181600"/>
            <a:ext cx="152400" cy="152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2574" name="Cloud"/>
          <p:cNvSpPr>
            <a:spLocks noChangeAspect="1" noEditPoints="1" noChangeArrowheads="1"/>
          </p:cNvSpPr>
          <p:nvPr/>
        </p:nvSpPr>
        <p:spPr bwMode="auto">
          <a:xfrm>
            <a:off x="5486400" y="3962400"/>
            <a:ext cx="2743200" cy="457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4A4A4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75" name="Cloud"/>
          <p:cNvSpPr>
            <a:spLocks noChangeAspect="1" noEditPoints="1" noChangeArrowheads="1"/>
          </p:cNvSpPr>
          <p:nvPr/>
        </p:nvSpPr>
        <p:spPr bwMode="auto">
          <a:xfrm>
            <a:off x="5867400" y="4267200"/>
            <a:ext cx="2743200" cy="457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4A4A4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76" name="Cloud"/>
          <p:cNvSpPr>
            <a:spLocks noChangeAspect="1" noEditPoints="1" noChangeArrowheads="1"/>
          </p:cNvSpPr>
          <p:nvPr/>
        </p:nvSpPr>
        <p:spPr bwMode="auto">
          <a:xfrm>
            <a:off x="6172200" y="4572000"/>
            <a:ext cx="2743200" cy="457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4A4A4A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66" name="AutoShape 5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67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8468" name="AutoShape 53"/>
          <p:cNvSpPr>
            <a:spLocks noChangeArrowheads="1"/>
          </p:cNvSpPr>
          <p:nvPr/>
        </p:nvSpPr>
        <p:spPr bwMode="auto">
          <a:xfrm>
            <a:off x="1447800" y="0"/>
            <a:ext cx="7696200" cy="1828800"/>
          </a:xfrm>
          <a:prstGeom prst="cloudCallout">
            <a:avLst>
              <a:gd name="adj1" fmla="val -43750"/>
              <a:gd name="adj2" fmla="val 75000"/>
            </a:avLst>
          </a:prstGeom>
          <a:gradFill rotWithShape="0">
            <a:gsLst>
              <a:gs pos="0">
                <a:srgbClr val="6699FF"/>
              </a:gs>
              <a:gs pos="100000">
                <a:srgbClr val="476AB1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FFFFFF"/>
                </a:solidFill>
              </a:rPr>
              <a:t>АТМОСФЕРНИЙ ФРОНТ</a:t>
            </a:r>
          </a:p>
        </p:txBody>
      </p:sp>
      <p:sp>
        <p:nvSpPr>
          <p:cNvPr id="18469" name="Text Box 54"/>
          <p:cNvSpPr txBox="1">
            <a:spLocks noChangeArrowheads="1"/>
          </p:cNvSpPr>
          <p:nvPr/>
        </p:nvSpPr>
        <p:spPr bwMode="auto">
          <a:xfrm>
            <a:off x="1752600" y="914400"/>
            <a:ext cx="7391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b="1" i="1" dirty="0">
                <a:solidFill>
                  <a:srgbClr val="FFFFFF"/>
                </a:solidFill>
              </a:rPr>
              <a:t>межа між повітряними масами  з різними</a:t>
            </a:r>
            <a:r>
              <a:rPr lang="uk-UA" sz="2000" dirty="0"/>
              <a:t> </a:t>
            </a:r>
            <a:r>
              <a:rPr lang="uk-UA" sz="2000" b="1" i="1" dirty="0">
                <a:solidFill>
                  <a:srgbClr val="FFFFFF"/>
                </a:solidFill>
              </a:rPr>
              <a:t>властивостями</a:t>
            </a:r>
            <a:endParaRPr lang="ru-RU" sz="20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1447800" y="0"/>
            <a:ext cx="7696200" cy="1905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2E4674"/>
              </a:gs>
              <a:gs pos="50000">
                <a:srgbClr val="6699FF"/>
              </a:gs>
              <a:gs pos="100000">
                <a:srgbClr val="2E4674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sz="3200" b="1" dirty="0">
                <a:solidFill>
                  <a:srgbClr val="FFFFFF"/>
                </a:solidFill>
              </a:rPr>
              <a:t>ВИДИ АТМОСФЕРНОЇ ЦИРКУЛЯЦІЇ</a:t>
            </a:r>
            <a:endParaRPr lang="ru-RU" sz="3200" b="1" dirty="0">
              <a:solidFill>
                <a:srgbClr val="FFFFFF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2971800" y="18288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400800" y="1828800"/>
            <a:ext cx="762000" cy="533400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6699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1371600" y="2362200"/>
            <a:ext cx="3962400" cy="4038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l="100000" b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953000" y="2362200"/>
            <a:ext cx="3962400" cy="4038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209800" y="2971800"/>
            <a:ext cx="24384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      </a:t>
            </a:r>
            <a:r>
              <a:rPr lang="uk-UA" sz="3600" b="1" dirty="0">
                <a:solidFill>
                  <a:srgbClr val="FFFFFF"/>
                </a:solidFill>
              </a:rPr>
              <a:t>ВІТРИ</a:t>
            </a:r>
            <a:endParaRPr lang="ru-RU" sz="3600" b="1" dirty="0">
              <a:solidFill>
                <a:srgbClr val="FFFFFF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562600" y="2971800"/>
            <a:ext cx="2743200" cy="1160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rgbClr val="FFFFFF"/>
                </a:solidFill>
              </a:rPr>
              <a:t>АТМОСФЕРНІ</a:t>
            </a:r>
          </a:p>
          <a:p>
            <a:pPr algn="ctr">
              <a:spcBef>
                <a:spcPct val="50000"/>
              </a:spcBef>
            </a:pPr>
            <a:r>
              <a:rPr lang="uk-UA" sz="2800" b="1" dirty="0">
                <a:solidFill>
                  <a:srgbClr val="FFFFFF"/>
                </a:solidFill>
              </a:rPr>
              <a:t>ВИХОРИ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2209800" y="3429000"/>
            <a:ext cx="2362200" cy="9906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 dirty="0"/>
              <a:t>1) постійні</a:t>
            </a:r>
            <a:endParaRPr lang="ru-RU" b="1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209800" y="4267200"/>
            <a:ext cx="2362200" cy="1066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 dirty="0"/>
              <a:t>2) сезонні</a:t>
            </a:r>
          </a:p>
          <a:p>
            <a:pPr algn="ctr"/>
            <a:r>
              <a:rPr lang="uk-UA" b="1" i="1" dirty="0"/>
              <a:t>(мусони)</a:t>
            </a:r>
            <a:endParaRPr lang="ru-RU" b="1" i="1" dirty="0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2209800" y="5181600"/>
            <a:ext cx="2362200" cy="10668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 dirty="0"/>
              <a:t>3) добові</a:t>
            </a:r>
          </a:p>
          <a:p>
            <a:pPr algn="ctr"/>
            <a:r>
              <a:rPr lang="uk-UA" b="1" i="1" dirty="0"/>
              <a:t>(бризи)</a:t>
            </a:r>
            <a:endParaRPr lang="ru-RU" b="1" i="1" dirty="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715000" y="3962400"/>
            <a:ext cx="2362200" cy="1143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 dirty="0"/>
              <a:t>1) циклони</a:t>
            </a:r>
            <a:endParaRPr lang="ru-RU" b="1" dirty="0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715000" y="5029200"/>
            <a:ext cx="2362200" cy="11430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9000">
                <a:srgbClr val="CC99FF"/>
              </a:gs>
              <a:gs pos="64000">
                <a:srgbClr val="9966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b="1" dirty="0"/>
              <a:t>2) антициклони</a:t>
            </a:r>
            <a:endParaRPr lang="ru-RU" b="1" dirty="0"/>
          </a:p>
        </p:txBody>
      </p:sp>
      <p:sp>
        <p:nvSpPr>
          <p:cNvPr id="1947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947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91440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7652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  <a:cs typeface="Arial"/>
              </a:rPr>
              <a:t>ПІДСТИЛАЮЧА  ПОВЕРХНЯ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838200" y="2057400"/>
            <a:ext cx="2895600" cy="1447800"/>
          </a:xfrm>
          <a:prstGeom prst="ribbon">
            <a:avLst>
              <a:gd name="adj1" fmla="val 33333"/>
              <a:gd name="adj2" fmla="val 50000"/>
            </a:avLst>
          </a:prstGeom>
          <a:gradFill rotWithShape="0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FFFF00"/>
                </a:solidFill>
              </a:rPr>
              <a:t>РЕЛЬЄФ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200400" y="2895600"/>
            <a:ext cx="3200400" cy="1447800"/>
          </a:xfrm>
          <a:prstGeom prst="ribbon">
            <a:avLst>
              <a:gd name="adj1" fmla="val 33333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0066"/>
                </a:solidFill>
              </a:rPr>
              <a:t>МОРСЬКІ </a:t>
            </a:r>
          </a:p>
          <a:p>
            <a:pPr algn="ctr">
              <a:defRPr/>
            </a:pPr>
            <a:r>
              <a:rPr lang="uk-UA" b="1" dirty="0">
                <a:solidFill>
                  <a:srgbClr val="000066"/>
                </a:solidFill>
              </a:rPr>
              <a:t>ТЕЧІЇ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5791200" y="3429000"/>
            <a:ext cx="3352800" cy="1447800"/>
          </a:xfrm>
          <a:prstGeom prst="ribbon">
            <a:avLst>
              <a:gd name="adj1" fmla="val 33333"/>
              <a:gd name="adj2" fmla="val 61083"/>
            </a:avLst>
          </a:prstGeom>
          <a:gradFill rotWithShape="0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uk-UA" b="1" dirty="0">
                <a:solidFill>
                  <a:srgbClr val="003300"/>
                </a:solidFill>
              </a:rPr>
              <a:t>АЛЬБЕДО</a:t>
            </a:r>
            <a:r>
              <a:rPr lang="uk-UA" dirty="0">
                <a:solidFill>
                  <a:srgbClr val="003300"/>
                </a:solidFill>
              </a:rPr>
              <a:t>-</a:t>
            </a:r>
          </a:p>
          <a:p>
            <a:pPr algn="ctr">
              <a:defRPr/>
            </a:pPr>
            <a:r>
              <a:rPr lang="uk-UA" sz="1800" b="1" i="1" dirty="0">
                <a:solidFill>
                  <a:srgbClr val="663300"/>
                </a:solidFill>
              </a:rPr>
              <a:t>відбиваюча </a:t>
            </a:r>
          </a:p>
          <a:p>
            <a:pPr algn="ctr">
              <a:defRPr/>
            </a:pPr>
            <a:r>
              <a:rPr lang="uk-UA" sz="1800" b="1" i="1" dirty="0">
                <a:solidFill>
                  <a:srgbClr val="663300"/>
                </a:solidFill>
              </a:rPr>
              <a:t>здатність поверхні</a:t>
            </a:r>
            <a:endParaRPr lang="ru-RU" sz="1800" b="1" i="1" dirty="0">
              <a:solidFill>
                <a:srgbClr val="663300"/>
              </a:solidFill>
            </a:endParaRPr>
          </a:p>
        </p:txBody>
      </p:sp>
      <p:sp>
        <p:nvSpPr>
          <p:cNvPr id="29702" name="Tree"/>
          <p:cNvSpPr>
            <a:spLocks noEditPoints="1" noChangeArrowheads="1"/>
          </p:cNvSpPr>
          <p:nvPr/>
        </p:nvSpPr>
        <p:spPr bwMode="auto">
          <a:xfrm>
            <a:off x="6934200" y="5029200"/>
            <a:ext cx="1809750" cy="1581150"/>
          </a:xfrm>
          <a:custGeom>
            <a:avLst/>
            <a:gdLst>
              <a:gd name="G0" fmla="+- 0 0 0"/>
              <a:gd name="G1" fmla="*/ 19627 1 3"/>
              <a:gd name="G2" fmla="*/ 19627 2 3"/>
              <a:gd name="G3" fmla="+- 19627 0 0"/>
              <a:gd name="T0" fmla="*/ 10800 w 21600"/>
              <a:gd name="T1" fmla="*/ 0 h 21600"/>
              <a:gd name="T2" fmla="*/ 6171 w 21600"/>
              <a:gd name="T3" fmla="*/ 6542 h 21600"/>
              <a:gd name="T4" fmla="*/ 3086 w 21600"/>
              <a:gd name="T5" fmla="*/ 13085 h 21600"/>
              <a:gd name="T6" fmla="*/ 0 w 21600"/>
              <a:gd name="T7" fmla="*/ 19627 h 21600"/>
              <a:gd name="T8" fmla="*/ 15429 w 21600"/>
              <a:gd name="T9" fmla="*/ 6542 h 21600"/>
              <a:gd name="T10" fmla="*/ 18514 w 21600"/>
              <a:gd name="T11" fmla="*/ 13085 h 21600"/>
              <a:gd name="T12" fmla="*/ 21600 w 21600"/>
              <a:gd name="T13" fmla="*/ 19627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9627"/>
                </a:moveTo>
                <a:lnTo>
                  <a:pt x="9257" y="19627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9627"/>
                </a:lnTo>
                <a:lnTo>
                  <a:pt x="21600" y="19627"/>
                </a:lnTo>
                <a:lnTo>
                  <a:pt x="12343" y="13085"/>
                </a:lnTo>
                <a:lnTo>
                  <a:pt x="18514" y="13085"/>
                </a:lnTo>
                <a:lnTo>
                  <a:pt x="12343" y="6542"/>
                </a:lnTo>
                <a:lnTo>
                  <a:pt x="15429" y="6542"/>
                </a:lnTo>
                <a:lnTo>
                  <a:pt x="10800" y="0"/>
                </a:lnTo>
                <a:lnTo>
                  <a:pt x="6171" y="6542"/>
                </a:lnTo>
                <a:lnTo>
                  <a:pt x="9257" y="6542"/>
                </a:lnTo>
                <a:lnTo>
                  <a:pt x="3086" y="13085"/>
                </a:lnTo>
                <a:lnTo>
                  <a:pt x="9257" y="13085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703" name="UTurnArrow"/>
          <p:cNvSpPr>
            <a:spLocks noEditPoints="1" noChangeArrowheads="1"/>
          </p:cNvSpPr>
          <p:nvPr/>
        </p:nvSpPr>
        <p:spPr bwMode="auto">
          <a:xfrm rot="-16306377">
            <a:off x="4724400" y="4953000"/>
            <a:ext cx="1771650" cy="1771650"/>
          </a:xfrm>
          <a:custGeom>
            <a:avLst/>
            <a:gdLst>
              <a:gd name="G0" fmla="+- 0 0 0"/>
              <a:gd name="G1" fmla="+- 3465 0 0"/>
              <a:gd name="G2" fmla="*/ 3465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3465"/>
              <a:gd name="G10" fmla="+- 21600 0 9725"/>
              <a:gd name="G11" fmla="min G10 8691"/>
              <a:gd name="G12" fmla="+- 14555 0 0"/>
              <a:gd name="G13" fmla="+- 21600 0 5975"/>
              <a:gd name="G14" fmla="+- 21600 0 0"/>
              <a:gd name="G15" fmla="*/ 3465 5842 6110"/>
              <a:gd name="G16" fmla="+- 14555 1350 0"/>
              <a:gd name="G17" fmla="+- 8310 0 G15"/>
              <a:gd name="G18" fmla="*/ G17 G7 8310"/>
              <a:gd name="G19" fmla="+- 3465 G18 0"/>
              <a:gd name="G20" fmla="+- G4 0 G18"/>
              <a:gd name="T0" fmla="*/ 8698 w 21600"/>
              <a:gd name="T1" fmla="*/ 0 h 21600"/>
              <a:gd name="T2" fmla="*/ 1733 w 21600"/>
              <a:gd name="T3" fmla="*/ 21600 h 21600"/>
              <a:gd name="T4" fmla="*/ 9725 w 21600"/>
              <a:gd name="T5" fmla="*/ 14555 h 21600"/>
              <a:gd name="T6" fmla="*/ 15663 w 21600"/>
              <a:gd name="T7" fmla="*/ 21600 h 21600"/>
              <a:gd name="T8" fmla="*/ 21600 w 21600"/>
              <a:gd name="T9" fmla="*/ 14555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21600"/>
                </a:moveTo>
                <a:lnTo>
                  <a:pt x="21600" y="14555"/>
                </a:lnTo>
                <a:lnTo>
                  <a:pt x="17396" y="14555"/>
                </a:lnTo>
                <a:lnTo>
                  <a:pt x="17396" y="8310"/>
                </a:lnTo>
                <a:cubicBezTo>
                  <a:pt x="17396" y="3721"/>
                  <a:pt x="13502" y="0"/>
                  <a:pt x="8698" y="0"/>
                </a:cubicBezTo>
                <a:cubicBezTo>
                  <a:pt x="3894" y="0"/>
                  <a:pt x="0" y="3799"/>
                  <a:pt x="0" y="8485"/>
                </a:cubicBezTo>
                <a:lnTo>
                  <a:pt x="0" y="21600"/>
                </a:lnTo>
                <a:lnTo>
                  <a:pt x="3465" y="21600"/>
                </a:lnTo>
                <a:lnTo>
                  <a:pt x="3465" y="8310"/>
                </a:lnTo>
                <a:cubicBezTo>
                  <a:pt x="3465" y="5550"/>
                  <a:pt x="5807" y="3313"/>
                  <a:pt x="8695" y="3313"/>
                </a:cubicBezTo>
                <a:lnTo>
                  <a:pt x="8700" y="3313"/>
                </a:lnTo>
                <a:cubicBezTo>
                  <a:pt x="11588" y="3313"/>
                  <a:pt x="13930" y="5550"/>
                  <a:pt x="13930" y="8310"/>
                </a:cubicBezTo>
                <a:lnTo>
                  <a:pt x="13930" y="14555"/>
                </a:lnTo>
                <a:lnTo>
                  <a:pt x="9725" y="1455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3657600"/>
            <a:ext cx="3186113" cy="1884363"/>
            <a:chOff x="0" y="2400"/>
            <a:chExt cx="2007" cy="1187"/>
          </a:xfrm>
        </p:grpSpPr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0" y="2871"/>
              <a:ext cx="2004" cy="716"/>
            </a:xfrm>
            <a:custGeom>
              <a:avLst/>
              <a:gdLst/>
              <a:ahLst/>
              <a:cxnLst>
                <a:cxn ang="0">
                  <a:pos x="608" y="451"/>
                </a:cxn>
                <a:cxn ang="0">
                  <a:pos x="218" y="1126"/>
                </a:cxn>
                <a:cxn ang="0">
                  <a:pos x="0" y="1386"/>
                </a:cxn>
                <a:cxn ang="0">
                  <a:pos x="517" y="1244"/>
                </a:cxn>
                <a:cxn ang="0">
                  <a:pos x="679" y="1386"/>
                </a:cxn>
                <a:cxn ang="0">
                  <a:pos x="981" y="1173"/>
                </a:cxn>
                <a:cxn ang="0">
                  <a:pos x="1055" y="1434"/>
                </a:cxn>
                <a:cxn ang="0">
                  <a:pos x="1255" y="1303"/>
                </a:cxn>
                <a:cxn ang="0">
                  <a:pos x="1504" y="1434"/>
                </a:cxn>
                <a:cxn ang="0">
                  <a:pos x="1832" y="1204"/>
                </a:cxn>
                <a:cxn ang="0">
                  <a:pos x="2831" y="1405"/>
                </a:cxn>
                <a:cxn ang="0">
                  <a:pos x="2787" y="1107"/>
                </a:cxn>
                <a:cxn ang="0">
                  <a:pos x="3144" y="1206"/>
                </a:cxn>
                <a:cxn ang="0">
                  <a:pos x="2998" y="945"/>
                </a:cxn>
                <a:cxn ang="0">
                  <a:pos x="3386" y="1023"/>
                </a:cxn>
                <a:cxn ang="0">
                  <a:pos x="3536" y="816"/>
                </a:cxn>
                <a:cxn ang="0">
                  <a:pos x="4007" y="915"/>
                </a:cxn>
                <a:cxn ang="0">
                  <a:pos x="3950" y="765"/>
                </a:cxn>
                <a:cxn ang="0">
                  <a:pos x="3374" y="31"/>
                </a:cxn>
                <a:cxn ang="0">
                  <a:pos x="3125" y="230"/>
                </a:cxn>
                <a:cxn ang="0">
                  <a:pos x="2914" y="69"/>
                </a:cxn>
                <a:cxn ang="0">
                  <a:pos x="2665" y="124"/>
                </a:cxn>
                <a:cxn ang="0">
                  <a:pos x="2602" y="0"/>
                </a:cxn>
                <a:cxn ang="0">
                  <a:pos x="2391" y="213"/>
                </a:cxn>
                <a:cxn ang="0">
                  <a:pos x="1222" y="8"/>
                </a:cxn>
                <a:cxn ang="0">
                  <a:pos x="608" y="451"/>
                </a:cxn>
                <a:cxn ang="0">
                  <a:pos x="608" y="451"/>
                </a:cxn>
              </a:cxnLst>
              <a:rect l="0" t="0" r="r" b="b"/>
              <a:pathLst>
                <a:path w="4007" h="1434">
                  <a:moveTo>
                    <a:pt x="608" y="451"/>
                  </a:moveTo>
                  <a:lnTo>
                    <a:pt x="218" y="1126"/>
                  </a:lnTo>
                  <a:lnTo>
                    <a:pt x="0" y="1386"/>
                  </a:lnTo>
                  <a:lnTo>
                    <a:pt x="517" y="1244"/>
                  </a:lnTo>
                  <a:lnTo>
                    <a:pt x="679" y="1386"/>
                  </a:lnTo>
                  <a:lnTo>
                    <a:pt x="981" y="1173"/>
                  </a:lnTo>
                  <a:lnTo>
                    <a:pt x="1055" y="1434"/>
                  </a:lnTo>
                  <a:lnTo>
                    <a:pt x="1255" y="1303"/>
                  </a:lnTo>
                  <a:lnTo>
                    <a:pt x="1504" y="1434"/>
                  </a:lnTo>
                  <a:lnTo>
                    <a:pt x="1832" y="1204"/>
                  </a:lnTo>
                  <a:lnTo>
                    <a:pt x="2831" y="1405"/>
                  </a:lnTo>
                  <a:lnTo>
                    <a:pt x="2787" y="1107"/>
                  </a:lnTo>
                  <a:lnTo>
                    <a:pt x="3144" y="1206"/>
                  </a:lnTo>
                  <a:lnTo>
                    <a:pt x="2998" y="945"/>
                  </a:lnTo>
                  <a:lnTo>
                    <a:pt x="3386" y="1023"/>
                  </a:lnTo>
                  <a:lnTo>
                    <a:pt x="3536" y="816"/>
                  </a:lnTo>
                  <a:lnTo>
                    <a:pt x="4007" y="915"/>
                  </a:lnTo>
                  <a:lnTo>
                    <a:pt x="3950" y="765"/>
                  </a:lnTo>
                  <a:lnTo>
                    <a:pt x="3374" y="31"/>
                  </a:lnTo>
                  <a:lnTo>
                    <a:pt x="3125" y="230"/>
                  </a:lnTo>
                  <a:lnTo>
                    <a:pt x="2914" y="69"/>
                  </a:lnTo>
                  <a:lnTo>
                    <a:pt x="2665" y="124"/>
                  </a:lnTo>
                  <a:lnTo>
                    <a:pt x="2602" y="0"/>
                  </a:lnTo>
                  <a:lnTo>
                    <a:pt x="2391" y="213"/>
                  </a:lnTo>
                  <a:lnTo>
                    <a:pt x="1222" y="8"/>
                  </a:lnTo>
                  <a:lnTo>
                    <a:pt x="608" y="451"/>
                  </a:lnTo>
                  <a:lnTo>
                    <a:pt x="608" y="451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1161" y="2694"/>
              <a:ext cx="532" cy="302"/>
            </a:xfrm>
            <a:custGeom>
              <a:avLst/>
              <a:gdLst/>
              <a:ahLst/>
              <a:cxnLst>
                <a:cxn ang="0">
                  <a:pos x="0" y="534"/>
                </a:cxn>
                <a:cxn ang="0">
                  <a:pos x="606" y="0"/>
                </a:cxn>
                <a:cxn ang="0">
                  <a:pos x="1063" y="414"/>
                </a:cxn>
                <a:cxn ang="0">
                  <a:pos x="772" y="604"/>
                </a:cxn>
                <a:cxn ang="0">
                  <a:pos x="576" y="433"/>
                </a:cxn>
                <a:cxn ang="0">
                  <a:pos x="346" y="541"/>
                </a:cxn>
                <a:cxn ang="0">
                  <a:pos x="304" y="365"/>
                </a:cxn>
                <a:cxn ang="0">
                  <a:pos x="0" y="534"/>
                </a:cxn>
                <a:cxn ang="0">
                  <a:pos x="0" y="534"/>
                </a:cxn>
              </a:cxnLst>
              <a:rect l="0" t="0" r="r" b="b"/>
              <a:pathLst>
                <a:path w="1063" h="604">
                  <a:moveTo>
                    <a:pt x="0" y="534"/>
                  </a:moveTo>
                  <a:lnTo>
                    <a:pt x="606" y="0"/>
                  </a:lnTo>
                  <a:lnTo>
                    <a:pt x="1063" y="414"/>
                  </a:lnTo>
                  <a:lnTo>
                    <a:pt x="772" y="604"/>
                  </a:lnTo>
                  <a:lnTo>
                    <a:pt x="576" y="433"/>
                  </a:lnTo>
                  <a:lnTo>
                    <a:pt x="346" y="541"/>
                  </a:lnTo>
                  <a:lnTo>
                    <a:pt x="304" y="365"/>
                  </a:lnTo>
                  <a:lnTo>
                    <a:pt x="0" y="534"/>
                  </a:lnTo>
                  <a:lnTo>
                    <a:pt x="0" y="534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266" y="2433"/>
              <a:ext cx="978" cy="754"/>
            </a:xfrm>
            <a:custGeom>
              <a:avLst/>
              <a:gdLst/>
              <a:ahLst/>
              <a:cxnLst>
                <a:cxn ang="0">
                  <a:pos x="928" y="0"/>
                </a:cxn>
                <a:cxn ang="0">
                  <a:pos x="588" y="433"/>
                </a:cxn>
                <a:cxn ang="0">
                  <a:pos x="162" y="1235"/>
                </a:cxn>
                <a:cxn ang="0">
                  <a:pos x="0" y="1386"/>
                </a:cxn>
                <a:cxn ang="0">
                  <a:pos x="230" y="1357"/>
                </a:cxn>
                <a:cxn ang="0">
                  <a:pos x="580" y="1110"/>
                </a:cxn>
                <a:cxn ang="0">
                  <a:pos x="572" y="1378"/>
                </a:cxn>
                <a:cxn ang="0">
                  <a:pos x="686" y="1435"/>
                </a:cxn>
                <a:cxn ang="0">
                  <a:pos x="998" y="1310"/>
                </a:cxn>
                <a:cxn ang="0">
                  <a:pos x="1308" y="1507"/>
                </a:cxn>
                <a:cxn ang="0">
                  <a:pos x="1454" y="1408"/>
                </a:cxn>
                <a:cxn ang="0">
                  <a:pos x="1681" y="1178"/>
                </a:cxn>
                <a:cxn ang="0">
                  <a:pos x="1956" y="1165"/>
                </a:cxn>
                <a:cxn ang="0">
                  <a:pos x="1493" y="625"/>
                </a:cxn>
                <a:cxn ang="0">
                  <a:pos x="928" y="0"/>
                </a:cxn>
                <a:cxn ang="0">
                  <a:pos x="928" y="0"/>
                </a:cxn>
              </a:cxnLst>
              <a:rect l="0" t="0" r="r" b="b"/>
              <a:pathLst>
                <a:path w="1956" h="1507">
                  <a:moveTo>
                    <a:pt x="928" y="0"/>
                  </a:moveTo>
                  <a:lnTo>
                    <a:pt x="588" y="433"/>
                  </a:lnTo>
                  <a:lnTo>
                    <a:pt x="162" y="1235"/>
                  </a:lnTo>
                  <a:lnTo>
                    <a:pt x="0" y="1386"/>
                  </a:lnTo>
                  <a:lnTo>
                    <a:pt x="230" y="1357"/>
                  </a:lnTo>
                  <a:lnTo>
                    <a:pt x="580" y="1110"/>
                  </a:lnTo>
                  <a:lnTo>
                    <a:pt x="572" y="1378"/>
                  </a:lnTo>
                  <a:lnTo>
                    <a:pt x="686" y="1435"/>
                  </a:lnTo>
                  <a:lnTo>
                    <a:pt x="998" y="1310"/>
                  </a:lnTo>
                  <a:lnTo>
                    <a:pt x="1308" y="1507"/>
                  </a:lnTo>
                  <a:lnTo>
                    <a:pt x="1454" y="1408"/>
                  </a:lnTo>
                  <a:lnTo>
                    <a:pt x="1681" y="1178"/>
                  </a:lnTo>
                  <a:lnTo>
                    <a:pt x="1956" y="1165"/>
                  </a:lnTo>
                  <a:lnTo>
                    <a:pt x="1493" y="625"/>
                  </a:lnTo>
                  <a:lnTo>
                    <a:pt x="928" y="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434" y="2400"/>
              <a:ext cx="463" cy="478"/>
            </a:xfrm>
            <a:custGeom>
              <a:avLst/>
              <a:gdLst/>
              <a:ahLst/>
              <a:cxnLst>
                <a:cxn ang="0">
                  <a:pos x="673" y="51"/>
                </a:cxn>
                <a:cxn ang="0">
                  <a:pos x="724" y="89"/>
                </a:cxn>
                <a:cxn ang="0">
                  <a:pos x="773" y="143"/>
                </a:cxn>
                <a:cxn ang="0">
                  <a:pos x="821" y="200"/>
                </a:cxn>
                <a:cxn ang="0">
                  <a:pos x="867" y="259"/>
                </a:cxn>
                <a:cxn ang="0">
                  <a:pos x="910" y="316"/>
                </a:cxn>
                <a:cxn ang="0">
                  <a:pos x="711" y="234"/>
                </a:cxn>
                <a:cxn ang="0">
                  <a:pos x="697" y="369"/>
                </a:cxn>
                <a:cxn ang="0">
                  <a:pos x="686" y="382"/>
                </a:cxn>
                <a:cxn ang="0">
                  <a:pos x="684" y="359"/>
                </a:cxn>
                <a:cxn ang="0">
                  <a:pos x="680" y="327"/>
                </a:cxn>
                <a:cxn ang="0">
                  <a:pos x="671" y="299"/>
                </a:cxn>
                <a:cxn ang="0">
                  <a:pos x="652" y="281"/>
                </a:cxn>
                <a:cxn ang="0">
                  <a:pos x="638" y="304"/>
                </a:cxn>
                <a:cxn ang="0">
                  <a:pos x="642" y="342"/>
                </a:cxn>
                <a:cxn ang="0">
                  <a:pos x="644" y="386"/>
                </a:cxn>
                <a:cxn ang="0">
                  <a:pos x="642" y="428"/>
                </a:cxn>
                <a:cxn ang="0">
                  <a:pos x="637" y="464"/>
                </a:cxn>
                <a:cxn ang="0">
                  <a:pos x="581" y="432"/>
                </a:cxn>
                <a:cxn ang="0">
                  <a:pos x="574" y="521"/>
                </a:cxn>
                <a:cxn ang="0">
                  <a:pos x="559" y="610"/>
                </a:cxn>
                <a:cxn ang="0">
                  <a:pos x="530" y="698"/>
                </a:cxn>
                <a:cxn ang="0">
                  <a:pos x="503" y="785"/>
                </a:cxn>
                <a:cxn ang="0">
                  <a:pos x="475" y="873"/>
                </a:cxn>
                <a:cxn ang="0">
                  <a:pos x="467" y="869"/>
                </a:cxn>
                <a:cxn ang="0">
                  <a:pos x="475" y="785"/>
                </a:cxn>
                <a:cxn ang="0">
                  <a:pos x="486" y="685"/>
                </a:cxn>
                <a:cxn ang="0">
                  <a:pos x="490" y="588"/>
                </a:cxn>
                <a:cxn ang="0">
                  <a:pos x="488" y="530"/>
                </a:cxn>
                <a:cxn ang="0">
                  <a:pos x="296" y="799"/>
                </a:cxn>
                <a:cxn ang="0">
                  <a:pos x="310" y="745"/>
                </a:cxn>
                <a:cxn ang="0">
                  <a:pos x="327" y="694"/>
                </a:cxn>
                <a:cxn ang="0">
                  <a:pos x="340" y="639"/>
                </a:cxn>
                <a:cxn ang="0">
                  <a:pos x="353" y="586"/>
                </a:cxn>
                <a:cxn ang="0">
                  <a:pos x="361" y="532"/>
                </a:cxn>
                <a:cxn ang="0">
                  <a:pos x="344" y="534"/>
                </a:cxn>
                <a:cxn ang="0">
                  <a:pos x="287" y="608"/>
                </a:cxn>
                <a:cxn ang="0">
                  <a:pos x="218" y="719"/>
                </a:cxn>
                <a:cxn ang="0">
                  <a:pos x="148" y="831"/>
                </a:cxn>
                <a:cxn ang="0">
                  <a:pos x="93" y="922"/>
                </a:cxn>
                <a:cxn ang="0">
                  <a:pos x="0" y="911"/>
                </a:cxn>
                <a:cxn ang="0">
                  <a:pos x="83" y="745"/>
                </a:cxn>
                <a:cxn ang="0">
                  <a:pos x="182" y="567"/>
                </a:cxn>
                <a:cxn ang="0">
                  <a:pos x="292" y="388"/>
                </a:cxn>
                <a:cxn ang="0">
                  <a:pos x="412" y="219"/>
                </a:cxn>
                <a:cxn ang="0">
                  <a:pos x="538" y="68"/>
                </a:cxn>
                <a:cxn ang="0">
                  <a:pos x="581" y="0"/>
                </a:cxn>
              </a:cxnLst>
              <a:rect l="0" t="0" r="r" b="b"/>
              <a:pathLst>
                <a:path w="925" h="956">
                  <a:moveTo>
                    <a:pt x="581" y="0"/>
                  </a:moveTo>
                  <a:lnTo>
                    <a:pt x="669" y="15"/>
                  </a:lnTo>
                  <a:lnTo>
                    <a:pt x="673" y="51"/>
                  </a:lnTo>
                  <a:lnTo>
                    <a:pt x="690" y="61"/>
                  </a:lnTo>
                  <a:lnTo>
                    <a:pt x="707" y="76"/>
                  </a:lnTo>
                  <a:lnTo>
                    <a:pt x="724" y="89"/>
                  </a:lnTo>
                  <a:lnTo>
                    <a:pt x="741" y="108"/>
                  </a:lnTo>
                  <a:lnTo>
                    <a:pt x="756" y="124"/>
                  </a:lnTo>
                  <a:lnTo>
                    <a:pt x="773" y="143"/>
                  </a:lnTo>
                  <a:lnTo>
                    <a:pt x="789" y="162"/>
                  </a:lnTo>
                  <a:lnTo>
                    <a:pt x="806" y="181"/>
                  </a:lnTo>
                  <a:lnTo>
                    <a:pt x="821" y="200"/>
                  </a:lnTo>
                  <a:lnTo>
                    <a:pt x="836" y="219"/>
                  </a:lnTo>
                  <a:lnTo>
                    <a:pt x="851" y="240"/>
                  </a:lnTo>
                  <a:lnTo>
                    <a:pt x="867" y="259"/>
                  </a:lnTo>
                  <a:lnTo>
                    <a:pt x="882" y="278"/>
                  </a:lnTo>
                  <a:lnTo>
                    <a:pt x="897" y="297"/>
                  </a:lnTo>
                  <a:lnTo>
                    <a:pt x="910" y="316"/>
                  </a:lnTo>
                  <a:lnTo>
                    <a:pt x="925" y="335"/>
                  </a:lnTo>
                  <a:lnTo>
                    <a:pt x="844" y="388"/>
                  </a:lnTo>
                  <a:lnTo>
                    <a:pt x="711" y="234"/>
                  </a:lnTo>
                  <a:lnTo>
                    <a:pt x="714" y="354"/>
                  </a:lnTo>
                  <a:lnTo>
                    <a:pt x="705" y="359"/>
                  </a:lnTo>
                  <a:lnTo>
                    <a:pt x="697" y="369"/>
                  </a:lnTo>
                  <a:lnTo>
                    <a:pt x="692" y="376"/>
                  </a:lnTo>
                  <a:lnTo>
                    <a:pt x="688" y="388"/>
                  </a:lnTo>
                  <a:lnTo>
                    <a:pt x="686" y="382"/>
                  </a:lnTo>
                  <a:lnTo>
                    <a:pt x="686" y="376"/>
                  </a:lnTo>
                  <a:lnTo>
                    <a:pt x="684" y="369"/>
                  </a:lnTo>
                  <a:lnTo>
                    <a:pt x="684" y="359"/>
                  </a:lnTo>
                  <a:lnTo>
                    <a:pt x="684" y="350"/>
                  </a:lnTo>
                  <a:lnTo>
                    <a:pt x="682" y="338"/>
                  </a:lnTo>
                  <a:lnTo>
                    <a:pt x="680" y="327"/>
                  </a:lnTo>
                  <a:lnTo>
                    <a:pt x="678" y="319"/>
                  </a:lnTo>
                  <a:lnTo>
                    <a:pt x="675" y="308"/>
                  </a:lnTo>
                  <a:lnTo>
                    <a:pt x="671" y="299"/>
                  </a:lnTo>
                  <a:lnTo>
                    <a:pt x="667" y="291"/>
                  </a:lnTo>
                  <a:lnTo>
                    <a:pt x="661" y="287"/>
                  </a:lnTo>
                  <a:lnTo>
                    <a:pt x="652" y="281"/>
                  </a:lnTo>
                  <a:lnTo>
                    <a:pt x="637" y="289"/>
                  </a:lnTo>
                  <a:lnTo>
                    <a:pt x="637" y="295"/>
                  </a:lnTo>
                  <a:lnTo>
                    <a:pt x="638" y="304"/>
                  </a:lnTo>
                  <a:lnTo>
                    <a:pt x="640" y="314"/>
                  </a:lnTo>
                  <a:lnTo>
                    <a:pt x="642" y="327"/>
                  </a:lnTo>
                  <a:lnTo>
                    <a:pt x="642" y="342"/>
                  </a:lnTo>
                  <a:lnTo>
                    <a:pt x="644" y="356"/>
                  </a:lnTo>
                  <a:lnTo>
                    <a:pt x="644" y="371"/>
                  </a:lnTo>
                  <a:lnTo>
                    <a:pt x="644" y="386"/>
                  </a:lnTo>
                  <a:lnTo>
                    <a:pt x="644" y="399"/>
                  </a:lnTo>
                  <a:lnTo>
                    <a:pt x="644" y="415"/>
                  </a:lnTo>
                  <a:lnTo>
                    <a:pt x="642" y="428"/>
                  </a:lnTo>
                  <a:lnTo>
                    <a:pt x="642" y="441"/>
                  </a:lnTo>
                  <a:lnTo>
                    <a:pt x="638" y="453"/>
                  </a:lnTo>
                  <a:lnTo>
                    <a:pt x="637" y="464"/>
                  </a:lnTo>
                  <a:lnTo>
                    <a:pt x="631" y="472"/>
                  </a:lnTo>
                  <a:lnTo>
                    <a:pt x="627" y="479"/>
                  </a:lnTo>
                  <a:lnTo>
                    <a:pt x="581" y="432"/>
                  </a:lnTo>
                  <a:lnTo>
                    <a:pt x="579" y="462"/>
                  </a:lnTo>
                  <a:lnTo>
                    <a:pt x="578" y="492"/>
                  </a:lnTo>
                  <a:lnTo>
                    <a:pt x="574" y="521"/>
                  </a:lnTo>
                  <a:lnTo>
                    <a:pt x="570" y="551"/>
                  </a:lnTo>
                  <a:lnTo>
                    <a:pt x="564" y="582"/>
                  </a:lnTo>
                  <a:lnTo>
                    <a:pt x="559" y="610"/>
                  </a:lnTo>
                  <a:lnTo>
                    <a:pt x="549" y="639"/>
                  </a:lnTo>
                  <a:lnTo>
                    <a:pt x="541" y="669"/>
                  </a:lnTo>
                  <a:lnTo>
                    <a:pt x="530" y="698"/>
                  </a:lnTo>
                  <a:lnTo>
                    <a:pt x="521" y="726"/>
                  </a:lnTo>
                  <a:lnTo>
                    <a:pt x="511" y="757"/>
                  </a:lnTo>
                  <a:lnTo>
                    <a:pt x="503" y="785"/>
                  </a:lnTo>
                  <a:lnTo>
                    <a:pt x="494" y="812"/>
                  </a:lnTo>
                  <a:lnTo>
                    <a:pt x="484" y="844"/>
                  </a:lnTo>
                  <a:lnTo>
                    <a:pt x="475" y="873"/>
                  </a:lnTo>
                  <a:lnTo>
                    <a:pt x="469" y="903"/>
                  </a:lnTo>
                  <a:lnTo>
                    <a:pt x="467" y="888"/>
                  </a:lnTo>
                  <a:lnTo>
                    <a:pt x="467" y="869"/>
                  </a:lnTo>
                  <a:lnTo>
                    <a:pt x="469" y="844"/>
                  </a:lnTo>
                  <a:lnTo>
                    <a:pt x="471" y="818"/>
                  </a:lnTo>
                  <a:lnTo>
                    <a:pt x="475" y="785"/>
                  </a:lnTo>
                  <a:lnTo>
                    <a:pt x="479" y="753"/>
                  </a:lnTo>
                  <a:lnTo>
                    <a:pt x="481" y="717"/>
                  </a:lnTo>
                  <a:lnTo>
                    <a:pt x="486" y="685"/>
                  </a:lnTo>
                  <a:lnTo>
                    <a:pt x="488" y="648"/>
                  </a:lnTo>
                  <a:lnTo>
                    <a:pt x="488" y="616"/>
                  </a:lnTo>
                  <a:lnTo>
                    <a:pt x="490" y="588"/>
                  </a:lnTo>
                  <a:lnTo>
                    <a:pt x="492" y="565"/>
                  </a:lnTo>
                  <a:lnTo>
                    <a:pt x="488" y="542"/>
                  </a:lnTo>
                  <a:lnTo>
                    <a:pt x="488" y="530"/>
                  </a:lnTo>
                  <a:lnTo>
                    <a:pt x="483" y="523"/>
                  </a:lnTo>
                  <a:lnTo>
                    <a:pt x="479" y="527"/>
                  </a:lnTo>
                  <a:lnTo>
                    <a:pt x="296" y="799"/>
                  </a:lnTo>
                  <a:lnTo>
                    <a:pt x="300" y="781"/>
                  </a:lnTo>
                  <a:lnTo>
                    <a:pt x="306" y="764"/>
                  </a:lnTo>
                  <a:lnTo>
                    <a:pt x="310" y="745"/>
                  </a:lnTo>
                  <a:lnTo>
                    <a:pt x="315" y="728"/>
                  </a:lnTo>
                  <a:lnTo>
                    <a:pt x="321" y="709"/>
                  </a:lnTo>
                  <a:lnTo>
                    <a:pt x="327" y="694"/>
                  </a:lnTo>
                  <a:lnTo>
                    <a:pt x="330" y="675"/>
                  </a:lnTo>
                  <a:lnTo>
                    <a:pt x="336" y="658"/>
                  </a:lnTo>
                  <a:lnTo>
                    <a:pt x="340" y="639"/>
                  </a:lnTo>
                  <a:lnTo>
                    <a:pt x="346" y="622"/>
                  </a:lnTo>
                  <a:lnTo>
                    <a:pt x="348" y="603"/>
                  </a:lnTo>
                  <a:lnTo>
                    <a:pt x="353" y="586"/>
                  </a:lnTo>
                  <a:lnTo>
                    <a:pt x="355" y="567"/>
                  </a:lnTo>
                  <a:lnTo>
                    <a:pt x="359" y="551"/>
                  </a:lnTo>
                  <a:lnTo>
                    <a:pt x="361" y="532"/>
                  </a:lnTo>
                  <a:lnTo>
                    <a:pt x="365" y="515"/>
                  </a:lnTo>
                  <a:lnTo>
                    <a:pt x="355" y="519"/>
                  </a:lnTo>
                  <a:lnTo>
                    <a:pt x="344" y="534"/>
                  </a:lnTo>
                  <a:lnTo>
                    <a:pt x="327" y="551"/>
                  </a:lnTo>
                  <a:lnTo>
                    <a:pt x="308" y="580"/>
                  </a:lnTo>
                  <a:lnTo>
                    <a:pt x="287" y="608"/>
                  </a:lnTo>
                  <a:lnTo>
                    <a:pt x="266" y="643"/>
                  </a:lnTo>
                  <a:lnTo>
                    <a:pt x="241" y="679"/>
                  </a:lnTo>
                  <a:lnTo>
                    <a:pt x="218" y="719"/>
                  </a:lnTo>
                  <a:lnTo>
                    <a:pt x="194" y="757"/>
                  </a:lnTo>
                  <a:lnTo>
                    <a:pt x="171" y="795"/>
                  </a:lnTo>
                  <a:lnTo>
                    <a:pt x="148" y="831"/>
                  </a:lnTo>
                  <a:lnTo>
                    <a:pt x="127" y="867"/>
                  </a:lnTo>
                  <a:lnTo>
                    <a:pt x="108" y="896"/>
                  </a:lnTo>
                  <a:lnTo>
                    <a:pt x="93" y="922"/>
                  </a:lnTo>
                  <a:lnTo>
                    <a:pt x="81" y="941"/>
                  </a:lnTo>
                  <a:lnTo>
                    <a:pt x="74" y="956"/>
                  </a:lnTo>
                  <a:lnTo>
                    <a:pt x="0" y="911"/>
                  </a:lnTo>
                  <a:lnTo>
                    <a:pt x="24" y="858"/>
                  </a:lnTo>
                  <a:lnTo>
                    <a:pt x="53" y="802"/>
                  </a:lnTo>
                  <a:lnTo>
                    <a:pt x="83" y="745"/>
                  </a:lnTo>
                  <a:lnTo>
                    <a:pt x="116" y="686"/>
                  </a:lnTo>
                  <a:lnTo>
                    <a:pt x="148" y="627"/>
                  </a:lnTo>
                  <a:lnTo>
                    <a:pt x="182" y="567"/>
                  </a:lnTo>
                  <a:lnTo>
                    <a:pt x="218" y="508"/>
                  </a:lnTo>
                  <a:lnTo>
                    <a:pt x="256" y="447"/>
                  </a:lnTo>
                  <a:lnTo>
                    <a:pt x="292" y="388"/>
                  </a:lnTo>
                  <a:lnTo>
                    <a:pt x="330" y="329"/>
                  </a:lnTo>
                  <a:lnTo>
                    <a:pt x="370" y="272"/>
                  </a:lnTo>
                  <a:lnTo>
                    <a:pt x="412" y="219"/>
                  </a:lnTo>
                  <a:lnTo>
                    <a:pt x="454" y="165"/>
                  </a:lnTo>
                  <a:lnTo>
                    <a:pt x="494" y="116"/>
                  </a:lnTo>
                  <a:lnTo>
                    <a:pt x="538" y="68"/>
                  </a:lnTo>
                  <a:lnTo>
                    <a:pt x="581" y="27"/>
                  </a:lnTo>
                  <a:lnTo>
                    <a:pt x="581" y="0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848" y="2560"/>
              <a:ext cx="732" cy="898"/>
            </a:xfrm>
            <a:custGeom>
              <a:avLst/>
              <a:gdLst/>
              <a:ahLst/>
              <a:cxnLst>
                <a:cxn ang="0">
                  <a:pos x="365" y="326"/>
                </a:cxn>
                <a:cxn ang="0">
                  <a:pos x="713" y="715"/>
                </a:cxn>
                <a:cxn ang="0">
                  <a:pos x="1104" y="1060"/>
                </a:cxn>
                <a:cxn ang="0">
                  <a:pos x="1072" y="1145"/>
                </a:cxn>
                <a:cxn ang="0">
                  <a:pos x="1136" y="1137"/>
                </a:cxn>
                <a:cxn ang="0">
                  <a:pos x="1205" y="1141"/>
                </a:cxn>
                <a:cxn ang="0">
                  <a:pos x="1100" y="1215"/>
                </a:cxn>
                <a:cxn ang="0">
                  <a:pos x="1190" y="1242"/>
                </a:cxn>
                <a:cxn ang="0">
                  <a:pos x="1174" y="1326"/>
                </a:cxn>
                <a:cxn ang="0">
                  <a:pos x="1296" y="1474"/>
                </a:cxn>
                <a:cxn ang="0">
                  <a:pos x="1403" y="1636"/>
                </a:cxn>
                <a:cxn ang="0">
                  <a:pos x="1049" y="1613"/>
                </a:cxn>
                <a:cxn ang="0">
                  <a:pos x="1095" y="1601"/>
                </a:cxn>
                <a:cxn ang="0">
                  <a:pos x="1161" y="1592"/>
                </a:cxn>
                <a:cxn ang="0">
                  <a:pos x="1154" y="1558"/>
                </a:cxn>
                <a:cxn ang="0">
                  <a:pos x="1074" y="1512"/>
                </a:cxn>
                <a:cxn ang="0">
                  <a:pos x="998" y="1457"/>
                </a:cxn>
                <a:cxn ang="0">
                  <a:pos x="998" y="1442"/>
                </a:cxn>
                <a:cxn ang="0">
                  <a:pos x="1062" y="1449"/>
                </a:cxn>
                <a:cxn ang="0">
                  <a:pos x="1089" y="1430"/>
                </a:cxn>
                <a:cxn ang="0">
                  <a:pos x="984" y="1354"/>
                </a:cxn>
                <a:cxn ang="0">
                  <a:pos x="851" y="1286"/>
                </a:cxn>
                <a:cxn ang="0">
                  <a:pos x="946" y="1240"/>
                </a:cxn>
                <a:cxn ang="0">
                  <a:pos x="785" y="1080"/>
                </a:cxn>
                <a:cxn ang="0">
                  <a:pos x="511" y="995"/>
                </a:cxn>
                <a:cxn ang="0">
                  <a:pos x="437" y="1094"/>
                </a:cxn>
                <a:cxn ang="0">
                  <a:pos x="401" y="1191"/>
                </a:cxn>
                <a:cxn ang="0">
                  <a:pos x="346" y="1263"/>
                </a:cxn>
                <a:cxn ang="0">
                  <a:pos x="355" y="1208"/>
                </a:cxn>
                <a:cxn ang="0">
                  <a:pos x="348" y="1149"/>
                </a:cxn>
                <a:cxn ang="0">
                  <a:pos x="249" y="1250"/>
                </a:cxn>
                <a:cxn ang="0">
                  <a:pos x="237" y="1183"/>
                </a:cxn>
                <a:cxn ang="0">
                  <a:pos x="252" y="1080"/>
                </a:cxn>
                <a:cxn ang="0">
                  <a:pos x="201" y="1008"/>
                </a:cxn>
                <a:cxn ang="0">
                  <a:pos x="148" y="949"/>
                </a:cxn>
                <a:cxn ang="0">
                  <a:pos x="197" y="955"/>
                </a:cxn>
                <a:cxn ang="0">
                  <a:pos x="264" y="995"/>
                </a:cxn>
                <a:cxn ang="0">
                  <a:pos x="315" y="1001"/>
                </a:cxn>
                <a:cxn ang="0">
                  <a:pos x="235" y="843"/>
                </a:cxn>
                <a:cxn ang="0">
                  <a:pos x="439" y="890"/>
                </a:cxn>
                <a:cxn ang="0">
                  <a:pos x="401" y="835"/>
                </a:cxn>
                <a:cxn ang="0">
                  <a:pos x="363" y="784"/>
                </a:cxn>
                <a:cxn ang="0">
                  <a:pos x="427" y="801"/>
                </a:cxn>
                <a:cxn ang="0">
                  <a:pos x="492" y="837"/>
                </a:cxn>
                <a:cxn ang="0">
                  <a:pos x="524" y="784"/>
                </a:cxn>
                <a:cxn ang="0">
                  <a:pos x="526" y="715"/>
                </a:cxn>
                <a:cxn ang="0">
                  <a:pos x="309" y="613"/>
                </a:cxn>
                <a:cxn ang="0">
                  <a:pos x="117" y="487"/>
                </a:cxn>
                <a:cxn ang="0">
                  <a:pos x="330" y="483"/>
                </a:cxn>
                <a:cxn ang="0">
                  <a:pos x="157" y="383"/>
                </a:cxn>
                <a:cxn ang="0">
                  <a:pos x="81" y="331"/>
                </a:cxn>
                <a:cxn ang="0">
                  <a:pos x="150" y="343"/>
                </a:cxn>
                <a:cxn ang="0">
                  <a:pos x="216" y="366"/>
                </a:cxn>
                <a:cxn ang="0">
                  <a:pos x="47" y="151"/>
                </a:cxn>
              </a:cxnLst>
              <a:rect l="0" t="0" r="r" b="b"/>
              <a:pathLst>
                <a:path w="1463" h="1797">
                  <a:moveTo>
                    <a:pt x="85" y="0"/>
                  </a:moveTo>
                  <a:lnTo>
                    <a:pt x="138" y="65"/>
                  </a:lnTo>
                  <a:lnTo>
                    <a:pt x="194" y="130"/>
                  </a:lnTo>
                  <a:lnTo>
                    <a:pt x="249" y="194"/>
                  </a:lnTo>
                  <a:lnTo>
                    <a:pt x="308" y="261"/>
                  </a:lnTo>
                  <a:lnTo>
                    <a:pt x="365" y="326"/>
                  </a:lnTo>
                  <a:lnTo>
                    <a:pt x="425" y="390"/>
                  </a:lnTo>
                  <a:lnTo>
                    <a:pt x="482" y="453"/>
                  </a:lnTo>
                  <a:lnTo>
                    <a:pt x="543" y="520"/>
                  </a:lnTo>
                  <a:lnTo>
                    <a:pt x="598" y="584"/>
                  </a:lnTo>
                  <a:lnTo>
                    <a:pt x="657" y="649"/>
                  </a:lnTo>
                  <a:lnTo>
                    <a:pt x="713" y="715"/>
                  </a:lnTo>
                  <a:lnTo>
                    <a:pt x="770" y="784"/>
                  </a:lnTo>
                  <a:lnTo>
                    <a:pt x="821" y="852"/>
                  </a:lnTo>
                  <a:lnTo>
                    <a:pt x="874" y="923"/>
                  </a:lnTo>
                  <a:lnTo>
                    <a:pt x="922" y="993"/>
                  </a:lnTo>
                  <a:lnTo>
                    <a:pt x="969" y="1067"/>
                  </a:lnTo>
                  <a:lnTo>
                    <a:pt x="1104" y="1060"/>
                  </a:lnTo>
                  <a:lnTo>
                    <a:pt x="1011" y="1113"/>
                  </a:lnTo>
                  <a:lnTo>
                    <a:pt x="1030" y="1160"/>
                  </a:lnTo>
                  <a:lnTo>
                    <a:pt x="1040" y="1153"/>
                  </a:lnTo>
                  <a:lnTo>
                    <a:pt x="1047" y="1149"/>
                  </a:lnTo>
                  <a:lnTo>
                    <a:pt x="1059" y="1145"/>
                  </a:lnTo>
                  <a:lnTo>
                    <a:pt x="1072" y="1145"/>
                  </a:lnTo>
                  <a:lnTo>
                    <a:pt x="1079" y="1141"/>
                  </a:lnTo>
                  <a:lnTo>
                    <a:pt x="1093" y="1139"/>
                  </a:lnTo>
                  <a:lnTo>
                    <a:pt x="1104" y="1139"/>
                  </a:lnTo>
                  <a:lnTo>
                    <a:pt x="1116" y="1139"/>
                  </a:lnTo>
                  <a:lnTo>
                    <a:pt x="1127" y="1137"/>
                  </a:lnTo>
                  <a:lnTo>
                    <a:pt x="1136" y="1137"/>
                  </a:lnTo>
                  <a:lnTo>
                    <a:pt x="1148" y="1137"/>
                  </a:lnTo>
                  <a:lnTo>
                    <a:pt x="1159" y="1139"/>
                  </a:lnTo>
                  <a:lnTo>
                    <a:pt x="1171" y="1139"/>
                  </a:lnTo>
                  <a:lnTo>
                    <a:pt x="1182" y="1139"/>
                  </a:lnTo>
                  <a:lnTo>
                    <a:pt x="1193" y="1139"/>
                  </a:lnTo>
                  <a:lnTo>
                    <a:pt x="1205" y="1141"/>
                  </a:lnTo>
                  <a:lnTo>
                    <a:pt x="1079" y="1187"/>
                  </a:lnTo>
                  <a:lnTo>
                    <a:pt x="1076" y="1193"/>
                  </a:lnTo>
                  <a:lnTo>
                    <a:pt x="1078" y="1200"/>
                  </a:lnTo>
                  <a:lnTo>
                    <a:pt x="1081" y="1206"/>
                  </a:lnTo>
                  <a:lnTo>
                    <a:pt x="1091" y="1212"/>
                  </a:lnTo>
                  <a:lnTo>
                    <a:pt x="1100" y="1215"/>
                  </a:lnTo>
                  <a:lnTo>
                    <a:pt x="1114" y="1223"/>
                  </a:lnTo>
                  <a:lnTo>
                    <a:pt x="1127" y="1227"/>
                  </a:lnTo>
                  <a:lnTo>
                    <a:pt x="1144" y="1233"/>
                  </a:lnTo>
                  <a:lnTo>
                    <a:pt x="1159" y="1236"/>
                  </a:lnTo>
                  <a:lnTo>
                    <a:pt x="1174" y="1240"/>
                  </a:lnTo>
                  <a:lnTo>
                    <a:pt x="1190" y="1242"/>
                  </a:lnTo>
                  <a:lnTo>
                    <a:pt x="1205" y="1248"/>
                  </a:lnTo>
                  <a:lnTo>
                    <a:pt x="1216" y="1248"/>
                  </a:lnTo>
                  <a:lnTo>
                    <a:pt x="1228" y="1252"/>
                  </a:lnTo>
                  <a:lnTo>
                    <a:pt x="1235" y="1253"/>
                  </a:lnTo>
                  <a:lnTo>
                    <a:pt x="1241" y="1255"/>
                  </a:lnTo>
                  <a:lnTo>
                    <a:pt x="1174" y="1326"/>
                  </a:lnTo>
                  <a:lnTo>
                    <a:pt x="1195" y="1349"/>
                  </a:lnTo>
                  <a:lnTo>
                    <a:pt x="1214" y="1373"/>
                  </a:lnTo>
                  <a:lnTo>
                    <a:pt x="1235" y="1398"/>
                  </a:lnTo>
                  <a:lnTo>
                    <a:pt x="1256" y="1423"/>
                  </a:lnTo>
                  <a:lnTo>
                    <a:pt x="1277" y="1447"/>
                  </a:lnTo>
                  <a:lnTo>
                    <a:pt x="1296" y="1474"/>
                  </a:lnTo>
                  <a:lnTo>
                    <a:pt x="1315" y="1501"/>
                  </a:lnTo>
                  <a:lnTo>
                    <a:pt x="1334" y="1527"/>
                  </a:lnTo>
                  <a:lnTo>
                    <a:pt x="1351" y="1554"/>
                  </a:lnTo>
                  <a:lnTo>
                    <a:pt x="1370" y="1581"/>
                  </a:lnTo>
                  <a:lnTo>
                    <a:pt x="1387" y="1607"/>
                  </a:lnTo>
                  <a:lnTo>
                    <a:pt x="1403" y="1636"/>
                  </a:lnTo>
                  <a:lnTo>
                    <a:pt x="1420" y="1662"/>
                  </a:lnTo>
                  <a:lnTo>
                    <a:pt x="1435" y="1691"/>
                  </a:lnTo>
                  <a:lnTo>
                    <a:pt x="1448" y="1721"/>
                  </a:lnTo>
                  <a:lnTo>
                    <a:pt x="1463" y="1752"/>
                  </a:lnTo>
                  <a:lnTo>
                    <a:pt x="1437" y="1797"/>
                  </a:lnTo>
                  <a:lnTo>
                    <a:pt x="1049" y="1613"/>
                  </a:lnTo>
                  <a:lnTo>
                    <a:pt x="1051" y="1609"/>
                  </a:lnTo>
                  <a:lnTo>
                    <a:pt x="1057" y="1605"/>
                  </a:lnTo>
                  <a:lnTo>
                    <a:pt x="1064" y="1603"/>
                  </a:lnTo>
                  <a:lnTo>
                    <a:pt x="1072" y="1603"/>
                  </a:lnTo>
                  <a:lnTo>
                    <a:pt x="1081" y="1601"/>
                  </a:lnTo>
                  <a:lnTo>
                    <a:pt x="1095" y="1601"/>
                  </a:lnTo>
                  <a:lnTo>
                    <a:pt x="1104" y="1600"/>
                  </a:lnTo>
                  <a:lnTo>
                    <a:pt x="1119" y="1600"/>
                  </a:lnTo>
                  <a:lnTo>
                    <a:pt x="1129" y="1596"/>
                  </a:lnTo>
                  <a:lnTo>
                    <a:pt x="1140" y="1596"/>
                  </a:lnTo>
                  <a:lnTo>
                    <a:pt x="1150" y="1594"/>
                  </a:lnTo>
                  <a:lnTo>
                    <a:pt x="1161" y="1592"/>
                  </a:lnTo>
                  <a:lnTo>
                    <a:pt x="1169" y="1588"/>
                  </a:lnTo>
                  <a:lnTo>
                    <a:pt x="1174" y="1582"/>
                  </a:lnTo>
                  <a:lnTo>
                    <a:pt x="1180" y="1577"/>
                  </a:lnTo>
                  <a:lnTo>
                    <a:pt x="1182" y="1571"/>
                  </a:lnTo>
                  <a:lnTo>
                    <a:pt x="1167" y="1563"/>
                  </a:lnTo>
                  <a:lnTo>
                    <a:pt x="1154" y="1558"/>
                  </a:lnTo>
                  <a:lnTo>
                    <a:pt x="1140" y="1550"/>
                  </a:lnTo>
                  <a:lnTo>
                    <a:pt x="1127" y="1544"/>
                  </a:lnTo>
                  <a:lnTo>
                    <a:pt x="1112" y="1535"/>
                  </a:lnTo>
                  <a:lnTo>
                    <a:pt x="1100" y="1527"/>
                  </a:lnTo>
                  <a:lnTo>
                    <a:pt x="1087" y="1520"/>
                  </a:lnTo>
                  <a:lnTo>
                    <a:pt x="1074" y="1512"/>
                  </a:lnTo>
                  <a:lnTo>
                    <a:pt x="1060" y="1503"/>
                  </a:lnTo>
                  <a:lnTo>
                    <a:pt x="1047" y="1493"/>
                  </a:lnTo>
                  <a:lnTo>
                    <a:pt x="1036" y="1485"/>
                  </a:lnTo>
                  <a:lnTo>
                    <a:pt x="1024" y="1476"/>
                  </a:lnTo>
                  <a:lnTo>
                    <a:pt x="1009" y="1466"/>
                  </a:lnTo>
                  <a:lnTo>
                    <a:pt x="998" y="1457"/>
                  </a:lnTo>
                  <a:lnTo>
                    <a:pt x="984" y="1447"/>
                  </a:lnTo>
                  <a:lnTo>
                    <a:pt x="973" y="1440"/>
                  </a:lnTo>
                  <a:lnTo>
                    <a:pt x="977" y="1440"/>
                  </a:lnTo>
                  <a:lnTo>
                    <a:pt x="981" y="1440"/>
                  </a:lnTo>
                  <a:lnTo>
                    <a:pt x="988" y="1440"/>
                  </a:lnTo>
                  <a:lnTo>
                    <a:pt x="998" y="1442"/>
                  </a:lnTo>
                  <a:lnTo>
                    <a:pt x="1007" y="1442"/>
                  </a:lnTo>
                  <a:lnTo>
                    <a:pt x="1019" y="1446"/>
                  </a:lnTo>
                  <a:lnTo>
                    <a:pt x="1030" y="1446"/>
                  </a:lnTo>
                  <a:lnTo>
                    <a:pt x="1041" y="1447"/>
                  </a:lnTo>
                  <a:lnTo>
                    <a:pt x="1051" y="1447"/>
                  </a:lnTo>
                  <a:lnTo>
                    <a:pt x="1062" y="1449"/>
                  </a:lnTo>
                  <a:lnTo>
                    <a:pt x="1072" y="1451"/>
                  </a:lnTo>
                  <a:lnTo>
                    <a:pt x="1081" y="1453"/>
                  </a:lnTo>
                  <a:lnTo>
                    <a:pt x="1095" y="1453"/>
                  </a:lnTo>
                  <a:lnTo>
                    <a:pt x="1104" y="1453"/>
                  </a:lnTo>
                  <a:lnTo>
                    <a:pt x="1098" y="1440"/>
                  </a:lnTo>
                  <a:lnTo>
                    <a:pt x="1089" y="1430"/>
                  </a:lnTo>
                  <a:lnTo>
                    <a:pt x="1078" y="1417"/>
                  </a:lnTo>
                  <a:lnTo>
                    <a:pt x="1064" y="1406"/>
                  </a:lnTo>
                  <a:lnTo>
                    <a:pt x="1045" y="1392"/>
                  </a:lnTo>
                  <a:lnTo>
                    <a:pt x="1024" y="1381"/>
                  </a:lnTo>
                  <a:lnTo>
                    <a:pt x="1003" y="1366"/>
                  </a:lnTo>
                  <a:lnTo>
                    <a:pt x="984" y="1354"/>
                  </a:lnTo>
                  <a:lnTo>
                    <a:pt x="960" y="1341"/>
                  </a:lnTo>
                  <a:lnTo>
                    <a:pt x="937" y="1328"/>
                  </a:lnTo>
                  <a:lnTo>
                    <a:pt x="914" y="1314"/>
                  </a:lnTo>
                  <a:lnTo>
                    <a:pt x="891" y="1305"/>
                  </a:lnTo>
                  <a:lnTo>
                    <a:pt x="868" y="1293"/>
                  </a:lnTo>
                  <a:lnTo>
                    <a:pt x="851" y="1286"/>
                  </a:lnTo>
                  <a:lnTo>
                    <a:pt x="832" y="1276"/>
                  </a:lnTo>
                  <a:lnTo>
                    <a:pt x="819" y="1271"/>
                  </a:lnTo>
                  <a:lnTo>
                    <a:pt x="946" y="1259"/>
                  </a:lnTo>
                  <a:lnTo>
                    <a:pt x="952" y="1261"/>
                  </a:lnTo>
                  <a:lnTo>
                    <a:pt x="954" y="1255"/>
                  </a:lnTo>
                  <a:lnTo>
                    <a:pt x="946" y="1240"/>
                  </a:lnTo>
                  <a:lnTo>
                    <a:pt x="933" y="1223"/>
                  </a:lnTo>
                  <a:lnTo>
                    <a:pt x="912" y="1198"/>
                  </a:lnTo>
                  <a:lnTo>
                    <a:pt x="887" y="1170"/>
                  </a:lnTo>
                  <a:lnTo>
                    <a:pt x="857" y="1141"/>
                  </a:lnTo>
                  <a:lnTo>
                    <a:pt x="825" y="1113"/>
                  </a:lnTo>
                  <a:lnTo>
                    <a:pt x="785" y="1080"/>
                  </a:lnTo>
                  <a:lnTo>
                    <a:pt x="743" y="1056"/>
                  </a:lnTo>
                  <a:lnTo>
                    <a:pt x="699" y="1031"/>
                  </a:lnTo>
                  <a:lnTo>
                    <a:pt x="654" y="1012"/>
                  </a:lnTo>
                  <a:lnTo>
                    <a:pt x="606" y="999"/>
                  </a:lnTo>
                  <a:lnTo>
                    <a:pt x="559" y="993"/>
                  </a:lnTo>
                  <a:lnTo>
                    <a:pt x="511" y="995"/>
                  </a:lnTo>
                  <a:lnTo>
                    <a:pt x="463" y="1010"/>
                  </a:lnTo>
                  <a:lnTo>
                    <a:pt x="456" y="1025"/>
                  </a:lnTo>
                  <a:lnTo>
                    <a:pt x="452" y="1042"/>
                  </a:lnTo>
                  <a:lnTo>
                    <a:pt x="448" y="1058"/>
                  </a:lnTo>
                  <a:lnTo>
                    <a:pt x="443" y="1077"/>
                  </a:lnTo>
                  <a:lnTo>
                    <a:pt x="437" y="1094"/>
                  </a:lnTo>
                  <a:lnTo>
                    <a:pt x="433" y="1111"/>
                  </a:lnTo>
                  <a:lnTo>
                    <a:pt x="425" y="1128"/>
                  </a:lnTo>
                  <a:lnTo>
                    <a:pt x="422" y="1145"/>
                  </a:lnTo>
                  <a:lnTo>
                    <a:pt x="414" y="1160"/>
                  </a:lnTo>
                  <a:lnTo>
                    <a:pt x="408" y="1176"/>
                  </a:lnTo>
                  <a:lnTo>
                    <a:pt x="401" y="1191"/>
                  </a:lnTo>
                  <a:lnTo>
                    <a:pt x="393" y="1208"/>
                  </a:lnTo>
                  <a:lnTo>
                    <a:pt x="384" y="1221"/>
                  </a:lnTo>
                  <a:lnTo>
                    <a:pt x="374" y="1236"/>
                  </a:lnTo>
                  <a:lnTo>
                    <a:pt x="363" y="1250"/>
                  </a:lnTo>
                  <a:lnTo>
                    <a:pt x="351" y="1263"/>
                  </a:lnTo>
                  <a:lnTo>
                    <a:pt x="346" y="1263"/>
                  </a:lnTo>
                  <a:lnTo>
                    <a:pt x="338" y="1263"/>
                  </a:lnTo>
                  <a:lnTo>
                    <a:pt x="332" y="1259"/>
                  </a:lnTo>
                  <a:lnTo>
                    <a:pt x="332" y="1255"/>
                  </a:lnTo>
                  <a:lnTo>
                    <a:pt x="340" y="1240"/>
                  </a:lnTo>
                  <a:lnTo>
                    <a:pt x="348" y="1223"/>
                  </a:lnTo>
                  <a:lnTo>
                    <a:pt x="355" y="1208"/>
                  </a:lnTo>
                  <a:lnTo>
                    <a:pt x="363" y="1193"/>
                  </a:lnTo>
                  <a:lnTo>
                    <a:pt x="365" y="1179"/>
                  </a:lnTo>
                  <a:lnTo>
                    <a:pt x="363" y="1166"/>
                  </a:lnTo>
                  <a:lnTo>
                    <a:pt x="359" y="1160"/>
                  </a:lnTo>
                  <a:lnTo>
                    <a:pt x="355" y="1153"/>
                  </a:lnTo>
                  <a:lnTo>
                    <a:pt x="348" y="1149"/>
                  </a:lnTo>
                  <a:lnTo>
                    <a:pt x="340" y="1145"/>
                  </a:lnTo>
                  <a:lnTo>
                    <a:pt x="287" y="1271"/>
                  </a:lnTo>
                  <a:lnTo>
                    <a:pt x="275" y="1271"/>
                  </a:lnTo>
                  <a:lnTo>
                    <a:pt x="266" y="1267"/>
                  </a:lnTo>
                  <a:lnTo>
                    <a:pt x="254" y="1259"/>
                  </a:lnTo>
                  <a:lnTo>
                    <a:pt x="249" y="1250"/>
                  </a:lnTo>
                  <a:lnTo>
                    <a:pt x="243" y="1240"/>
                  </a:lnTo>
                  <a:lnTo>
                    <a:pt x="243" y="1233"/>
                  </a:lnTo>
                  <a:lnTo>
                    <a:pt x="239" y="1223"/>
                  </a:lnTo>
                  <a:lnTo>
                    <a:pt x="239" y="1214"/>
                  </a:lnTo>
                  <a:lnTo>
                    <a:pt x="237" y="1198"/>
                  </a:lnTo>
                  <a:lnTo>
                    <a:pt x="237" y="1183"/>
                  </a:lnTo>
                  <a:lnTo>
                    <a:pt x="237" y="1166"/>
                  </a:lnTo>
                  <a:lnTo>
                    <a:pt x="241" y="1149"/>
                  </a:lnTo>
                  <a:lnTo>
                    <a:pt x="264" y="1105"/>
                  </a:lnTo>
                  <a:lnTo>
                    <a:pt x="262" y="1098"/>
                  </a:lnTo>
                  <a:lnTo>
                    <a:pt x="260" y="1090"/>
                  </a:lnTo>
                  <a:lnTo>
                    <a:pt x="252" y="1080"/>
                  </a:lnTo>
                  <a:lnTo>
                    <a:pt x="249" y="1071"/>
                  </a:lnTo>
                  <a:lnTo>
                    <a:pt x="239" y="1058"/>
                  </a:lnTo>
                  <a:lnTo>
                    <a:pt x="232" y="1048"/>
                  </a:lnTo>
                  <a:lnTo>
                    <a:pt x="222" y="1035"/>
                  </a:lnTo>
                  <a:lnTo>
                    <a:pt x="213" y="1023"/>
                  </a:lnTo>
                  <a:lnTo>
                    <a:pt x="201" y="1008"/>
                  </a:lnTo>
                  <a:lnTo>
                    <a:pt x="192" y="999"/>
                  </a:lnTo>
                  <a:lnTo>
                    <a:pt x="180" y="985"/>
                  </a:lnTo>
                  <a:lnTo>
                    <a:pt x="173" y="978"/>
                  </a:lnTo>
                  <a:lnTo>
                    <a:pt x="163" y="966"/>
                  </a:lnTo>
                  <a:lnTo>
                    <a:pt x="156" y="957"/>
                  </a:lnTo>
                  <a:lnTo>
                    <a:pt x="148" y="949"/>
                  </a:lnTo>
                  <a:lnTo>
                    <a:pt x="144" y="945"/>
                  </a:lnTo>
                  <a:lnTo>
                    <a:pt x="154" y="938"/>
                  </a:lnTo>
                  <a:lnTo>
                    <a:pt x="169" y="942"/>
                  </a:lnTo>
                  <a:lnTo>
                    <a:pt x="178" y="945"/>
                  </a:lnTo>
                  <a:lnTo>
                    <a:pt x="188" y="949"/>
                  </a:lnTo>
                  <a:lnTo>
                    <a:pt x="197" y="955"/>
                  </a:lnTo>
                  <a:lnTo>
                    <a:pt x="211" y="963"/>
                  </a:lnTo>
                  <a:lnTo>
                    <a:pt x="220" y="968"/>
                  </a:lnTo>
                  <a:lnTo>
                    <a:pt x="232" y="976"/>
                  </a:lnTo>
                  <a:lnTo>
                    <a:pt x="243" y="982"/>
                  </a:lnTo>
                  <a:lnTo>
                    <a:pt x="254" y="989"/>
                  </a:lnTo>
                  <a:lnTo>
                    <a:pt x="264" y="995"/>
                  </a:lnTo>
                  <a:lnTo>
                    <a:pt x="273" y="1001"/>
                  </a:lnTo>
                  <a:lnTo>
                    <a:pt x="281" y="1006"/>
                  </a:lnTo>
                  <a:lnTo>
                    <a:pt x="290" y="1010"/>
                  </a:lnTo>
                  <a:lnTo>
                    <a:pt x="302" y="1008"/>
                  </a:lnTo>
                  <a:lnTo>
                    <a:pt x="309" y="1006"/>
                  </a:lnTo>
                  <a:lnTo>
                    <a:pt x="315" y="1001"/>
                  </a:lnTo>
                  <a:lnTo>
                    <a:pt x="317" y="999"/>
                  </a:lnTo>
                  <a:lnTo>
                    <a:pt x="319" y="993"/>
                  </a:lnTo>
                  <a:lnTo>
                    <a:pt x="321" y="985"/>
                  </a:lnTo>
                  <a:lnTo>
                    <a:pt x="325" y="980"/>
                  </a:lnTo>
                  <a:lnTo>
                    <a:pt x="332" y="976"/>
                  </a:lnTo>
                  <a:lnTo>
                    <a:pt x="235" y="843"/>
                  </a:lnTo>
                  <a:lnTo>
                    <a:pt x="405" y="942"/>
                  </a:lnTo>
                  <a:lnTo>
                    <a:pt x="463" y="930"/>
                  </a:lnTo>
                  <a:lnTo>
                    <a:pt x="456" y="919"/>
                  </a:lnTo>
                  <a:lnTo>
                    <a:pt x="450" y="909"/>
                  </a:lnTo>
                  <a:lnTo>
                    <a:pt x="444" y="900"/>
                  </a:lnTo>
                  <a:lnTo>
                    <a:pt x="439" y="890"/>
                  </a:lnTo>
                  <a:lnTo>
                    <a:pt x="433" y="883"/>
                  </a:lnTo>
                  <a:lnTo>
                    <a:pt x="425" y="873"/>
                  </a:lnTo>
                  <a:lnTo>
                    <a:pt x="420" y="864"/>
                  </a:lnTo>
                  <a:lnTo>
                    <a:pt x="416" y="854"/>
                  </a:lnTo>
                  <a:lnTo>
                    <a:pt x="408" y="845"/>
                  </a:lnTo>
                  <a:lnTo>
                    <a:pt x="401" y="835"/>
                  </a:lnTo>
                  <a:lnTo>
                    <a:pt x="395" y="828"/>
                  </a:lnTo>
                  <a:lnTo>
                    <a:pt x="389" y="818"/>
                  </a:lnTo>
                  <a:lnTo>
                    <a:pt x="382" y="809"/>
                  </a:lnTo>
                  <a:lnTo>
                    <a:pt x="376" y="801"/>
                  </a:lnTo>
                  <a:lnTo>
                    <a:pt x="370" y="791"/>
                  </a:lnTo>
                  <a:lnTo>
                    <a:pt x="363" y="784"/>
                  </a:lnTo>
                  <a:lnTo>
                    <a:pt x="372" y="784"/>
                  </a:lnTo>
                  <a:lnTo>
                    <a:pt x="384" y="788"/>
                  </a:lnTo>
                  <a:lnTo>
                    <a:pt x="393" y="788"/>
                  </a:lnTo>
                  <a:lnTo>
                    <a:pt x="405" y="793"/>
                  </a:lnTo>
                  <a:lnTo>
                    <a:pt x="416" y="795"/>
                  </a:lnTo>
                  <a:lnTo>
                    <a:pt x="427" y="801"/>
                  </a:lnTo>
                  <a:lnTo>
                    <a:pt x="441" y="807"/>
                  </a:lnTo>
                  <a:lnTo>
                    <a:pt x="452" y="812"/>
                  </a:lnTo>
                  <a:lnTo>
                    <a:pt x="462" y="818"/>
                  </a:lnTo>
                  <a:lnTo>
                    <a:pt x="473" y="824"/>
                  </a:lnTo>
                  <a:lnTo>
                    <a:pt x="481" y="829"/>
                  </a:lnTo>
                  <a:lnTo>
                    <a:pt x="492" y="837"/>
                  </a:lnTo>
                  <a:lnTo>
                    <a:pt x="502" y="843"/>
                  </a:lnTo>
                  <a:lnTo>
                    <a:pt x="511" y="850"/>
                  </a:lnTo>
                  <a:lnTo>
                    <a:pt x="517" y="858"/>
                  </a:lnTo>
                  <a:lnTo>
                    <a:pt x="524" y="867"/>
                  </a:lnTo>
                  <a:lnTo>
                    <a:pt x="555" y="858"/>
                  </a:lnTo>
                  <a:lnTo>
                    <a:pt x="524" y="784"/>
                  </a:lnTo>
                  <a:lnTo>
                    <a:pt x="627" y="852"/>
                  </a:lnTo>
                  <a:lnTo>
                    <a:pt x="646" y="843"/>
                  </a:lnTo>
                  <a:lnTo>
                    <a:pt x="619" y="803"/>
                  </a:lnTo>
                  <a:lnTo>
                    <a:pt x="591" y="771"/>
                  </a:lnTo>
                  <a:lnTo>
                    <a:pt x="559" y="740"/>
                  </a:lnTo>
                  <a:lnTo>
                    <a:pt x="526" y="715"/>
                  </a:lnTo>
                  <a:lnTo>
                    <a:pt x="490" y="693"/>
                  </a:lnTo>
                  <a:lnTo>
                    <a:pt x="456" y="675"/>
                  </a:lnTo>
                  <a:lnTo>
                    <a:pt x="418" y="658"/>
                  </a:lnTo>
                  <a:lnTo>
                    <a:pt x="384" y="645"/>
                  </a:lnTo>
                  <a:lnTo>
                    <a:pt x="346" y="628"/>
                  </a:lnTo>
                  <a:lnTo>
                    <a:pt x="309" y="613"/>
                  </a:lnTo>
                  <a:lnTo>
                    <a:pt x="273" y="597"/>
                  </a:lnTo>
                  <a:lnTo>
                    <a:pt x="239" y="580"/>
                  </a:lnTo>
                  <a:lnTo>
                    <a:pt x="205" y="561"/>
                  </a:lnTo>
                  <a:lnTo>
                    <a:pt x="173" y="540"/>
                  </a:lnTo>
                  <a:lnTo>
                    <a:pt x="142" y="516"/>
                  </a:lnTo>
                  <a:lnTo>
                    <a:pt x="117" y="487"/>
                  </a:lnTo>
                  <a:lnTo>
                    <a:pt x="374" y="540"/>
                  </a:lnTo>
                  <a:lnTo>
                    <a:pt x="378" y="533"/>
                  </a:lnTo>
                  <a:lnTo>
                    <a:pt x="378" y="525"/>
                  </a:lnTo>
                  <a:lnTo>
                    <a:pt x="367" y="512"/>
                  </a:lnTo>
                  <a:lnTo>
                    <a:pt x="353" y="501"/>
                  </a:lnTo>
                  <a:lnTo>
                    <a:pt x="330" y="483"/>
                  </a:lnTo>
                  <a:lnTo>
                    <a:pt x="308" y="466"/>
                  </a:lnTo>
                  <a:lnTo>
                    <a:pt x="277" y="449"/>
                  </a:lnTo>
                  <a:lnTo>
                    <a:pt x="251" y="432"/>
                  </a:lnTo>
                  <a:lnTo>
                    <a:pt x="218" y="413"/>
                  </a:lnTo>
                  <a:lnTo>
                    <a:pt x="188" y="398"/>
                  </a:lnTo>
                  <a:lnTo>
                    <a:pt x="157" y="383"/>
                  </a:lnTo>
                  <a:lnTo>
                    <a:pt x="133" y="367"/>
                  </a:lnTo>
                  <a:lnTo>
                    <a:pt x="108" y="354"/>
                  </a:lnTo>
                  <a:lnTo>
                    <a:pt x="89" y="345"/>
                  </a:lnTo>
                  <a:lnTo>
                    <a:pt x="76" y="337"/>
                  </a:lnTo>
                  <a:lnTo>
                    <a:pt x="70" y="335"/>
                  </a:lnTo>
                  <a:lnTo>
                    <a:pt x="81" y="331"/>
                  </a:lnTo>
                  <a:lnTo>
                    <a:pt x="95" y="331"/>
                  </a:lnTo>
                  <a:lnTo>
                    <a:pt x="104" y="331"/>
                  </a:lnTo>
                  <a:lnTo>
                    <a:pt x="117" y="335"/>
                  </a:lnTo>
                  <a:lnTo>
                    <a:pt x="127" y="335"/>
                  </a:lnTo>
                  <a:lnTo>
                    <a:pt x="140" y="339"/>
                  </a:lnTo>
                  <a:lnTo>
                    <a:pt x="150" y="343"/>
                  </a:lnTo>
                  <a:lnTo>
                    <a:pt x="163" y="348"/>
                  </a:lnTo>
                  <a:lnTo>
                    <a:pt x="173" y="350"/>
                  </a:lnTo>
                  <a:lnTo>
                    <a:pt x="184" y="356"/>
                  </a:lnTo>
                  <a:lnTo>
                    <a:pt x="194" y="358"/>
                  </a:lnTo>
                  <a:lnTo>
                    <a:pt x="205" y="364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39" y="367"/>
                  </a:lnTo>
                  <a:lnTo>
                    <a:pt x="252" y="369"/>
                  </a:lnTo>
                  <a:lnTo>
                    <a:pt x="121" y="234"/>
                  </a:lnTo>
                  <a:lnTo>
                    <a:pt x="0" y="145"/>
                  </a:lnTo>
                  <a:lnTo>
                    <a:pt x="47" y="151"/>
                  </a:lnTo>
                  <a:lnTo>
                    <a:pt x="2" y="54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535" y="2973"/>
              <a:ext cx="285" cy="227"/>
            </a:xfrm>
            <a:custGeom>
              <a:avLst/>
              <a:gdLst/>
              <a:ahLst/>
              <a:cxnLst>
                <a:cxn ang="0">
                  <a:pos x="261" y="285"/>
                </a:cxn>
                <a:cxn ang="0">
                  <a:pos x="270" y="275"/>
                </a:cxn>
                <a:cxn ang="0">
                  <a:pos x="293" y="254"/>
                </a:cxn>
                <a:cxn ang="0">
                  <a:pos x="318" y="237"/>
                </a:cxn>
                <a:cxn ang="0">
                  <a:pos x="333" y="230"/>
                </a:cxn>
                <a:cxn ang="0">
                  <a:pos x="436" y="213"/>
                </a:cxn>
                <a:cxn ang="0">
                  <a:pos x="512" y="239"/>
                </a:cxn>
                <a:cxn ang="0">
                  <a:pos x="472" y="254"/>
                </a:cxn>
                <a:cxn ang="0">
                  <a:pos x="430" y="268"/>
                </a:cxn>
                <a:cxn ang="0">
                  <a:pos x="390" y="281"/>
                </a:cxn>
                <a:cxn ang="0">
                  <a:pos x="350" y="294"/>
                </a:cxn>
                <a:cxn ang="0">
                  <a:pos x="310" y="308"/>
                </a:cxn>
                <a:cxn ang="0">
                  <a:pos x="272" y="325"/>
                </a:cxn>
                <a:cxn ang="0">
                  <a:pos x="234" y="346"/>
                </a:cxn>
                <a:cxn ang="0">
                  <a:pos x="240" y="386"/>
                </a:cxn>
                <a:cxn ang="0">
                  <a:pos x="270" y="372"/>
                </a:cxn>
                <a:cxn ang="0">
                  <a:pos x="310" y="357"/>
                </a:cxn>
                <a:cxn ang="0">
                  <a:pos x="356" y="340"/>
                </a:cxn>
                <a:cxn ang="0">
                  <a:pos x="405" y="325"/>
                </a:cxn>
                <a:cxn ang="0">
                  <a:pos x="455" y="308"/>
                </a:cxn>
                <a:cxn ang="0">
                  <a:pos x="500" y="294"/>
                </a:cxn>
                <a:cxn ang="0">
                  <a:pos x="538" y="285"/>
                </a:cxn>
                <a:cxn ang="0">
                  <a:pos x="567" y="283"/>
                </a:cxn>
                <a:cxn ang="0">
                  <a:pos x="550" y="325"/>
                </a:cxn>
                <a:cxn ang="0">
                  <a:pos x="508" y="342"/>
                </a:cxn>
                <a:cxn ang="0">
                  <a:pos x="468" y="357"/>
                </a:cxn>
                <a:cxn ang="0">
                  <a:pos x="424" y="370"/>
                </a:cxn>
                <a:cxn ang="0">
                  <a:pos x="380" y="382"/>
                </a:cxn>
                <a:cxn ang="0">
                  <a:pos x="335" y="395"/>
                </a:cxn>
                <a:cxn ang="0">
                  <a:pos x="293" y="414"/>
                </a:cxn>
                <a:cxn ang="0">
                  <a:pos x="257" y="439"/>
                </a:cxn>
                <a:cxn ang="0">
                  <a:pos x="223" y="450"/>
                </a:cxn>
                <a:cxn ang="0">
                  <a:pos x="183" y="443"/>
                </a:cxn>
                <a:cxn ang="0">
                  <a:pos x="139" y="424"/>
                </a:cxn>
                <a:cxn ang="0">
                  <a:pos x="95" y="399"/>
                </a:cxn>
                <a:cxn ang="0">
                  <a:pos x="53" y="370"/>
                </a:cxn>
                <a:cxn ang="0">
                  <a:pos x="21" y="338"/>
                </a:cxn>
                <a:cxn ang="0">
                  <a:pos x="2" y="302"/>
                </a:cxn>
                <a:cxn ang="0">
                  <a:pos x="2" y="266"/>
                </a:cxn>
                <a:cxn ang="0">
                  <a:pos x="141" y="270"/>
                </a:cxn>
                <a:cxn ang="0">
                  <a:pos x="145" y="243"/>
                </a:cxn>
                <a:cxn ang="0">
                  <a:pos x="156" y="216"/>
                </a:cxn>
                <a:cxn ang="0">
                  <a:pos x="167" y="188"/>
                </a:cxn>
                <a:cxn ang="0">
                  <a:pos x="181" y="159"/>
                </a:cxn>
                <a:cxn ang="0">
                  <a:pos x="194" y="131"/>
                </a:cxn>
                <a:cxn ang="0">
                  <a:pos x="207" y="102"/>
                </a:cxn>
                <a:cxn ang="0">
                  <a:pos x="221" y="78"/>
                </a:cxn>
                <a:cxn ang="0">
                  <a:pos x="232" y="55"/>
                </a:cxn>
              </a:cxnLst>
              <a:rect l="0" t="0" r="r" b="b"/>
              <a:pathLst>
                <a:path w="570" h="454">
                  <a:moveTo>
                    <a:pt x="232" y="55"/>
                  </a:moveTo>
                  <a:lnTo>
                    <a:pt x="261" y="285"/>
                  </a:lnTo>
                  <a:lnTo>
                    <a:pt x="263" y="281"/>
                  </a:lnTo>
                  <a:lnTo>
                    <a:pt x="270" y="275"/>
                  </a:lnTo>
                  <a:lnTo>
                    <a:pt x="280" y="264"/>
                  </a:lnTo>
                  <a:lnTo>
                    <a:pt x="293" y="254"/>
                  </a:lnTo>
                  <a:lnTo>
                    <a:pt x="304" y="245"/>
                  </a:lnTo>
                  <a:lnTo>
                    <a:pt x="318" y="237"/>
                  </a:lnTo>
                  <a:lnTo>
                    <a:pt x="325" y="230"/>
                  </a:lnTo>
                  <a:lnTo>
                    <a:pt x="333" y="230"/>
                  </a:lnTo>
                  <a:lnTo>
                    <a:pt x="365" y="0"/>
                  </a:lnTo>
                  <a:lnTo>
                    <a:pt x="436" y="213"/>
                  </a:lnTo>
                  <a:lnTo>
                    <a:pt x="532" y="232"/>
                  </a:lnTo>
                  <a:lnTo>
                    <a:pt x="512" y="239"/>
                  </a:lnTo>
                  <a:lnTo>
                    <a:pt x="493" y="247"/>
                  </a:lnTo>
                  <a:lnTo>
                    <a:pt x="472" y="254"/>
                  </a:lnTo>
                  <a:lnTo>
                    <a:pt x="451" y="262"/>
                  </a:lnTo>
                  <a:lnTo>
                    <a:pt x="430" y="268"/>
                  </a:lnTo>
                  <a:lnTo>
                    <a:pt x="413" y="275"/>
                  </a:lnTo>
                  <a:lnTo>
                    <a:pt x="390" y="281"/>
                  </a:lnTo>
                  <a:lnTo>
                    <a:pt x="373" y="289"/>
                  </a:lnTo>
                  <a:lnTo>
                    <a:pt x="350" y="294"/>
                  </a:lnTo>
                  <a:lnTo>
                    <a:pt x="331" y="302"/>
                  </a:lnTo>
                  <a:lnTo>
                    <a:pt x="310" y="308"/>
                  </a:lnTo>
                  <a:lnTo>
                    <a:pt x="293" y="317"/>
                  </a:lnTo>
                  <a:lnTo>
                    <a:pt x="272" y="325"/>
                  </a:lnTo>
                  <a:lnTo>
                    <a:pt x="253" y="336"/>
                  </a:lnTo>
                  <a:lnTo>
                    <a:pt x="234" y="346"/>
                  </a:lnTo>
                  <a:lnTo>
                    <a:pt x="217" y="359"/>
                  </a:lnTo>
                  <a:lnTo>
                    <a:pt x="240" y="386"/>
                  </a:lnTo>
                  <a:lnTo>
                    <a:pt x="253" y="380"/>
                  </a:lnTo>
                  <a:lnTo>
                    <a:pt x="270" y="372"/>
                  </a:lnTo>
                  <a:lnTo>
                    <a:pt x="287" y="365"/>
                  </a:lnTo>
                  <a:lnTo>
                    <a:pt x="310" y="357"/>
                  </a:lnTo>
                  <a:lnTo>
                    <a:pt x="331" y="348"/>
                  </a:lnTo>
                  <a:lnTo>
                    <a:pt x="356" y="340"/>
                  </a:lnTo>
                  <a:lnTo>
                    <a:pt x="380" y="332"/>
                  </a:lnTo>
                  <a:lnTo>
                    <a:pt x="405" y="325"/>
                  </a:lnTo>
                  <a:lnTo>
                    <a:pt x="430" y="315"/>
                  </a:lnTo>
                  <a:lnTo>
                    <a:pt x="455" y="308"/>
                  </a:lnTo>
                  <a:lnTo>
                    <a:pt x="477" y="300"/>
                  </a:lnTo>
                  <a:lnTo>
                    <a:pt x="500" y="294"/>
                  </a:lnTo>
                  <a:lnTo>
                    <a:pt x="519" y="289"/>
                  </a:lnTo>
                  <a:lnTo>
                    <a:pt x="538" y="285"/>
                  </a:lnTo>
                  <a:lnTo>
                    <a:pt x="553" y="283"/>
                  </a:lnTo>
                  <a:lnTo>
                    <a:pt x="567" y="283"/>
                  </a:lnTo>
                  <a:lnTo>
                    <a:pt x="570" y="313"/>
                  </a:lnTo>
                  <a:lnTo>
                    <a:pt x="550" y="325"/>
                  </a:lnTo>
                  <a:lnTo>
                    <a:pt x="531" y="334"/>
                  </a:lnTo>
                  <a:lnTo>
                    <a:pt x="508" y="342"/>
                  </a:lnTo>
                  <a:lnTo>
                    <a:pt x="489" y="351"/>
                  </a:lnTo>
                  <a:lnTo>
                    <a:pt x="468" y="357"/>
                  </a:lnTo>
                  <a:lnTo>
                    <a:pt x="445" y="363"/>
                  </a:lnTo>
                  <a:lnTo>
                    <a:pt x="424" y="370"/>
                  </a:lnTo>
                  <a:lnTo>
                    <a:pt x="403" y="378"/>
                  </a:lnTo>
                  <a:lnTo>
                    <a:pt x="380" y="382"/>
                  </a:lnTo>
                  <a:lnTo>
                    <a:pt x="358" y="387"/>
                  </a:lnTo>
                  <a:lnTo>
                    <a:pt x="335" y="395"/>
                  </a:lnTo>
                  <a:lnTo>
                    <a:pt x="316" y="405"/>
                  </a:lnTo>
                  <a:lnTo>
                    <a:pt x="293" y="414"/>
                  </a:lnTo>
                  <a:lnTo>
                    <a:pt x="276" y="425"/>
                  </a:lnTo>
                  <a:lnTo>
                    <a:pt x="257" y="439"/>
                  </a:lnTo>
                  <a:lnTo>
                    <a:pt x="240" y="454"/>
                  </a:lnTo>
                  <a:lnTo>
                    <a:pt x="223" y="450"/>
                  </a:lnTo>
                  <a:lnTo>
                    <a:pt x="204" y="448"/>
                  </a:lnTo>
                  <a:lnTo>
                    <a:pt x="183" y="443"/>
                  </a:lnTo>
                  <a:lnTo>
                    <a:pt x="162" y="435"/>
                  </a:lnTo>
                  <a:lnTo>
                    <a:pt x="139" y="424"/>
                  </a:lnTo>
                  <a:lnTo>
                    <a:pt x="116" y="412"/>
                  </a:lnTo>
                  <a:lnTo>
                    <a:pt x="95" y="399"/>
                  </a:lnTo>
                  <a:lnTo>
                    <a:pt x="74" y="387"/>
                  </a:lnTo>
                  <a:lnTo>
                    <a:pt x="53" y="370"/>
                  </a:lnTo>
                  <a:lnTo>
                    <a:pt x="36" y="355"/>
                  </a:lnTo>
                  <a:lnTo>
                    <a:pt x="21" y="338"/>
                  </a:lnTo>
                  <a:lnTo>
                    <a:pt x="12" y="321"/>
                  </a:lnTo>
                  <a:lnTo>
                    <a:pt x="2" y="302"/>
                  </a:lnTo>
                  <a:lnTo>
                    <a:pt x="0" y="285"/>
                  </a:lnTo>
                  <a:lnTo>
                    <a:pt x="2" y="266"/>
                  </a:lnTo>
                  <a:lnTo>
                    <a:pt x="10" y="247"/>
                  </a:lnTo>
                  <a:lnTo>
                    <a:pt x="141" y="270"/>
                  </a:lnTo>
                  <a:lnTo>
                    <a:pt x="143" y="256"/>
                  </a:lnTo>
                  <a:lnTo>
                    <a:pt x="145" y="243"/>
                  </a:lnTo>
                  <a:lnTo>
                    <a:pt x="150" y="230"/>
                  </a:lnTo>
                  <a:lnTo>
                    <a:pt x="156" y="216"/>
                  </a:lnTo>
                  <a:lnTo>
                    <a:pt x="160" y="201"/>
                  </a:lnTo>
                  <a:lnTo>
                    <a:pt x="167" y="188"/>
                  </a:lnTo>
                  <a:lnTo>
                    <a:pt x="173" y="173"/>
                  </a:lnTo>
                  <a:lnTo>
                    <a:pt x="181" y="159"/>
                  </a:lnTo>
                  <a:lnTo>
                    <a:pt x="186" y="144"/>
                  </a:lnTo>
                  <a:lnTo>
                    <a:pt x="194" y="131"/>
                  </a:lnTo>
                  <a:lnTo>
                    <a:pt x="200" y="117"/>
                  </a:lnTo>
                  <a:lnTo>
                    <a:pt x="207" y="102"/>
                  </a:lnTo>
                  <a:lnTo>
                    <a:pt x="215" y="89"/>
                  </a:lnTo>
                  <a:lnTo>
                    <a:pt x="221" y="78"/>
                  </a:lnTo>
                  <a:lnTo>
                    <a:pt x="226" y="64"/>
                  </a:lnTo>
                  <a:lnTo>
                    <a:pt x="232" y="55"/>
                  </a:lnTo>
                  <a:lnTo>
                    <a:pt x="23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1179" y="2673"/>
              <a:ext cx="828" cy="621"/>
            </a:xfrm>
            <a:custGeom>
              <a:avLst/>
              <a:gdLst/>
              <a:ahLst/>
              <a:cxnLst>
                <a:cxn ang="0">
                  <a:pos x="897" y="275"/>
                </a:cxn>
                <a:cxn ang="0">
                  <a:pos x="1238" y="648"/>
                </a:cxn>
                <a:cxn ang="0">
                  <a:pos x="1546" y="1051"/>
                </a:cxn>
                <a:cxn ang="0">
                  <a:pos x="1608" y="1234"/>
                </a:cxn>
                <a:cxn ang="0">
                  <a:pos x="1557" y="1188"/>
                </a:cxn>
                <a:cxn ang="0">
                  <a:pos x="1508" y="1131"/>
                </a:cxn>
                <a:cxn ang="0">
                  <a:pos x="1445" y="1110"/>
                </a:cxn>
                <a:cxn ang="0">
                  <a:pos x="1280" y="1125"/>
                </a:cxn>
                <a:cxn ang="0">
                  <a:pos x="1105" y="1091"/>
                </a:cxn>
                <a:cxn ang="0">
                  <a:pos x="939" y="1051"/>
                </a:cxn>
                <a:cxn ang="0">
                  <a:pos x="987" y="890"/>
                </a:cxn>
                <a:cxn ang="0">
                  <a:pos x="1057" y="878"/>
                </a:cxn>
                <a:cxn ang="0">
                  <a:pos x="1129" y="878"/>
                </a:cxn>
                <a:cxn ang="0">
                  <a:pos x="1190" y="884"/>
                </a:cxn>
                <a:cxn ang="0">
                  <a:pos x="1158" y="840"/>
                </a:cxn>
                <a:cxn ang="0">
                  <a:pos x="1090" y="812"/>
                </a:cxn>
                <a:cxn ang="0">
                  <a:pos x="1023" y="777"/>
                </a:cxn>
                <a:cxn ang="0">
                  <a:pos x="1141" y="745"/>
                </a:cxn>
                <a:cxn ang="0">
                  <a:pos x="1137" y="711"/>
                </a:cxn>
                <a:cxn ang="0">
                  <a:pos x="1088" y="694"/>
                </a:cxn>
                <a:cxn ang="0">
                  <a:pos x="1038" y="673"/>
                </a:cxn>
                <a:cxn ang="0">
                  <a:pos x="994" y="648"/>
                </a:cxn>
                <a:cxn ang="0">
                  <a:pos x="1012" y="574"/>
                </a:cxn>
                <a:cxn ang="0">
                  <a:pos x="945" y="530"/>
                </a:cxn>
                <a:cxn ang="0">
                  <a:pos x="878" y="580"/>
                </a:cxn>
                <a:cxn ang="0">
                  <a:pos x="806" y="633"/>
                </a:cxn>
                <a:cxn ang="0">
                  <a:pos x="757" y="669"/>
                </a:cxn>
                <a:cxn ang="0">
                  <a:pos x="673" y="623"/>
                </a:cxn>
                <a:cxn ang="0">
                  <a:pos x="584" y="568"/>
                </a:cxn>
                <a:cxn ang="0">
                  <a:pos x="504" y="505"/>
                </a:cxn>
                <a:cxn ang="0">
                  <a:pos x="609" y="460"/>
                </a:cxn>
                <a:cxn ang="0">
                  <a:pos x="675" y="517"/>
                </a:cxn>
                <a:cxn ang="0">
                  <a:pos x="738" y="559"/>
                </a:cxn>
                <a:cxn ang="0">
                  <a:pos x="749" y="338"/>
                </a:cxn>
                <a:cxn ang="0">
                  <a:pos x="740" y="388"/>
                </a:cxn>
                <a:cxn ang="0">
                  <a:pos x="776" y="452"/>
                </a:cxn>
                <a:cxn ang="0">
                  <a:pos x="782" y="511"/>
                </a:cxn>
                <a:cxn ang="0">
                  <a:pos x="704" y="475"/>
                </a:cxn>
                <a:cxn ang="0">
                  <a:pos x="639" y="372"/>
                </a:cxn>
                <a:cxn ang="0">
                  <a:pos x="590" y="258"/>
                </a:cxn>
                <a:cxn ang="0">
                  <a:pos x="346" y="384"/>
                </a:cxn>
                <a:cxn ang="0">
                  <a:pos x="337" y="448"/>
                </a:cxn>
                <a:cxn ang="0">
                  <a:pos x="337" y="517"/>
                </a:cxn>
                <a:cxn ang="0">
                  <a:pos x="350" y="583"/>
                </a:cxn>
                <a:cxn ang="0">
                  <a:pos x="276" y="563"/>
                </a:cxn>
                <a:cxn ang="0">
                  <a:pos x="238" y="475"/>
                </a:cxn>
                <a:cxn ang="0">
                  <a:pos x="63" y="568"/>
                </a:cxn>
                <a:cxn ang="0">
                  <a:pos x="27" y="524"/>
                </a:cxn>
                <a:cxn ang="0">
                  <a:pos x="0" y="481"/>
                </a:cxn>
                <a:cxn ang="0">
                  <a:pos x="179" y="336"/>
                </a:cxn>
                <a:cxn ang="0">
                  <a:pos x="369" y="140"/>
                </a:cxn>
                <a:cxn ang="0">
                  <a:pos x="563" y="7"/>
                </a:cxn>
              </a:cxnLst>
              <a:rect l="0" t="0" r="r" b="b"/>
              <a:pathLst>
                <a:path w="1658" h="1241">
                  <a:moveTo>
                    <a:pt x="603" y="0"/>
                  </a:moveTo>
                  <a:lnTo>
                    <a:pt x="677" y="66"/>
                  </a:lnTo>
                  <a:lnTo>
                    <a:pt x="749" y="135"/>
                  </a:lnTo>
                  <a:lnTo>
                    <a:pt x="823" y="203"/>
                  </a:lnTo>
                  <a:lnTo>
                    <a:pt x="897" y="275"/>
                  </a:lnTo>
                  <a:lnTo>
                    <a:pt x="968" y="348"/>
                  </a:lnTo>
                  <a:lnTo>
                    <a:pt x="1038" y="422"/>
                  </a:lnTo>
                  <a:lnTo>
                    <a:pt x="1105" y="496"/>
                  </a:lnTo>
                  <a:lnTo>
                    <a:pt x="1175" y="572"/>
                  </a:lnTo>
                  <a:lnTo>
                    <a:pt x="1238" y="648"/>
                  </a:lnTo>
                  <a:lnTo>
                    <a:pt x="1302" y="726"/>
                  </a:lnTo>
                  <a:lnTo>
                    <a:pt x="1365" y="804"/>
                  </a:lnTo>
                  <a:lnTo>
                    <a:pt x="1428" y="886"/>
                  </a:lnTo>
                  <a:lnTo>
                    <a:pt x="1487" y="966"/>
                  </a:lnTo>
                  <a:lnTo>
                    <a:pt x="1546" y="1051"/>
                  </a:lnTo>
                  <a:lnTo>
                    <a:pt x="1601" y="1133"/>
                  </a:lnTo>
                  <a:lnTo>
                    <a:pt x="1658" y="1220"/>
                  </a:lnTo>
                  <a:lnTo>
                    <a:pt x="1624" y="1241"/>
                  </a:lnTo>
                  <a:lnTo>
                    <a:pt x="1616" y="1236"/>
                  </a:lnTo>
                  <a:lnTo>
                    <a:pt x="1608" y="1234"/>
                  </a:lnTo>
                  <a:lnTo>
                    <a:pt x="1599" y="1226"/>
                  </a:lnTo>
                  <a:lnTo>
                    <a:pt x="1589" y="1219"/>
                  </a:lnTo>
                  <a:lnTo>
                    <a:pt x="1578" y="1209"/>
                  </a:lnTo>
                  <a:lnTo>
                    <a:pt x="1569" y="1199"/>
                  </a:lnTo>
                  <a:lnTo>
                    <a:pt x="1557" y="1188"/>
                  </a:lnTo>
                  <a:lnTo>
                    <a:pt x="1548" y="1179"/>
                  </a:lnTo>
                  <a:lnTo>
                    <a:pt x="1538" y="1163"/>
                  </a:lnTo>
                  <a:lnTo>
                    <a:pt x="1527" y="1152"/>
                  </a:lnTo>
                  <a:lnTo>
                    <a:pt x="1517" y="1139"/>
                  </a:lnTo>
                  <a:lnTo>
                    <a:pt x="1508" y="1131"/>
                  </a:lnTo>
                  <a:lnTo>
                    <a:pt x="1498" y="1120"/>
                  </a:lnTo>
                  <a:lnTo>
                    <a:pt x="1491" y="1110"/>
                  </a:lnTo>
                  <a:lnTo>
                    <a:pt x="1483" y="1103"/>
                  </a:lnTo>
                  <a:lnTo>
                    <a:pt x="1477" y="1099"/>
                  </a:lnTo>
                  <a:lnTo>
                    <a:pt x="1445" y="1110"/>
                  </a:lnTo>
                  <a:lnTo>
                    <a:pt x="1415" y="1120"/>
                  </a:lnTo>
                  <a:lnTo>
                    <a:pt x="1380" y="1123"/>
                  </a:lnTo>
                  <a:lnTo>
                    <a:pt x="1348" y="1129"/>
                  </a:lnTo>
                  <a:lnTo>
                    <a:pt x="1314" y="1127"/>
                  </a:lnTo>
                  <a:lnTo>
                    <a:pt x="1280" y="1125"/>
                  </a:lnTo>
                  <a:lnTo>
                    <a:pt x="1245" y="1122"/>
                  </a:lnTo>
                  <a:lnTo>
                    <a:pt x="1211" y="1116"/>
                  </a:lnTo>
                  <a:lnTo>
                    <a:pt x="1175" y="1106"/>
                  </a:lnTo>
                  <a:lnTo>
                    <a:pt x="1139" y="1101"/>
                  </a:lnTo>
                  <a:lnTo>
                    <a:pt x="1105" y="1091"/>
                  </a:lnTo>
                  <a:lnTo>
                    <a:pt x="1070" y="1082"/>
                  </a:lnTo>
                  <a:lnTo>
                    <a:pt x="1036" y="1072"/>
                  </a:lnTo>
                  <a:lnTo>
                    <a:pt x="1002" y="1064"/>
                  </a:lnTo>
                  <a:lnTo>
                    <a:pt x="972" y="1057"/>
                  </a:lnTo>
                  <a:lnTo>
                    <a:pt x="939" y="1051"/>
                  </a:lnTo>
                  <a:lnTo>
                    <a:pt x="1240" y="1006"/>
                  </a:lnTo>
                  <a:lnTo>
                    <a:pt x="1247" y="987"/>
                  </a:lnTo>
                  <a:lnTo>
                    <a:pt x="960" y="893"/>
                  </a:lnTo>
                  <a:lnTo>
                    <a:pt x="972" y="891"/>
                  </a:lnTo>
                  <a:lnTo>
                    <a:pt x="987" y="890"/>
                  </a:lnTo>
                  <a:lnTo>
                    <a:pt x="1000" y="886"/>
                  </a:lnTo>
                  <a:lnTo>
                    <a:pt x="1013" y="886"/>
                  </a:lnTo>
                  <a:lnTo>
                    <a:pt x="1027" y="882"/>
                  </a:lnTo>
                  <a:lnTo>
                    <a:pt x="1042" y="880"/>
                  </a:lnTo>
                  <a:lnTo>
                    <a:pt x="1057" y="878"/>
                  </a:lnTo>
                  <a:lnTo>
                    <a:pt x="1072" y="878"/>
                  </a:lnTo>
                  <a:lnTo>
                    <a:pt x="1086" y="878"/>
                  </a:lnTo>
                  <a:lnTo>
                    <a:pt x="1099" y="878"/>
                  </a:lnTo>
                  <a:lnTo>
                    <a:pt x="1112" y="878"/>
                  </a:lnTo>
                  <a:lnTo>
                    <a:pt x="1129" y="878"/>
                  </a:lnTo>
                  <a:lnTo>
                    <a:pt x="1143" y="880"/>
                  </a:lnTo>
                  <a:lnTo>
                    <a:pt x="1158" y="884"/>
                  </a:lnTo>
                  <a:lnTo>
                    <a:pt x="1171" y="888"/>
                  </a:lnTo>
                  <a:lnTo>
                    <a:pt x="1186" y="893"/>
                  </a:lnTo>
                  <a:lnTo>
                    <a:pt x="1190" y="884"/>
                  </a:lnTo>
                  <a:lnTo>
                    <a:pt x="1194" y="871"/>
                  </a:lnTo>
                  <a:lnTo>
                    <a:pt x="1190" y="859"/>
                  </a:lnTo>
                  <a:lnTo>
                    <a:pt x="1186" y="853"/>
                  </a:lnTo>
                  <a:lnTo>
                    <a:pt x="1171" y="846"/>
                  </a:lnTo>
                  <a:lnTo>
                    <a:pt x="1158" y="840"/>
                  </a:lnTo>
                  <a:lnTo>
                    <a:pt x="1145" y="834"/>
                  </a:lnTo>
                  <a:lnTo>
                    <a:pt x="1129" y="831"/>
                  </a:lnTo>
                  <a:lnTo>
                    <a:pt x="1116" y="823"/>
                  </a:lnTo>
                  <a:lnTo>
                    <a:pt x="1103" y="817"/>
                  </a:lnTo>
                  <a:lnTo>
                    <a:pt x="1090" y="812"/>
                  </a:lnTo>
                  <a:lnTo>
                    <a:pt x="1076" y="806"/>
                  </a:lnTo>
                  <a:lnTo>
                    <a:pt x="1063" y="798"/>
                  </a:lnTo>
                  <a:lnTo>
                    <a:pt x="1050" y="791"/>
                  </a:lnTo>
                  <a:lnTo>
                    <a:pt x="1034" y="783"/>
                  </a:lnTo>
                  <a:lnTo>
                    <a:pt x="1023" y="777"/>
                  </a:lnTo>
                  <a:lnTo>
                    <a:pt x="1010" y="770"/>
                  </a:lnTo>
                  <a:lnTo>
                    <a:pt x="994" y="762"/>
                  </a:lnTo>
                  <a:lnTo>
                    <a:pt x="983" y="755"/>
                  </a:lnTo>
                  <a:lnTo>
                    <a:pt x="972" y="749"/>
                  </a:lnTo>
                  <a:lnTo>
                    <a:pt x="1141" y="745"/>
                  </a:lnTo>
                  <a:lnTo>
                    <a:pt x="1150" y="741"/>
                  </a:lnTo>
                  <a:lnTo>
                    <a:pt x="1156" y="734"/>
                  </a:lnTo>
                  <a:lnTo>
                    <a:pt x="1154" y="722"/>
                  </a:lnTo>
                  <a:lnTo>
                    <a:pt x="1148" y="715"/>
                  </a:lnTo>
                  <a:lnTo>
                    <a:pt x="1137" y="711"/>
                  </a:lnTo>
                  <a:lnTo>
                    <a:pt x="1128" y="709"/>
                  </a:lnTo>
                  <a:lnTo>
                    <a:pt x="1116" y="705"/>
                  </a:lnTo>
                  <a:lnTo>
                    <a:pt x="1107" y="703"/>
                  </a:lnTo>
                  <a:lnTo>
                    <a:pt x="1097" y="698"/>
                  </a:lnTo>
                  <a:lnTo>
                    <a:pt x="1088" y="694"/>
                  </a:lnTo>
                  <a:lnTo>
                    <a:pt x="1078" y="692"/>
                  </a:lnTo>
                  <a:lnTo>
                    <a:pt x="1069" y="688"/>
                  </a:lnTo>
                  <a:lnTo>
                    <a:pt x="1057" y="682"/>
                  </a:lnTo>
                  <a:lnTo>
                    <a:pt x="1050" y="679"/>
                  </a:lnTo>
                  <a:lnTo>
                    <a:pt x="1038" y="673"/>
                  </a:lnTo>
                  <a:lnTo>
                    <a:pt x="1029" y="669"/>
                  </a:lnTo>
                  <a:lnTo>
                    <a:pt x="1019" y="663"/>
                  </a:lnTo>
                  <a:lnTo>
                    <a:pt x="1010" y="658"/>
                  </a:lnTo>
                  <a:lnTo>
                    <a:pt x="1002" y="654"/>
                  </a:lnTo>
                  <a:lnTo>
                    <a:pt x="994" y="648"/>
                  </a:lnTo>
                  <a:lnTo>
                    <a:pt x="1067" y="623"/>
                  </a:lnTo>
                  <a:lnTo>
                    <a:pt x="1053" y="610"/>
                  </a:lnTo>
                  <a:lnTo>
                    <a:pt x="1040" y="599"/>
                  </a:lnTo>
                  <a:lnTo>
                    <a:pt x="1027" y="585"/>
                  </a:lnTo>
                  <a:lnTo>
                    <a:pt x="1012" y="574"/>
                  </a:lnTo>
                  <a:lnTo>
                    <a:pt x="996" y="561"/>
                  </a:lnTo>
                  <a:lnTo>
                    <a:pt x="983" y="549"/>
                  </a:lnTo>
                  <a:lnTo>
                    <a:pt x="970" y="536"/>
                  </a:lnTo>
                  <a:lnTo>
                    <a:pt x="955" y="526"/>
                  </a:lnTo>
                  <a:lnTo>
                    <a:pt x="945" y="530"/>
                  </a:lnTo>
                  <a:lnTo>
                    <a:pt x="934" y="540"/>
                  </a:lnTo>
                  <a:lnTo>
                    <a:pt x="920" y="547"/>
                  </a:lnTo>
                  <a:lnTo>
                    <a:pt x="907" y="559"/>
                  </a:lnTo>
                  <a:lnTo>
                    <a:pt x="892" y="568"/>
                  </a:lnTo>
                  <a:lnTo>
                    <a:pt x="878" y="580"/>
                  </a:lnTo>
                  <a:lnTo>
                    <a:pt x="863" y="593"/>
                  </a:lnTo>
                  <a:lnTo>
                    <a:pt x="850" y="604"/>
                  </a:lnTo>
                  <a:lnTo>
                    <a:pt x="835" y="614"/>
                  </a:lnTo>
                  <a:lnTo>
                    <a:pt x="821" y="623"/>
                  </a:lnTo>
                  <a:lnTo>
                    <a:pt x="806" y="633"/>
                  </a:lnTo>
                  <a:lnTo>
                    <a:pt x="795" y="644"/>
                  </a:lnTo>
                  <a:lnTo>
                    <a:pt x="782" y="652"/>
                  </a:lnTo>
                  <a:lnTo>
                    <a:pt x="772" y="659"/>
                  </a:lnTo>
                  <a:lnTo>
                    <a:pt x="763" y="663"/>
                  </a:lnTo>
                  <a:lnTo>
                    <a:pt x="757" y="669"/>
                  </a:lnTo>
                  <a:lnTo>
                    <a:pt x="740" y="659"/>
                  </a:lnTo>
                  <a:lnTo>
                    <a:pt x="724" y="650"/>
                  </a:lnTo>
                  <a:lnTo>
                    <a:pt x="707" y="640"/>
                  </a:lnTo>
                  <a:lnTo>
                    <a:pt x="692" y="633"/>
                  </a:lnTo>
                  <a:lnTo>
                    <a:pt x="673" y="623"/>
                  </a:lnTo>
                  <a:lnTo>
                    <a:pt x="656" y="614"/>
                  </a:lnTo>
                  <a:lnTo>
                    <a:pt x="639" y="602"/>
                  </a:lnTo>
                  <a:lnTo>
                    <a:pt x="622" y="593"/>
                  </a:lnTo>
                  <a:lnTo>
                    <a:pt x="603" y="582"/>
                  </a:lnTo>
                  <a:lnTo>
                    <a:pt x="584" y="568"/>
                  </a:lnTo>
                  <a:lnTo>
                    <a:pt x="567" y="557"/>
                  </a:lnTo>
                  <a:lnTo>
                    <a:pt x="552" y="545"/>
                  </a:lnTo>
                  <a:lnTo>
                    <a:pt x="532" y="532"/>
                  </a:lnTo>
                  <a:lnTo>
                    <a:pt x="519" y="519"/>
                  </a:lnTo>
                  <a:lnTo>
                    <a:pt x="504" y="505"/>
                  </a:lnTo>
                  <a:lnTo>
                    <a:pt x="491" y="490"/>
                  </a:lnTo>
                  <a:lnTo>
                    <a:pt x="569" y="437"/>
                  </a:lnTo>
                  <a:lnTo>
                    <a:pt x="582" y="441"/>
                  </a:lnTo>
                  <a:lnTo>
                    <a:pt x="595" y="450"/>
                  </a:lnTo>
                  <a:lnTo>
                    <a:pt x="609" y="460"/>
                  </a:lnTo>
                  <a:lnTo>
                    <a:pt x="624" y="471"/>
                  </a:lnTo>
                  <a:lnTo>
                    <a:pt x="635" y="481"/>
                  </a:lnTo>
                  <a:lnTo>
                    <a:pt x="648" y="494"/>
                  </a:lnTo>
                  <a:lnTo>
                    <a:pt x="662" y="505"/>
                  </a:lnTo>
                  <a:lnTo>
                    <a:pt x="675" y="517"/>
                  </a:lnTo>
                  <a:lnTo>
                    <a:pt x="686" y="526"/>
                  </a:lnTo>
                  <a:lnTo>
                    <a:pt x="700" y="536"/>
                  </a:lnTo>
                  <a:lnTo>
                    <a:pt x="711" y="545"/>
                  </a:lnTo>
                  <a:lnTo>
                    <a:pt x="726" y="553"/>
                  </a:lnTo>
                  <a:lnTo>
                    <a:pt x="738" y="559"/>
                  </a:lnTo>
                  <a:lnTo>
                    <a:pt x="751" y="563"/>
                  </a:lnTo>
                  <a:lnTo>
                    <a:pt x="766" y="564"/>
                  </a:lnTo>
                  <a:lnTo>
                    <a:pt x="780" y="564"/>
                  </a:lnTo>
                  <a:lnTo>
                    <a:pt x="863" y="490"/>
                  </a:lnTo>
                  <a:lnTo>
                    <a:pt x="749" y="338"/>
                  </a:lnTo>
                  <a:lnTo>
                    <a:pt x="719" y="353"/>
                  </a:lnTo>
                  <a:lnTo>
                    <a:pt x="719" y="357"/>
                  </a:lnTo>
                  <a:lnTo>
                    <a:pt x="726" y="367"/>
                  </a:lnTo>
                  <a:lnTo>
                    <a:pt x="730" y="376"/>
                  </a:lnTo>
                  <a:lnTo>
                    <a:pt x="740" y="388"/>
                  </a:lnTo>
                  <a:lnTo>
                    <a:pt x="747" y="399"/>
                  </a:lnTo>
                  <a:lnTo>
                    <a:pt x="755" y="412"/>
                  </a:lnTo>
                  <a:lnTo>
                    <a:pt x="763" y="426"/>
                  </a:lnTo>
                  <a:lnTo>
                    <a:pt x="772" y="441"/>
                  </a:lnTo>
                  <a:lnTo>
                    <a:pt x="776" y="452"/>
                  </a:lnTo>
                  <a:lnTo>
                    <a:pt x="782" y="464"/>
                  </a:lnTo>
                  <a:lnTo>
                    <a:pt x="785" y="477"/>
                  </a:lnTo>
                  <a:lnTo>
                    <a:pt x="787" y="490"/>
                  </a:lnTo>
                  <a:lnTo>
                    <a:pt x="783" y="500"/>
                  </a:lnTo>
                  <a:lnTo>
                    <a:pt x="782" y="511"/>
                  </a:lnTo>
                  <a:lnTo>
                    <a:pt x="772" y="519"/>
                  </a:lnTo>
                  <a:lnTo>
                    <a:pt x="761" y="526"/>
                  </a:lnTo>
                  <a:lnTo>
                    <a:pt x="740" y="509"/>
                  </a:lnTo>
                  <a:lnTo>
                    <a:pt x="723" y="494"/>
                  </a:lnTo>
                  <a:lnTo>
                    <a:pt x="704" y="475"/>
                  </a:lnTo>
                  <a:lnTo>
                    <a:pt x="690" y="456"/>
                  </a:lnTo>
                  <a:lnTo>
                    <a:pt x="677" y="435"/>
                  </a:lnTo>
                  <a:lnTo>
                    <a:pt x="664" y="416"/>
                  </a:lnTo>
                  <a:lnTo>
                    <a:pt x="650" y="393"/>
                  </a:lnTo>
                  <a:lnTo>
                    <a:pt x="639" y="372"/>
                  </a:lnTo>
                  <a:lnTo>
                    <a:pt x="628" y="350"/>
                  </a:lnTo>
                  <a:lnTo>
                    <a:pt x="618" y="327"/>
                  </a:lnTo>
                  <a:lnTo>
                    <a:pt x="609" y="304"/>
                  </a:lnTo>
                  <a:lnTo>
                    <a:pt x="599" y="281"/>
                  </a:lnTo>
                  <a:lnTo>
                    <a:pt x="590" y="258"/>
                  </a:lnTo>
                  <a:lnTo>
                    <a:pt x="580" y="235"/>
                  </a:lnTo>
                  <a:lnTo>
                    <a:pt x="571" y="211"/>
                  </a:lnTo>
                  <a:lnTo>
                    <a:pt x="561" y="192"/>
                  </a:lnTo>
                  <a:lnTo>
                    <a:pt x="350" y="372"/>
                  </a:lnTo>
                  <a:lnTo>
                    <a:pt x="346" y="384"/>
                  </a:lnTo>
                  <a:lnTo>
                    <a:pt x="344" y="395"/>
                  </a:lnTo>
                  <a:lnTo>
                    <a:pt x="340" y="409"/>
                  </a:lnTo>
                  <a:lnTo>
                    <a:pt x="340" y="422"/>
                  </a:lnTo>
                  <a:lnTo>
                    <a:pt x="339" y="435"/>
                  </a:lnTo>
                  <a:lnTo>
                    <a:pt x="337" y="448"/>
                  </a:lnTo>
                  <a:lnTo>
                    <a:pt x="337" y="464"/>
                  </a:lnTo>
                  <a:lnTo>
                    <a:pt x="337" y="477"/>
                  </a:lnTo>
                  <a:lnTo>
                    <a:pt x="337" y="488"/>
                  </a:lnTo>
                  <a:lnTo>
                    <a:pt x="337" y="504"/>
                  </a:lnTo>
                  <a:lnTo>
                    <a:pt x="337" y="517"/>
                  </a:lnTo>
                  <a:lnTo>
                    <a:pt x="339" y="530"/>
                  </a:lnTo>
                  <a:lnTo>
                    <a:pt x="340" y="544"/>
                  </a:lnTo>
                  <a:lnTo>
                    <a:pt x="342" y="557"/>
                  </a:lnTo>
                  <a:lnTo>
                    <a:pt x="346" y="570"/>
                  </a:lnTo>
                  <a:lnTo>
                    <a:pt x="350" y="583"/>
                  </a:lnTo>
                  <a:lnTo>
                    <a:pt x="293" y="610"/>
                  </a:lnTo>
                  <a:lnTo>
                    <a:pt x="285" y="601"/>
                  </a:lnTo>
                  <a:lnTo>
                    <a:pt x="282" y="589"/>
                  </a:lnTo>
                  <a:lnTo>
                    <a:pt x="276" y="576"/>
                  </a:lnTo>
                  <a:lnTo>
                    <a:pt x="276" y="563"/>
                  </a:lnTo>
                  <a:lnTo>
                    <a:pt x="274" y="549"/>
                  </a:lnTo>
                  <a:lnTo>
                    <a:pt x="274" y="536"/>
                  </a:lnTo>
                  <a:lnTo>
                    <a:pt x="276" y="523"/>
                  </a:lnTo>
                  <a:lnTo>
                    <a:pt x="276" y="513"/>
                  </a:lnTo>
                  <a:lnTo>
                    <a:pt x="238" y="475"/>
                  </a:lnTo>
                  <a:lnTo>
                    <a:pt x="109" y="616"/>
                  </a:lnTo>
                  <a:lnTo>
                    <a:pt x="91" y="601"/>
                  </a:lnTo>
                  <a:lnTo>
                    <a:pt x="76" y="585"/>
                  </a:lnTo>
                  <a:lnTo>
                    <a:pt x="69" y="576"/>
                  </a:lnTo>
                  <a:lnTo>
                    <a:pt x="63" y="568"/>
                  </a:lnTo>
                  <a:lnTo>
                    <a:pt x="55" y="561"/>
                  </a:lnTo>
                  <a:lnTo>
                    <a:pt x="48" y="551"/>
                  </a:lnTo>
                  <a:lnTo>
                    <a:pt x="40" y="544"/>
                  </a:lnTo>
                  <a:lnTo>
                    <a:pt x="34" y="534"/>
                  </a:lnTo>
                  <a:lnTo>
                    <a:pt x="27" y="524"/>
                  </a:lnTo>
                  <a:lnTo>
                    <a:pt x="23" y="515"/>
                  </a:lnTo>
                  <a:lnTo>
                    <a:pt x="15" y="505"/>
                  </a:lnTo>
                  <a:lnTo>
                    <a:pt x="10" y="496"/>
                  </a:lnTo>
                  <a:lnTo>
                    <a:pt x="6" y="488"/>
                  </a:lnTo>
                  <a:lnTo>
                    <a:pt x="0" y="481"/>
                  </a:lnTo>
                  <a:lnTo>
                    <a:pt x="33" y="460"/>
                  </a:lnTo>
                  <a:lnTo>
                    <a:pt x="69" y="435"/>
                  </a:lnTo>
                  <a:lnTo>
                    <a:pt x="105" y="405"/>
                  </a:lnTo>
                  <a:lnTo>
                    <a:pt x="143" y="372"/>
                  </a:lnTo>
                  <a:lnTo>
                    <a:pt x="179" y="336"/>
                  </a:lnTo>
                  <a:lnTo>
                    <a:pt x="215" y="298"/>
                  </a:lnTo>
                  <a:lnTo>
                    <a:pt x="253" y="258"/>
                  </a:lnTo>
                  <a:lnTo>
                    <a:pt x="293" y="218"/>
                  </a:lnTo>
                  <a:lnTo>
                    <a:pt x="329" y="178"/>
                  </a:lnTo>
                  <a:lnTo>
                    <a:pt x="369" y="140"/>
                  </a:lnTo>
                  <a:lnTo>
                    <a:pt x="407" y="104"/>
                  </a:lnTo>
                  <a:lnTo>
                    <a:pt x="447" y="74"/>
                  </a:lnTo>
                  <a:lnTo>
                    <a:pt x="485" y="45"/>
                  </a:lnTo>
                  <a:lnTo>
                    <a:pt x="525" y="23"/>
                  </a:lnTo>
                  <a:lnTo>
                    <a:pt x="563" y="7"/>
                  </a:lnTo>
                  <a:lnTo>
                    <a:pt x="603" y="0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155" y="3393"/>
              <a:ext cx="249" cy="77"/>
            </a:xfrm>
            <a:custGeom>
              <a:avLst/>
              <a:gdLst/>
              <a:ahLst/>
              <a:cxnLst>
                <a:cxn ang="0">
                  <a:pos x="498" y="0"/>
                </a:cxn>
                <a:cxn ang="0">
                  <a:pos x="475" y="8"/>
                </a:cxn>
                <a:cxn ang="0">
                  <a:pos x="450" y="19"/>
                </a:cxn>
                <a:cxn ang="0">
                  <a:pos x="424" y="32"/>
                </a:cxn>
                <a:cxn ang="0">
                  <a:pos x="391" y="46"/>
                </a:cxn>
                <a:cxn ang="0">
                  <a:pos x="359" y="57"/>
                </a:cxn>
                <a:cxn ang="0">
                  <a:pos x="325" y="72"/>
                </a:cxn>
                <a:cxn ang="0">
                  <a:pos x="289" y="86"/>
                </a:cxn>
                <a:cxn ang="0">
                  <a:pos x="254" y="99"/>
                </a:cxn>
                <a:cxn ang="0">
                  <a:pos x="218" y="110"/>
                </a:cxn>
                <a:cxn ang="0">
                  <a:pos x="180" y="122"/>
                </a:cxn>
                <a:cxn ang="0">
                  <a:pos x="144" y="131"/>
                </a:cxn>
                <a:cxn ang="0">
                  <a:pos x="112" y="143"/>
                </a:cxn>
                <a:cxn ang="0">
                  <a:pos x="78" y="146"/>
                </a:cxn>
                <a:cxn ang="0">
                  <a:pos x="49" y="150"/>
                </a:cxn>
                <a:cxn ang="0">
                  <a:pos x="21" y="152"/>
                </a:cxn>
                <a:cxn ang="0">
                  <a:pos x="0" y="152"/>
                </a:cxn>
                <a:cxn ang="0">
                  <a:pos x="21" y="135"/>
                </a:cxn>
                <a:cxn ang="0">
                  <a:pos x="45" y="120"/>
                </a:cxn>
                <a:cxn ang="0">
                  <a:pos x="74" y="106"/>
                </a:cxn>
                <a:cxn ang="0">
                  <a:pos x="104" y="95"/>
                </a:cxn>
                <a:cxn ang="0">
                  <a:pos x="135" y="80"/>
                </a:cxn>
                <a:cxn ang="0">
                  <a:pos x="167" y="67"/>
                </a:cxn>
                <a:cxn ang="0">
                  <a:pos x="201" y="55"/>
                </a:cxn>
                <a:cxn ang="0">
                  <a:pos x="237" y="46"/>
                </a:cxn>
                <a:cxn ang="0">
                  <a:pos x="272" y="34"/>
                </a:cxn>
                <a:cxn ang="0">
                  <a:pos x="306" y="25"/>
                </a:cxn>
                <a:cxn ang="0">
                  <a:pos x="342" y="15"/>
                </a:cxn>
                <a:cxn ang="0">
                  <a:pos x="376" y="11"/>
                </a:cxn>
                <a:cxn ang="0">
                  <a:pos x="407" y="6"/>
                </a:cxn>
                <a:cxn ang="0">
                  <a:pos x="439" y="2"/>
                </a:cxn>
                <a:cxn ang="0">
                  <a:pos x="469" y="0"/>
                </a:cxn>
                <a:cxn ang="0">
                  <a:pos x="498" y="0"/>
                </a:cxn>
                <a:cxn ang="0">
                  <a:pos x="498" y="0"/>
                </a:cxn>
              </a:cxnLst>
              <a:rect l="0" t="0" r="r" b="b"/>
              <a:pathLst>
                <a:path w="498" h="152">
                  <a:moveTo>
                    <a:pt x="498" y="0"/>
                  </a:moveTo>
                  <a:lnTo>
                    <a:pt x="475" y="8"/>
                  </a:lnTo>
                  <a:lnTo>
                    <a:pt x="450" y="19"/>
                  </a:lnTo>
                  <a:lnTo>
                    <a:pt x="424" y="32"/>
                  </a:lnTo>
                  <a:lnTo>
                    <a:pt x="391" y="46"/>
                  </a:lnTo>
                  <a:lnTo>
                    <a:pt x="359" y="57"/>
                  </a:lnTo>
                  <a:lnTo>
                    <a:pt x="325" y="72"/>
                  </a:lnTo>
                  <a:lnTo>
                    <a:pt x="289" y="86"/>
                  </a:lnTo>
                  <a:lnTo>
                    <a:pt x="254" y="99"/>
                  </a:lnTo>
                  <a:lnTo>
                    <a:pt x="218" y="110"/>
                  </a:lnTo>
                  <a:lnTo>
                    <a:pt x="180" y="122"/>
                  </a:lnTo>
                  <a:lnTo>
                    <a:pt x="144" y="131"/>
                  </a:lnTo>
                  <a:lnTo>
                    <a:pt x="112" y="143"/>
                  </a:lnTo>
                  <a:lnTo>
                    <a:pt x="78" y="146"/>
                  </a:lnTo>
                  <a:lnTo>
                    <a:pt x="49" y="150"/>
                  </a:lnTo>
                  <a:lnTo>
                    <a:pt x="21" y="152"/>
                  </a:lnTo>
                  <a:lnTo>
                    <a:pt x="0" y="152"/>
                  </a:lnTo>
                  <a:lnTo>
                    <a:pt x="21" y="135"/>
                  </a:lnTo>
                  <a:lnTo>
                    <a:pt x="45" y="120"/>
                  </a:lnTo>
                  <a:lnTo>
                    <a:pt x="74" y="106"/>
                  </a:lnTo>
                  <a:lnTo>
                    <a:pt x="104" y="95"/>
                  </a:lnTo>
                  <a:lnTo>
                    <a:pt x="135" y="80"/>
                  </a:lnTo>
                  <a:lnTo>
                    <a:pt x="167" y="67"/>
                  </a:lnTo>
                  <a:lnTo>
                    <a:pt x="201" y="55"/>
                  </a:lnTo>
                  <a:lnTo>
                    <a:pt x="237" y="46"/>
                  </a:lnTo>
                  <a:lnTo>
                    <a:pt x="272" y="34"/>
                  </a:lnTo>
                  <a:lnTo>
                    <a:pt x="306" y="25"/>
                  </a:lnTo>
                  <a:lnTo>
                    <a:pt x="342" y="15"/>
                  </a:lnTo>
                  <a:lnTo>
                    <a:pt x="376" y="11"/>
                  </a:lnTo>
                  <a:lnTo>
                    <a:pt x="407" y="6"/>
                  </a:lnTo>
                  <a:lnTo>
                    <a:pt x="439" y="2"/>
                  </a:lnTo>
                  <a:lnTo>
                    <a:pt x="469" y="0"/>
                  </a:lnTo>
                  <a:lnTo>
                    <a:pt x="498" y="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319" y="3401"/>
              <a:ext cx="160" cy="53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319" y="17"/>
                </a:cxn>
                <a:cxn ang="0">
                  <a:pos x="300" y="31"/>
                </a:cxn>
                <a:cxn ang="0">
                  <a:pos x="283" y="42"/>
                </a:cxn>
                <a:cxn ang="0">
                  <a:pos x="266" y="53"/>
                </a:cxn>
                <a:cxn ang="0">
                  <a:pos x="249" y="65"/>
                </a:cxn>
                <a:cxn ang="0">
                  <a:pos x="228" y="72"/>
                </a:cxn>
                <a:cxn ang="0">
                  <a:pos x="211" y="80"/>
                </a:cxn>
                <a:cxn ang="0">
                  <a:pos x="190" y="86"/>
                </a:cxn>
                <a:cxn ang="0">
                  <a:pos x="171" y="91"/>
                </a:cxn>
                <a:cxn ang="0">
                  <a:pos x="150" y="95"/>
                </a:cxn>
                <a:cxn ang="0">
                  <a:pos x="127" y="97"/>
                </a:cxn>
                <a:cxn ang="0">
                  <a:pos x="106" y="101"/>
                </a:cxn>
                <a:cxn ang="0">
                  <a:pos x="85" y="105"/>
                </a:cxn>
                <a:cxn ang="0">
                  <a:pos x="62" y="105"/>
                </a:cxn>
                <a:cxn ang="0">
                  <a:pos x="41" y="105"/>
                </a:cxn>
                <a:cxn ang="0">
                  <a:pos x="21" y="105"/>
                </a:cxn>
                <a:cxn ang="0">
                  <a:pos x="0" y="107"/>
                </a:cxn>
                <a:cxn ang="0">
                  <a:pos x="5" y="101"/>
                </a:cxn>
                <a:cxn ang="0">
                  <a:pos x="15" y="95"/>
                </a:cxn>
                <a:cxn ang="0">
                  <a:pos x="30" y="88"/>
                </a:cxn>
                <a:cxn ang="0">
                  <a:pos x="47" y="82"/>
                </a:cxn>
                <a:cxn ang="0">
                  <a:pos x="66" y="72"/>
                </a:cxn>
                <a:cxn ang="0">
                  <a:pos x="89" y="65"/>
                </a:cxn>
                <a:cxn ang="0">
                  <a:pos x="112" y="57"/>
                </a:cxn>
                <a:cxn ang="0">
                  <a:pos x="136" y="50"/>
                </a:cxn>
                <a:cxn ang="0">
                  <a:pos x="159" y="40"/>
                </a:cxn>
                <a:cxn ang="0">
                  <a:pos x="184" y="33"/>
                </a:cxn>
                <a:cxn ang="0">
                  <a:pos x="205" y="25"/>
                </a:cxn>
                <a:cxn ang="0">
                  <a:pos x="228" y="19"/>
                </a:cxn>
                <a:cxn ang="0">
                  <a:pos x="247" y="12"/>
                </a:cxn>
                <a:cxn ang="0">
                  <a:pos x="264" y="8"/>
                </a:cxn>
                <a:cxn ang="0">
                  <a:pos x="277" y="0"/>
                </a:cxn>
                <a:cxn ang="0">
                  <a:pos x="289" y="0"/>
                </a:cxn>
                <a:cxn ang="0">
                  <a:pos x="289" y="0"/>
                </a:cxn>
              </a:cxnLst>
              <a:rect l="0" t="0" r="r" b="b"/>
              <a:pathLst>
                <a:path w="319" h="107">
                  <a:moveTo>
                    <a:pt x="289" y="0"/>
                  </a:moveTo>
                  <a:lnTo>
                    <a:pt x="319" y="17"/>
                  </a:lnTo>
                  <a:lnTo>
                    <a:pt x="300" y="31"/>
                  </a:lnTo>
                  <a:lnTo>
                    <a:pt x="283" y="42"/>
                  </a:lnTo>
                  <a:lnTo>
                    <a:pt x="266" y="53"/>
                  </a:lnTo>
                  <a:lnTo>
                    <a:pt x="249" y="65"/>
                  </a:lnTo>
                  <a:lnTo>
                    <a:pt x="228" y="72"/>
                  </a:lnTo>
                  <a:lnTo>
                    <a:pt x="211" y="80"/>
                  </a:lnTo>
                  <a:lnTo>
                    <a:pt x="190" y="86"/>
                  </a:lnTo>
                  <a:lnTo>
                    <a:pt x="171" y="91"/>
                  </a:lnTo>
                  <a:lnTo>
                    <a:pt x="150" y="95"/>
                  </a:lnTo>
                  <a:lnTo>
                    <a:pt x="127" y="97"/>
                  </a:lnTo>
                  <a:lnTo>
                    <a:pt x="106" y="101"/>
                  </a:lnTo>
                  <a:lnTo>
                    <a:pt x="85" y="105"/>
                  </a:lnTo>
                  <a:lnTo>
                    <a:pt x="62" y="105"/>
                  </a:lnTo>
                  <a:lnTo>
                    <a:pt x="41" y="105"/>
                  </a:lnTo>
                  <a:lnTo>
                    <a:pt x="21" y="105"/>
                  </a:lnTo>
                  <a:lnTo>
                    <a:pt x="0" y="107"/>
                  </a:lnTo>
                  <a:lnTo>
                    <a:pt x="5" y="101"/>
                  </a:lnTo>
                  <a:lnTo>
                    <a:pt x="15" y="95"/>
                  </a:lnTo>
                  <a:lnTo>
                    <a:pt x="30" y="88"/>
                  </a:lnTo>
                  <a:lnTo>
                    <a:pt x="47" y="82"/>
                  </a:lnTo>
                  <a:lnTo>
                    <a:pt x="66" y="72"/>
                  </a:lnTo>
                  <a:lnTo>
                    <a:pt x="89" y="65"/>
                  </a:lnTo>
                  <a:lnTo>
                    <a:pt x="112" y="57"/>
                  </a:lnTo>
                  <a:lnTo>
                    <a:pt x="136" y="50"/>
                  </a:lnTo>
                  <a:lnTo>
                    <a:pt x="159" y="40"/>
                  </a:lnTo>
                  <a:lnTo>
                    <a:pt x="184" y="33"/>
                  </a:lnTo>
                  <a:lnTo>
                    <a:pt x="205" y="25"/>
                  </a:lnTo>
                  <a:lnTo>
                    <a:pt x="228" y="19"/>
                  </a:lnTo>
                  <a:lnTo>
                    <a:pt x="247" y="12"/>
                  </a:lnTo>
                  <a:lnTo>
                    <a:pt x="264" y="8"/>
                  </a:lnTo>
                  <a:lnTo>
                    <a:pt x="277" y="0"/>
                  </a:lnTo>
                  <a:lnTo>
                    <a:pt x="289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545" y="3293"/>
              <a:ext cx="106" cy="219"/>
            </a:xfrm>
            <a:custGeom>
              <a:avLst/>
              <a:gdLst/>
              <a:ahLst/>
              <a:cxnLst>
                <a:cxn ang="0">
                  <a:pos x="213" y="2"/>
                </a:cxn>
                <a:cxn ang="0">
                  <a:pos x="202" y="19"/>
                </a:cxn>
                <a:cxn ang="0">
                  <a:pos x="192" y="38"/>
                </a:cxn>
                <a:cxn ang="0">
                  <a:pos x="183" y="59"/>
                </a:cxn>
                <a:cxn ang="0">
                  <a:pos x="177" y="80"/>
                </a:cxn>
                <a:cxn ang="0">
                  <a:pos x="169" y="99"/>
                </a:cxn>
                <a:cxn ang="0">
                  <a:pos x="164" y="122"/>
                </a:cxn>
                <a:cxn ang="0">
                  <a:pos x="158" y="141"/>
                </a:cxn>
                <a:cxn ang="0">
                  <a:pos x="154" y="164"/>
                </a:cxn>
                <a:cxn ang="0">
                  <a:pos x="148" y="187"/>
                </a:cxn>
                <a:cxn ang="0">
                  <a:pos x="143" y="208"/>
                </a:cxn>
                <a:cxn ang="0">
                  <a:pos x="139" y="229"/>
                </a:cxn>
                <a:cxn ang="0">
                  <a:pos x="133" y="250"/>
                </a:cxn>
                <a:cxn ang="0">
                  <a:pos x="128" y="272"/>
                </a:cxn>
                <a:cxn ang="0">
                  <a:pos x="124" y="293"/>
                </a:cxn>
                <a:cxn ang="0">
                  <a:pos x="116" y="314"/>
                </a:cxn>
                <a:cxn ang="0">
                  <a:pos x="110" y="337"/>
                </a:cxn>
                <a:cxn ang="0">
                  <a:pos x="105" y="343"/>
                </a:cxn>
                <a:cxn ang="0">
                  <a:pos x="101" y="352"/>
                </a:cxn>
                <a:cxn ang="0">
                  <a:pos x="93" y="362"/>
                </a:cxn>
                <a:cxn ang="0">
                  <a:pos x="86" y="369"/>
                </a:cxn>
                <a:cxn ang="0">
                  <a:pos x="76" y="377"/>
                </a:cxn>
                <a:cxn ang="0">
                  <a:pos x="67" y="386"/>
                </a:cxn>
                <a:cxn ang="0">
                  <a:pos x="57" y="394"/>
                </a:cxn>
                <a:cxn ang="0">
                  <a:pos x="48" y="404"/>
                </a:cxn>
                <a:cxn ang="0">
                  <a:pos x="38" y="409"/>
                </a:cxn>
                <a:cxn ang="0">
                  <a:pos x="29" y="417"/>
                </a:cxn>
                <a:cxn ang="0">
                  <a:pos x="19" y="424"/>
                </a:cxn>
                <a:cxn ang="0">
                  <a:pos x="13" y="430"/>
                </a:cxn>
                <a:cxn ang="0">
                  <a:pos x="2" y="436"/>
                </a:cxn>
                <a:cxn ang="0">
                  <a:pos x="0" y="440"/>
                </a:cxn>
                <a:cxn ang="0">
                  <a:pos x="0" y="423"/>
                </a:cxn>
                <a:cxn ang="0">
                  <a:pos x="4" y="402"/>
                </a:cxn>
                <a:cxn ang="0">
                  <a:pos x="13" y="375"/>
                </a:cxn>
                <a:cxn ang="0">
                  <a:pos x="27" y="343"/>
                </a:cxn>
                <a:cxn ang="0">
                  <a:pos x="40" y="305"/>
                </a:cxn>
                <a:cxn ang="0">
                  <a:pos x="59" y="269"/>
                </a:cxn>
                <a:cxn ang="0">
                  <a:pos x="78" y="229"/>
                </a:cxn>
                <a:cxn ang="0">
                  <a:pos x="97" y="191"/>
                </a:cxn>
                <a:cxn ang="0">
                  <a:pos x="116" y="149"/>
                </a:cxn>
                <a:cxn ang="0">
                  <a:pos x="135" y="115"/>
                </a:cxn>
                <a:cxn ang="0">
                  <a:pos x="152" y="78"/>
                </a:cxn>
                <a:cxn ang="0">
                  <a:pos x="171" y="52"/>
                </a:cxn>
                <a:cxn ang="0">
                  <a:pos x="185" y="27"/>
                </a:cxn>
                <a:cxn ang="0">
                  <a:pos x="198" y="10"/>
                </a:cxn>
                <a:cxn ang="0">
                  <a:pos x="207" y="0"/>
                </a:cxn>
                <a:cxn ang="0">
                  <a:pos x="213" y="2"/>
                </a:cxn>
                <a:cxn ang="0">
                  <a:pos x="213" y="2"/>
                </a:cxn>
              </a:cxnLst>
              <a:rect l="0" t="0" r="r" b="b"/>
              <a:pathLst>
                <a:path w="213" h="440">
                  <a:moveTo>
                    <a:pt x="213" y="2"/>
                  </a:moveTo>
                  <a:lnTo>
                    <a:pt x="202" y="19"/>
                  </a:lnTo>
                  <a:lnTo>
                    <a:pt x="192" y="38"/>
                  </a:lnTo>
                  <a:lnTo>
                    <a:pt x="183" y="59"/>
                  </a:lnTo>
                  <a:lnTo>
                    <a:pt x="177" y="80"/>
                  </a:lnTo>
                  <a:lnTo>
                    <a:pt x="169" y="99"/>
                  </a:lnTo>
                  <a:lnTo>
                    <a:pt x="164" y="122"/>
                  </a:lnTo>
                  <a:lnTo>
                    <a:pt x="158" y="141"/>
                  </a:lnTo>
                  <a:lnTo>
                    <a:pt x="154" y="164"/>
                  </a:lnTo>
                  <a:lnTo>
                    <a:pt x="148" y="187"/>
                  </a:lnTo>
                  <a:lnTo>
                    <a:pt x="143" y="208"/>
                  </a:lnTo>
                  <a:lnTo>
                    <a:pt x="139" y="229"/>
                  </a:lnTo>
                  <a:lnTo>
                    <a:pt x="133" y="250"/>
                  </a:lnTo>
                  <a:lnTo>
                    <a:pt x="128" y="272"/>
                  </a:lnTo>
                  <a:lnTo>
                    <a:pt x="124" y="293"/>
                  </a:lnTo>
                  <a:lnTo>
                    <a:pt x="116" y="314"/>
                  </a:lnTo>
                  <a:lnTo>
                    <a:pt x="110" y="337"/>
                  </a:lnTo>
                  <a:lnTo>
                    <a:pt x="105" y="343"/>
                  </a:lnTo>
                  <a:lnTo>
                    <a:pt x="101" y="352"/>
                  </a:lnTo>
                  <a:lnTo>
                    <a:pt x="93" y="362"/>
                  </a:lnTo>
                  <a:lnTo>
                    <a:pt x="86" y="369"/>
                  </a:lnTo>
                  <a:lnTo>
                    <a:pt x="76" y="377"/>
                  </a:lnTo>
                  <a:lnTo>
                    <a:pt x="67" y="386"/>
                  </a:lnTo>
                  <a:lnTo>
                    <a:pt x="57" y="394"/>
                  </a:lnTo>
                  <a:lnTo>
                    <a:pt x="48" y="404"/>
                  </a:lnTo>
                  <a:lnTo>
                    <a:pt x="38" y="409"/>
                  </a:lnTo>
                  <a:lnTo>
                    <a:pt x="29" y="417"/>
                  </a:lnTo>
                  <a:lnTo>
                    <a:pt x="19" y="424"/>
                  </a:lnTo>
                  <a:lnTo>
                    <a:pt x="13" y="430"/>
                  </a:lnTo>
                  <a:lnTo>
                    <a:pt x="2" y="436"/>
                  </a:lnTo>
                  <a:lnTo>
                    <a:pt x="0" y="440"/>
                  </a:lnTo>
                  <a:lnTo>
                    <a:pt x="0" y="423"/>
                  </a:lnTo>
                  <a:lnTo>
                    <a:pt x="4" y="402"/>
                  </a:lnTo>
                  <a:lnTo>
                    <a:pt x="13" y="375"/>
                  </a:lnTo>
                  <a:lnTo>
                    <a:pt x="27" y="343"/>
                  </a:lnTo>
                  <a:lnTo>
                    <a:pt x="40" y="305"/>
                  </a:lnTo>
                  <a:lnTo>
                    <a:pt x="59" y="269"/>
                  </a:lnTo>
                  <a:lnTo>
                    <a:pt x="78" y="229"/>
                  </a:lnTo>
                  <a:lnTo>
                    <a:pt x="97" y="191"/>
                  </a:lnTo>
                  <a:lnTo>
                    <a:pt x="116" y="149"/>
                  </a:lnTo>
                  <a:lnTo>
                    <a:pt x="135" y="115"/>
                  </a:lnTo>
                  <a:lnTo>
                    <a:pt x="152" y="78"/>
                  </a:lnTo>
                  <a:lnTo>
                    <a:pt x="171" y="52"/>
                  </a:lnTo>
                  <a:lnTo>
                    <a:pt x="185" y="27"/>
                  </a:lnTo>
                  <a:lnTo>
                    <a:pt x="198" y="10"/>
                  </a:lnTo>
                  <a:lnTo>
                    <a:pt x="207" y="0"/>
                  </a:lnTo>
                  <a:lnTo>
                    <a:pt x="213" y="2"/>
                  </a:lnTo>
                  <a:lnTo>
                    <a:pt x="2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662" y="3334"/>
              <a:ext cx="63" cy="18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8" y="21"/>
                </a:cxn>
                <a:cxn ang="0">
                  <a:pos x="118" y="44"/>
                </a:cxn>
                <a:cxn ang="0">
                  <a:pos x="120" y="69"/>
                </a:cxn>
                <a:cxn ang="0">
                  <a:pos x="123" y="97"/>
                </a:cxn>
                <a:cxn ang="0">
                  <a:pos x="123" y="122"/>
                </a:cxn>
                <a:cxn ang="0">
                  <a:pos x="125" y="150"/>
                </a:cxn>
                <a:cxn ang="0">
                  <a:pos x="125" y="177"/>
                </a:cxn>
                <a:cxn ang="0">
                  <a:pos x="125" y="206"/>
                </a:cxn>
                <a:cxn ang="0">
                  <a:pos x="120" y="230"/>
                </a:cxn>
                <a:cxn ang="0">
                  <a:pos x="118" y="255"/>
                </a:cxn>
                <a:cxn ang="0">
                  <a:pos x="110" y="280"/>
                </a:cxn>
                <a:cxn ang="0">
                  <a:pos x="103" y="303"/>
                </a:cxn>
                <a:cxn ang="0">
                  <a:pos x="87" y="325"/>
                </a:cxn>
                <a:cxn ang="0">
                  <a:pos x="74" y="344"/>
                </a:cxn>
                <a:cxn ang="0">
                  <a:pos x="55" y="361"/>
                </a:cxn>
                <a:cxn ang="0">
                  <a:pos x="36" y="377"/>
                </a:cxn>
                <a:cxn ang="0">
                  <a:pos x="32" y="367"/>
                </a:cxn>
                <a:cxn ang="0">
                  <a:pos x="28" y="352"/>
                </a:cxn>
                <a:cxn ang="0">
                  <a:pos x="25" y="337"/>
                </a:cxn>
                <a:cxn ang="0">
                  <a:pos x="23" y="322"/>
                </a:cxn>
                <a:cxn ang="0">
                  <a:pos x="19" y="312"/>
                </a:cxn>
                <a:cxn ang="0">
                  <a:pos x="17" y="303"/>
                </a:cxn>
                <a:cxn ang="0">
                  <a:pos x="15" y="295"/>
                </a:cxn>
                <a:cxn ang="0">
                  <a:pos x="13" y="289"/>
                </a:cxn>
                <a:cxn ang="0">
                  <a:pos x="8" y="280"/>
                </a:cxn>
                <a:cxn ang="0">
                  <a:pos x="0" y="272"/>
                </a:cxn>
                <a:cxn ang="0">
                  <a:pos x="8" y="255"/>
                </a:cxn>
                <a:cxn ang="0">
                  <a:pos x="15" y="238"/>
                </a:cxn>
                <a:cxn ang="0">
                  <a:pos x="21" y="221"/>
                </a:cxn>
                <a:cxn ang="0">
                  <a:pos x="28" y="204"/>
                </a:cxn>
                <a:cxn ang="0">
                  <a:pos x="34" y="185"/>
                </a:cxn>
                <a:cxn ang="0">
                  <a:pos x="42" y="168"/>
                </a:cxn>
                <a:cxn ang="0">
                  <a:pos x="47" y="152"/>
                </a:cxn>
                <a:cxn ang="0">
                  <a:pos x="55" y="135"/>
                </a:cxn>
                <a:cxn ang="0">
                  <a:pos x="63" y="118"/>
                </a:cxn>
                <a:cxn ang="0">
                  <a:pos x="70" y="101"/>
                </a:cxn>
                <a:cxn ang="0">
                  <a:pos x="78" y="84"/>
                </a:cxn>
                <a:cxn ang="0">
                  <a:pos x="85" y="67"/>
                </a:cxn>
                <a:cxn ang="0">
                  <a:pos x="93" y="48"/>
                </a:cxn>
                <a:cxn ang="0">
                  <a:pos x="101" y="33"/>
                </a:cxn>
                <a:cxn ang="0">
                  <a:pos x="108" y="15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25" h="377">
                  <a:moveTo>
                    <a:pt x="118" y="0"/>
                  </a:moveTo>
                  <a:lnTo>
                    <a:pt x="118" y="21"/>
                  </a:lnTo>
                  <a:lnTo>
                    <a:pt x="118" y="44"/>
                  </a:lnTo>
                  <a:lnTo>
                    <a:pt x="120" y="69"/>
                  </a:lnTo>
                  <a:lnTo>
                    <a:pt x="123" y="97"/>
                  </a:lnTo>
                  <a:lnTo>
                    <a:pt x="123" y="122"/>
                  </a:lnTo>
                  <a:lnTo>
                    <a:pt x="125" y="150"/>
                  </a:lnTo>
                  <a:lnTo>
                    <a:pt x="125" y="177"/>
                  </a:lnTo>
                  <a:lnTo>
                    <a:pt x="125" y="206"/>
                  </a:lnTo>
                  <a:lnTo>
                    <a:pt x="120" y="230"/>
                  </a:lnTo>
                  <a:lnTo>
                    <a:pt x="118" y="255"/>
                  </a:lnTo>
                  <a:lnTo>
                    <a:pt x="110" y="280"/>
                  </a:lnTo>
                  <a:lnTo>
                    <a:pt x="103" y="303"/>
                  </a:lnTo>
                  <a:lnTo>
                    <a:pt x="87" y="325"/>
                  </a:lnTo>
                  <a:lnTo>
                    <a:pt x="74" y="344"/>
                  </a:lnTo>
                  <a:lnTo>
                    <a:pt x="55" y="361"/>
                  </a:lnTo>
                  <a:lnTo>
                    <a:pt x="36" y="377"/>
                  </a:lnTo>
                  <a:lnTo>
                    <a:pt x="32" y="367"/>
                  </a:lnTo>
                  <a:lnTo>
                    <a:pt x="28" y="352"/>
                  </a:lnTo>
                  <a:lnTo>
                    <a:pt x="25" y="337"/>
                  </a:lnTo>
                  <a:lnTo>
                    <a:pt x="23" y="322"/>
                  </a:lnTo>
                  <a:lnTo>
                    <a:pt x="19" y="312"/>
                  </a:lnTo>
                  <a:lnTo>
                    <a:pt x="17" y="303"/>
                  </a:lnTo>
                  <a:lnTo>
                    <a:pt x="15" y="295"/>
                  </a:lnTo>
                  <a:lnTo>
                    <a:pt x="13" y="289"/>
                  </a:lnTo>
                  <a:lnTo>
                    <a:pt x="8" y="280"/>
                  </a:lnTo>
                  <a:lnTo>
                    <a:pt x="0" y="272"/>
                  </a:lnTo>
                  <a:lnTo>
                    <a:pt x="8" y="255"/>
                  </a:lnTo>
                  <a:lnTo>
                    <a:pt x="15" y="238"/>
                  </a:lnTo>
                  <a:lnTo>
                    <a:pt x="21" y="221"/>
                  </a:lnTo>
                  <a:lnTo>
                    <a:pt x="28" y="204"/>
                  </a:lnTo>
                  <a:lnTo>
                    <a:pt x="34" y="185"/>
                  </a:lnTo>
                  <a:lnTo>
                    <a:pt x="42" y="168"/>
                  </a:lnTo>
                  <a:lnTo>
                    <a:pt x="47" y="152"/>
                  </a:lnTo>
                  <a:lnTo>
                    <a:pt x="55" y="135"/>
                  </a:lnTo>
                  <a:lnTo>
                    <a:pt x="63" y="118"/>
                  </a:lnTo>
                  <a:lnTo>
                    <a:pt x="70" y="101"/>
                  </a:lnTo>
                  <a:lnTo>
                    <a:pt x="78" y="84"/>
                  </a:lnTo>
                  <a:lnTo>
                    <a:pt x="85" y="67"/>
                  </a:lnTo>
                  <a:lnTo>
                    <a:pt x="93" y="48"/>
                  </a:lnTo>
                  <a:lnTo>
                    <a:pt x="101" y="33"/>
                  </a:lnTo>
                  <a:lnTo>
                    <a:pt x="108" y="15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773" y="3382"/>
              <a:ext cx="40" cy="13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80" y="196"/>
                </a:cxn>
                <a:cxn ang="0">
                  <a:pos x="16" y="264"/>
                </a:cxn>
                <a:cxn ang="0">
                  <a:pos x="8" y="247"/>
                </a:cxn>
                <a:cxn ang="0">
                  <a:pos x="6" y="232"/>
                </a:cxn>
                <a:cxn ang="0">
                  <a:pos x="2" y="215"/>
                </a:cxn>
                <a:cxn ang="0">
                  <a:pos x="2" y="200"/>
                </a:cxn>
                <a:cxn ang="0">
                  <a:pos x="0" y="183"/>
                </a:cxn>
                <a:cxn ang="0">
                  <a:pos x="0" y="166"/>
                </a:cxn>
                <a:cxn ang="0">
                  <a:pos x="2" y="148"/>
                </a:cxn>
                <a:cxn ang="0">
                  <a:pos x="6" y="133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2" y="80"/>
                </a:cxn>
                <a:cxn ang="0">
                  <a:pos x="16" y="63"/>
                </a:cxn>
                <a:cxn ang="0">
                  <a:pos x="18" y="46"/>
                </a:cxn>
                <a:cxn ang="0">
                  <a:pos x="21" y="31"/>
                </a:cxn>
                <a:cxn ang="0">
                  <a:pos x="23" y="13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80" h="264">
                  <a:moveTo>
                    <a:pt x="27" y="0"/>
                  </a:moveTo>
                  <a:lnTo>
                    <a:pt x="80" y="196"/>
                  </a:lnTo>
                  <a:lnTo>
                    <a:pt x="16" y="264"/>
                  </a:lnTo>
                  <a:lnTo>
                    <a:pt x="8" y="247"/>
                  </a:lnTo>
                  <a:lnTo>
                    <a:pt x="6" y="232"/>
                  </a:lnTo>
                  <a:lnTo>
                    <a:pt x="2" y="215"/>
                  </a:lnTo>
                  <a:lnTo>
                    <a:pt x="2" y="200"/>
                  </a:lnTo>
                  <a:lnTo>
                    <a:pt x="0" y="183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6" y="133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2" y="80"/>
                  </a:lnTo>
                  <a:lnTo>
                    <a:pt x="16" y="63"/>
                  </a:lnTo>
                  <a:lnTo>
                    <a:pt x="18" y="46"/>
                  </a:lnTo>
                  <a:lnTo>
                    <a:pt x="21" y="31"/>
                  </a:lnTo>
                  <a:lnTo>
                    <a:pt x="23" y="1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1099" y="3314"/>
              <a:ext cx="164" cy="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3" y="33"/>
                </a:cxn>
                <a:cxn ang="0">
                  <a:pos x="30" y="25"/>
                </a:cxn>
                <a:cxn ang="0">
                  <a:pos x="45" y="17"/>
                </a:cxn>
                <a:cxn ang="0">
                  <a:pos x="62" y="10"/>
                </a:cxn>
                <a:cxn ang="0">
                  <a:pos x="77" y="0"/>
                </a:cxn>
                <a:cxn ang="0">
                  <a:pos x="95" y="0"/>
                </a:cxn>
                <a:cxn ang="0">
                  <a:pos x="102" y="0"/>
                </a:cxn>
                <a:cxn ang="0">
                  <a:pos x="112" y="2"/>
                </a:cxn>
                <a:cxn ang="0">
                  <a:pos x="121" y="6"/>
                </a:cxn>
                <a:cxn ang="0">
                  <a:pos x="129" y="14"/>
                </a:cxn>
                <a:cxn ang="0">
                  <a:pos x="142" y="12"/>
                </a:cxn>
                <a:cxn ang="0">
                  <a:pos x="153" y="12"/>
                </a:cxn>
                <a:cxn ang="0">
                  <a:pos x="167" y="14"/>
                </a:cxn>
                <a:cxn ang="0">
                  <a:pos x="180" y="17"/>
                </a:cxn>
                <a:cxn ang="0">
                  <a:pos x="192" y="19"/>
                </a:cxn>
                <a:cxn ang="0">
                  <a:pos x="205" y="25"/>
                </a:cxn>
                <a:cxn ang="0">
                  <a:pos x="216" y="29"/>
                </a:cxn>
                <a:cxn ang="0">
                  <a:pos x="230" y="34"/>
                </a:cxn>
                <a:cxn ang="0">
                  <a:pos x="241" y="40"/>
                </a:cxn>
                <a:cxn ang="0">
                  <a:pos x="254" y="44"/>
                </a:cxn>
                <a:cxn ang="0">
                  <a:pos x="266" y="50"/>
                </a:cxn>
                <a:cxn ang="0">
                  <a:pos x="279" y="55"/>
                </a:cxn>
                <a:cxn ang="0">
                  <a:pos x="290" y="59"/>
                </a:cxn>
                <a:cxn ang="0">
                  <a:pos x="304" y="65"/>
                </a:cxn>
                <a:cxn ang="0">
                  <a:pos x="315" y="69"/>
                </a:cxn>
                <a:cxn ang="0">
                  <a:pos x="328" y="74"/>
                </a:cxn>
                <a:cxn ang="0">
                  <a:pos x="311" y="74"/>
                </a:cxn>
                <a:cxn ang="0">
                  <a:pos x="294" y="74"/>
                </a:cxn>
                <a:cxn ang="0">
                  <a:pos x="273" y="74"/>
                </a:cxn>
                <a:cxn ang="0">
                  <a:pos x="252" y="76"/>
                </a:cxn>
                <a:cxn ang="0">
                  <a:pos x="230" y="76"/>
                </a:cxn>
                <a:cxn ang="0">
                  <a:pos x="207" y="76"/>
                </a:cxn>
                <a:cxn ang="0">
                  <a:pos x="182" y="74"/>
                </a:cxn>
                <a:cxn ang="0">
                  <a:pos x="159" y="74"/>
                </a:cxn>
                <a:cxn ang="0">
                  <a:pos x="134" y="73"/>
                </a:cxn>
                <a:cxn ang="0">
                  <a:pos x="110" y="71"/>
                </a:cxn>
                <a:cxn ang="0">
                  <a:pos x="87" y="67"/>
                </a:cxn>
                <a:cxn ang="0">
                  <a:pos x="66" y="65"/>
                </a:cxn>
                <a:cxn ang="0">
                  <a:pos x="45" y="57"/>
                </a:cxn>
                <a:cxn ang="0">
                  <a:pos x="28" y="53"/>
                </a:cxn>
                <a:cxn ang="0">
                  <a:pos x="11" y="46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328" h="76">
                  <a:moveTo>
                    <a:pt x="0" y="40"/>
                  </a:moveTo>
                  <a:lnTo>
                    <a:pt x="13" y="33"/>
                  </a:lnTo>
                  <a:lnTo>
                    <a:pt x="30" y="25"/>
                  </a:lnTo>
                  <a:lnTo>
                    <a:pt x="45" y="17"/>
                  </a:lnTo>
                  <a:lnTo>
                    <a:pt x="62" y="10"/>
                  </a:lnTo>
                  <a:lnTo>
                    <a:pt x="77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2" y="2"/>
                  </a:lnTo>
                  <a:lnTo>
                    <a:pt x="121" y="6"/>
                  </a:lnTo>
                  <a:lnTo>
                    <a:pt x="129" y="14"/>
                  </a:lnTo>
                  <a:lnTo>
                    <a:pt x="142" y="12"/>
                  </a:lnTo>
                  <a:lnTo>
                    <a:pt x="153" y="12"/>
                  </a:lnTo>
                  <a:lnTo>
                    <a:pt x="167" y="14"/>
                  </a:lnTo>
                  <a:lnTo>
                    <a:pt x="180" y="17"/>
                  </a:lnTo>
                  <a:lnTo>
                    <a:pt x="192" y="19"/>
                  </a:lnTo>
                  <a:lnTo>
                    <a:pt x="205" y="25"/>
                  </a:lnTo>
                  <a:lnTo>
                    <a:pt x="216" y="29"/>
                  </a:lnTo>
                  <a:lnTo>
                    <a:pt x="230" y="34"/>
                  </a:lnTo>
                  <a:lnTo>
                    <a:pt x="241" y="40"/>
                  </a:lnTo>
                  <a:lnTo>
                    <a:pt x="254" y="44"/>
                  </a:lnTo>
                  <a:lnTo>
                    <a:pt x="266" y="50"/>
                  </a:lnTo>
                  <a:lnTo>
                    <a:pt x="279" y="55"/>
                  </a:lnTo>
                  <a:lnTo>
                    <a:pt x="290" y="59"/>
                  </a:lnTo>
                  <a:lnTo>
                    <a:pt x="304" y="65"/>
                  </a:lnTo>
                  <a:lnTo>
                    <a:pt x="315" y="69"/>
                  </a:lnTo>
                  <a:lnTo>
                    <a:pt x="328" y="74"/>
                  </a:lnTo>
                  <a:lnTo>
                    <a:pt x="311" y="74"/>
                  </a:lnTo>
                  <a:lnTo>
                    <a:pt x="294" y="74"/>
                  </a:lnTo>
                  <a:lnTo>
                    <a:pt x="273" y="74"/>
                  </a:lnTo>
                  <a:lnTo>
                    <a:pt x="252" y="76"/>
                  </a:lnTo>
                  <a:lnTo>
                    <a:pt x="230" y="76"/>
                  </a:lnTo>
                  <a:lnTo>
                    <a:pt x="207" y="76"/>
                  </a:lnTo>
                  <a:lnTo>
                    <a:pt x="182" y="74"/>
                  </a:lnTo>
                  <a:lnTo>
                    <a:pt x="159" y="74"/>
                  </a:lnTo>
                  <a:lnTo>
                    <a:pt x="134" y="73"/>
                  </a:lnTo>
                  <a:lnTo>
                    <a:pt x="110" y="71"/>
                  </a:lnTo>
                  <a:lnTo>
                    <a:pt x="87" y="67"/>
                  </a:lnTo>
                  <a:lnTo>
                    <a:pt x="66" y="65"/>
                  </a:lnTo>
                  <a:lnTo>
                    <a:pt x="45" y="57"/>
                  </a:lnTo>
                  <a:lnTo>
                    <a:pt x="28" y="53"/>
                  </a:lnTo>
                  <a:lnTo>
                    <a:pt x="11" y="4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1218" y="3298"/>
              <a:ext cx="132" cy="57"/>
            </a:xfrm>
            <a:custGeom>
              <a:avLst/>
              <a:gdLst/>
              <a:ahLst/>
              <a:cxnLst>
                <a:cxn ang="0">
                  <a:pos x="264" y="82"/>
                </a:cxn>
                <a:cxn ang="0">
                  <a:pos x="219" y="112"/>
                </a:cxn>
                <a:cxn ang="0">
                  <a:pos x="204" y="106"/>
                </a:cxn>
                <a:cxn ang="0">
                  <a:pos x="190" y="103"/>
                </a:cxn>
                <a:cxn ang="0">
                  <a:pos x="175" y="95"/>
                </a:cxn>
                <a:cxn ang="0">
                  <a:pos x="160" y="89"/>
                </a:cxn>
                <a:cxn ang="0">
                  <a:pos x="145" y="82"/>
                </a:cxn>
                <a:cxn ang="0">
                  <a:pos x="131" y="78"/>
                </a:cxn>
                <a:cxn ang="0">
                  <a:pos x="118" y="70"/>
                </a:cxn>
                <a:cxn ang="0">
                  <a:pos x="105" y="64"/>
                </a:cxn>
                <a:cxn ang="0">
                  <a:pos x="89" y="57"/>
                </a:cxn>
                <a:cxn ang="0">
                  <a:pos x="74" y="51"/>
                </a:cxn>
                <a:cxn ang="0">
                  <a:pos x="61" y="47"/>
                </a:cxn>
                <a:cxn ang="0">
                  <a:pos x="48" y="42"/>
                </a:cxn>
                <a:cxn ang="0">
                  <a:pos x="34" y="36"/>
                </a:cxn>
                <a:cxn ang="0">
                  <a:pos x="23" y="32"/>
                </a:cxn>
                <a:cxn ang="0">
                  <a:pos x="10" y="28"/>
                </a:cxn>
                <a:cxn ang="0">
                  <a:pos x="0" y="28"/>
                </a:cxn>
                <a:cxn ang="0">
                  <a:pos x="8" y="15"/>
                </a:cxn>
                <a:cxn ang="0">
                  <a:pos x="19" y="7"/>
                </a:cxn>
                <a:cxn ang="0">
                  <a:pos x="34" y="0"/>
                </a:cxn>
                <a:cxn ang="0">
                  <a:pos x="53" y="0"/>
                </a:cxn>
                <a:cxn ang="0">
                  <a:pos x="72" y="2"/>
                </a:cxn>
                <a:cxn ang="0">
                  <a:pos x="95" y="7"/>
                </a:cxn>
                <a:cxn ang="0">
                  <a:pos x="118" y="11"/>
                </a:cxn>
                <a:cxn ang="0">
                  <a:pos x="141" y="21"/>
                </a:cxn>
                <a:cxn ang="0">
                  <a:pos x="162" y="28"/>
                </a:cxn>
                <a:cxn ang="0">
                  <a:pos x="183" y="38"/>
                </a:cxn>
                <a:cxn ang="0">
                  <a:pos x="202" y="47"/>
                </a:cxn>
                <a:cxn ang="0">
                  <a:pos x="223" y="55"/>
                </a:cxn>
                <a:cxn ang="0">
                  <a:pos x="236" y="63"/>
                </a:cxn>
                <a:cxn ang="0">
                  <a:pos x="249" y="70"/>
                </a:cxn>
                <a:cxn ang="0">
                  <a:pos x="259" y="78"/>
                </a:cxn>
                <a:cxn ang="0">
                  <a:pos x="264" y="82"/>
                </a:cxn>
                <a:cxn ang="0">
                  <a:pos x="264" y="82"/>
                </a:cxn>
              </a:cxnLst>
              <a:rect l="0" t="0" r="r" b="b"/>
              <a:pathLst>
                <a:path w="264" h="112">
                  <a:moveTo>
                    <a:pt x="264" y="82"/>
                  </a:moveTo>
                  <a:lnTo>
                    <a:pt x="219" y="112"/>
                  </a:lnTo>
                  <a:lnTo>
                    <a:pt x="204" y="106"/>
                  </a:lnTo>
                  <a:lnTo>
                    <a:pt x="190" y="103"/>
                  </a:lnTo>
                  <a:lnTo>
                    <a:pt x="175" y="95"/>
                  </a:lnTo>
                  <a:lnTo>
                    <a:pt x="160" y="89"/>
                  </a:lnTo>
                  <a:lnTo>
                    <a:pt x="145" y="82"/>
                  </a:lnTo>
                  <a:lnTo>
                    <a:pt x="131" y="78"/>
                  </a:lnTo>
                  <a:lnTo>
                    <a:pt x="118" y="70"/>
                  </a:lnTo>
                  <a:lnTo>
                    <a:pt x="105" y="64"/>
                  </a:lnTo>
                  <a:lnTo>
                    <a:pt x="89" y="57"/>
                  </a:lnTo>
                  <a:lnTo>
                    <a:pt x="74" y="51"/>
                  </a:lnTo>
                  <a:lnTo>
                    <a:pt x="61" y="47"/>
                  </a:lnTo>
                  <a:lnTo>
                    <a:pt x="48" y="42"/>
                  </a:lnTo>
                  <a:lnTo>
                    <a:pt x="34" y="36"/>
                  </a:lnTo>
                  <a:lnTo>
                    <a:pt x="23" y="32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8" y="15"/>
                  </a:lnTo>
                  <a:lnTo>
                    <a:pt x="19" y="7"/>
                  </a:lnTo>
                  <a:lnTo>
                    <a:pt x="34" y="0"/>
                  </a:lnTo>
                  <a:lnTo>
                    <a:pt x="53" y="0"/>
                  </a:lnTo>
                  <a:lnTo>
                    <a:pt x="72" y="2"/>
                  </a:lnTo>
                  <a:lnTo>
                    <a:pt x="95" y="7"/>
                  </a:lnTo>
                  <a:lnTo>
                    <a:pt x="118" y="11"/>
                  </a:lnTo>
                  <a:lnTo>
                    <a:pt x="141" y="21"/>
                  </a:lnTo>
                  <a:lnTo>
                    <a:pt x="162" y="28"/>
                  </a:lnTo>
                  <a:lnTo>
                    <a:pt x="183" y="38"/>
                  </a:lnTo>
                  <a:lnTo>
                    <a:pt x="202" y="47"/>
                  </a:lnTo>
                  <a:lnTo>
                    <a:pt x="223" y="55"/>
                  </a:lnTo>
                  <a:lnTo>
                    <a:pt x="236" y="63"/>
                  </a:lnTo>
                  <a:lnTo>
                    <a:pt x="249" y="70"/>
                  </a:lnTo>
                  <a:lnTo>
                    <a:pt x="259" y="78"/>
                  </a:lnTo>
                  <a:lnTo>
                    <a:pt x="264" y="82"/>
                  </a:lnTo>
                  <a:lnTo>
                    <a:pt x="26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489" y="2565"/>
              <a:ext cx="573" cy="554"/>
            </a:xfrm>
            <a:custGeom>
              <a:avLst/>
              <a:gdLst/>
              <a:ahLst/>
              <a:cxnLst>
                <a:cxn ang="0">
                  <a:pos x="184" y="334"/>
                </a:cxn>
                <a:cxn ang="0">
                  <a:pos x="0" y="644"/>
                </a:cxn>
                <a:cxn ang="0">
                  <a:pos x="86" y="629"/>
                </a:cxn>
                <a:cxn ang="0">
                  <a:pos x="32" y="766"/>
                </a:cxn>
                <a:cxn ang="0">
                  <a:pos x="215" y="667"/>
                </a:cxn>
                <a:cxn ang="0">
                  <a:pos x="234" y="901"/>
                </a:cxn>
                <a:cxn ang="0">
                  <a:pos x="285" y="764"/>
                </a:cxn>
                <a:cxn ang="0">
                  <a:pos x="356" y="886"/>
                </a:cxn>
                <a:cxn ang="0">
                  <a:pos x="473" y="682"/>
                </a:cxn>
                <a:cxn ang="0">
                  <a:pos x="660" y="1021"/>
                </a:cxn>
                <a:cxn ang="0">
                  <a:pos x="871" y="1106"/>
                </a:cxn>
                <a:cxn ang="0">
                  <a:pos x="726" y="816"/>
                </a:cxn>
                <a:cxn ang="0">
                  <a:pos x="928" y="894"/>
                </a:cxn>
                <a:cxn ang="0">
                  <a:pos x="749" y="648"/>
                </a:cxn>
                <a:cxn ang="0">
                  <a:pos x="1036" y="825"/>
                </a:cxn>
                <a:cxn ang="0">
                  <a:pos x="975" y="720"/>
                </a:cxn>
                <a:cxn ang="0">
                  <a:pos x="1146" y="720"/>
                </a:cxn>
                <a:cxn ang="0">
                  <a:pos x="702" y="490"/>
                </a:cxn>
                <a:cxn ang="0">
                  <a:pos x="886" y="441"/>
                </a:cxn>
                <a:cxn ang="0">
                  <a:pos x="660" y="272"/>
                </a:cxn>
                <a:cxn ang="0">
                  <a:pos x="781" y="260"/>
                </a:cxn>
                <a:cxn ang="0">
                  <a:pos x="675" y="146"/>
                </a:cxn>
                <a:cxn ang="0">
                  <a:pos x="656" y="0"/>
                </a:cxn>
                <a:cxn ang="0">
                  <a:pos x="549" y="291"/>
                </a:cxn>
                <a:cxn ang="0">
                  <a:pos x="496" y="365"/>
                </a:cxn>
                <a:cxn ang="0">
                  <a:pos x="354" y="644"/>
                </a:cxn>
                <a:cxn ang="0">
                  <a:pos x="310" y="610"/>
                </a:cxn>
                <a:cxn ang="0">
                  <a:pos x="346" y="350"/>
                </a:cxn>
                <a:cxn ang="0">
                  <a:pos x="143" y="557"/>
                </a:cxn>
                <a:cxn ang="0">
                  <a:pos x="184" y="334"/>
                </a:cxn>
                <a:cxn ang="0">
                  <a:pos x="184" y="334"/>
                </a:cxn>
              </a:cxnLst>
              <a:rect l="0" t="0" r="r" b="b"/>
              <a:pathLst>
                <a:path w="1146" h="1106">
                  <a:moveTo>
                    <a:pt x="184" y="334"/>
                  </a:moveTo>
                  <a:lnTo>
                    <a:pt x="0" y="644"/>
                  </a:lnTo>
                  <a:lnTo>
                    <a:pt x="86" y="629"/>
                  </a:lnTo>
                  <a:lnTo>
                    <a:pt x="32" y="766"/>
                  </a:lnTo>
                  <a:lnTo>
                    <a:pt x="215" y="667"/>
                  </a:lnTo>
                  <a:lnTo>
                    <a:pt x="234" y="901"/>
                  </a:lnTo>
                  <a:lnTo>
                    <a:pt x="285" y="764"/>
                  </a:lnTo>
                  <a:lnTo>
                    <a:pt x="356" y="886"/>
                  </a:lnTo>
                  <a:lnTo>
                    <a:pt x="473" y="682"/>
                  </a:lnTo>
                  <a:lnTo>
                    <a:pt x="660" y="1021"/>
                  </a:lnTo>
                  <a:lnTo>
                    <a:pt x="871" y="1106"/>
                  </a:lnTo>
                  <a:lnTo>
                    <a:pt x="726" y="816"/>
                  </a:lnTo>
                  <a:lnTo>
                    <a:pt x="928" y="894"/>
                  </a:lnTo>
                  <a:lnTo>
                    <a:pt x="749" y="648"/>
                  </a:lnTo>
                  <a:lnTo>
                    <a:pt x="1036" y="825"/>
                  </a:lnTo>
                  <a:lnTo>
                    <a:pt x="975" y="720"/>
                  </a:lnTo>
                  <a:lnTo>
                    <a:pt x="1146" y="720"/>
                  </a:lnTo>
                  <a:lnTo>
                    <a:pt x="702" y="490"/>
                  </a:lnTo>
                  <a:lnTo>
                    <a:pt x="886" y="441"/>
                  </a:lnTo>
                  <a:lnTo>
                    <a:pt x="660" y="272"/>
                  </a:lnTo>
                  <a:lnTo>
                    <a:pt x="781" y="260"/>
                  </a:lnTo>
                  <a:lnTo>
                    <a:pt x="675" y="146"/>
                  </a:lnTo>
                  <a:lnTo>
                    <a:pt x="656" y="0"/>
                  </a:lnTo>
                  <a:lnTo>
                    <a:pt x="549" y="291"/>
                  </a:lnTo>
                  <a:lnTo>
                    <a:pt x="496" y="365"/>
                  </a:lnTo>
                  <a:lnTo>
                    <a:pt x="354" y="644"/>
                  </a:lnTo>
                  <a:lnTo>
                    <a:pt x="310" y="610"/>
                  </a:lnTo>
                  <a:lnTo>
                    <a:pt x="346" y="350"/>
                  </a:lnTo>
                  <a:lnTo>
                    <a:pt x="143" y="557"/>
                  </a:lnTo>
                  <a:lnTo>
                    <a:pt x="184" y="334"/>
                  </a:lnTo>
                  <a:lnTo>
                    <a:pt x="184" y="3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1365" y="2802"/>
              <a:ext cx="130" cy="115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133"/>
                </a:cxn>
                <a:cxn ang="0">
                  <a:pos x="4" y="230"/>
                </a:cxn>
                <a:cxn ang="0">
                  <a:pos x="199" y="145"/>
                </a:cxn>
                <a:cxn ang="0">
                  <a:pos x="260" y="183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260" h="230">
                  <a:moveTo>
                    <a:pt x="161" y="0"/>
                  </a:moveTo>
                  <a:lnTo>
                    <a:pt x="0" y="133"/>
                  </a:lnTo>
                  <a:lnTo>
                    <a:pt x="4" y="230"/>
                  </a:lnTo>
                  <a:lnTo>
                    <a:pt x="199" y="145"/>
                  </a:lnTo>
                  <a:lnTo>
                    <a:pt x="260" y="183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326" y="3104"/>
              <a:ext cx="329" cy="329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0" y="156"/>
                </a:cxn>
                <a:cxn ang="0">
                  <a:pos x="160" y="179"/>
                </a:cxn>
                <a:cxn ang="0">
                  <a:pos x="23" y="268"/>
                </a:cxn>
                <a:cxn ang="0">
                  <a:pos x="230" y="249"/>
                </a:cxn>
                <a:cxn ang="0">
                  <a:pos x="144" y="388"/>
                </a:cxn>
                <a:cxn ang="0">
                  <a:pos x="291" y="418"/>
                </a:cxn>
                <a:cxn ang="0">
                  <a:pos x="156" y="540"/>
                </a:cxn>
                <a:cxn ang="0">
                  <a:pos x="344" y="529"/>
                </a:cxn>
                <a:cxn ang="0">
                  <a:pos x="390" y="660"/>
                </a:cxn>
                <a:cxn ang="0">
                  <a:pos x="658" y="234"/>
                </a:cxn>
                <a:cxn ang="0">
                  <a:pos x="367" y="183"/>
                </a:cxn>
                <a:cxn ang="0">
                  <a:pos x="359" y="0"/>
                </a:cxn>
                <a:cxn ang="0">
                  <a:pos x="359" y="0"/>
                </a:cxn>
              </a:cxnLst>
              <a:rect l="0" t="0" r="r" b="b"/>
              <a:pathLst>
                <a:path w="658" h="660">
                  <a:moveTo>
                    <a:pt x="359" y="0"/>
                  </a:moveTo>
                  <a:lnTo>
                    <a:pt x="0" y="156"/>
                  </a:lnTo>
                  <a:lnTo>
                    <a:pt x="160" y="179"/>
                  </a:lnTo>
                  <a:lnTo>
                    <a:pt x="23" y="268"/>
                  </a:lnTo>
                  <a:lnTo>
                    <a:pt x="230" y="249"/>
                  </a:lnTo>
                  <a:lnTo>
                    <a:pt x="144" y="388"/>
                  </a:lnTo>
                  <a:lnTo>
                    <a:pt x="291" y="418"/>
                  </a:lnTo>
                  <a:lnTo>
                    <a:pt x="156" y="540"/>
                  </a:lnTo>
                  <a:lnTo>
                    <a:pt x="344" y="529"/>
                  </a:lnTo>
                  <a:lnTo>
                    <a:pt x="390" y="660"/>
                  </a:lnTo>
                  <a:lnTo>
                    <a:pt x="658" y="234"/>
                  </a:lnTo>
                  <a:lnTo>
                    <a:pt x="367" y="183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619" y="3076"/>
              <a:ext cx="734" cy="450"/>
            </a:xfrm>
            <a:custGeom>
              <a:avLst/>
              <a:gdLst/>
              <a:ahLst/>
              <a:cxnLst>
                <a:cxn ang="0">
                  <a:pos x="381" y="158"/>
                </a:cxn>
                <a:cxn ang="0">
                  <a:pos x="0" y="304"/>
                </a:cxn>
                <a:cxn ang="0">
                  <a:pos x="135" y="327"/>
                </a:cxn>
                <a:cxn ang="0">
                  <a:pos x="56" y="667"/>
                </a:cxn>
                <a:cxn ang="0">
                  <a:pos x="253" y="373"/>
                </a:cxn>
                <a:cxn ang="0">
                  <a:pos x="253" y="707"/>
                </a:cxn>
                <a:cxn ang="0">
                  <a:pos x="415" y="504"/>
                </a:cxn>
                <a:cxn ang="0">
                  <a:pos x="459" y="800"/>
                </a:cxn>
                <a:cxn ang="0">
                  <a:pos x="584" y="660"/>
                </a:cxn>
                <a:cxn ang="0">
                  <a:pos x="1071" y="808"/>
                </a:cxn>
                <a:cxn ang="0">
                  <a:pos x="1470" y="899"/>
                </a:cxn>
                <a:cxn ang="0">
                  <a:pos x="1470" y="629"/>
                </a:cxn>
                <a:cxn ang="0">
                  <a:pos x="1312" y="576"/>
                </a:cxn>
                <a:cxn ang="0">
                  <a:pos x="1289" y="667"/>
                </a:cxn>
                <a:cxn ang="0">
                  <a:pos x="864" y="534"/>
                </a:cxn>
                <a:cxn ang="0">
                  <a:pos x="1002" y="422"/>
                </a:cxn>
                <a:cxn ang="0">
                  <a:pos x="1160" y="452"/>
                </a:cxn>
                <a:cxn ang="0">
                  <a:pos x="1170" y="397"/>
                </a:cxn>
                <a:cxn ang="0">
                  <a:pos x="1390" y="420"/>
                </a:cxn>
                <a:cxn ang="0">
                  <a:pos x="1447" y="361"/>
                </a:cxn>
                <a:cxn ang="0">
                  <a:pos x="1213" y="230"/>
                </a:cxn>
                <a:cxn ang="0">
                  <a:pos x="1333" y="188"/>
                </a:cxn>
                <a:cxn ang="0">
                  <a:pos x="962" y="0"/>
                </a:cxn>
                <a:cxn ang="0">
                  <a:pos x="784" y="357"/>
                </a:cxn>
                <a:cxn ang="0">
                  <a:pos x="700" y="241"/>
                </a:cxn>
                <a:cxn ang="0">
                  <a:pos x="512" y="293"/>
                </a:cxn>
                <a:cxn ang="0">
                  <a:pos x="381" y="158"/>
                </a:cxn>
                <a:cxn ang="0">
                  <a:pos x="381" y="158"/>
                </a:cxn>
              </a:cxnLst>
              <a:rect l="0" t="0" r="r" b="b"/>
              <a:pathLst>
                <a:path w="1470" h="899">
                  <a:moveTo>
                    <a:pt x="381" y="158"/>
                  </a:moveTo>
                  <a:lnTo>
                    <a:pt x="0" y="304"/>
                  </a:lnTo>
                  <a:lnTo>
                    <a:pt x="135" y="327"/>
                  </a:lnTo>
                  <a:lnTo>
                    <a:pt x="56" y="667"/>
                  </a:lnTo>
                  <a:lnTo>
                    <a:pt x="253" y="373"/>
                  </a:lnTo>
                  <a:lnTo>
                    <a:pt x="253" y="707"/>
                  </a:lnTo>
                  <a:lnTo>
                    <a:pt x="415" y="504"/>
                  </a:lnTo>
                  <a:lnTo>
                    <a:pt x="459" y="800"/>
                  </a:lnTo>
                  <a:lnTo>
                    <a:pt x="584" y="660"/>
                  </a:lnTo>
                  <a:lnTo>
                    <a:pt x="1071" y="808"/>
                  </a:lnTo>
                  <a:lnTo>
                    <a:pt x="1470" y="899"/>
                  </a:lnTo>
                  <a:lnTo>
                    <a:pt x="1470" y="629"/>
                  </a:lnTo>
                  <a:lnTo>
                    <a:pt x="1312" y="576"/>
                  </a:lnTo>
                  <a:lnTo>
                    <a:pt x="1289" y="667"/>
                  </a:lnTo>
                  <a:lnTo>
                    <a:pt x="864" y="534"/>
                  </a:lnTo>
                  <a:lnTo>
                    <a:pt x="1002" y="422"/>
                  </a:lnTo>
                  <a:lnTo>
                    <a:pt x="1160" y="452"/>
                  </a:lnTo>
                  <a:lnTo>
                    <a:pt x="1170" y="397"/>
                  </a:lnTo>
                  <a:lnTo>
                    <a:pt x="1390" y="420"/>
                  </a:lnTo>
                  <a:lnTo>
                    <a:pt x="1447" y="361"/>
                  </a:lnTo>
                  <a:lnTo>
                    <a:pt x="1213" y="230"/>
                  </a:lnTo>
                  <a:lnTo>
                    <a:pt x="1333" y="188"/>
                  </a:lnTo>
                  <a:lnTo>
                    <a:pt x="962" y="0"/>
                  </a:lnTo>
                  <a:lnTo>
                    <a:pt x="784" y="357"/>
                  </a:lnTo>
                  <a:lnTo>
                    <a:pt x="700" y="241"/>
                  </a:lnTo>
                  <a:lnTo>
                    <a:pt x="512" y="293"/>
                  </a:lnTo>
                  <a:lnTo>
                    <a:pt x="381" y="158"/>
                  </a:lnTo>
                  <a:lnTo>
                    <a:pt x="381" y="158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1270" y="2932"/>
              <a:ext cx="487" cy="405"/>
            </a:xfrm>
            <a:custGeom>
              <a:avLst/>
              <a:gdLst/>
              <a:ahLst/>
              <a:cxnLst>
                <a:cxn ang="0">
                  <a:pos x="321" y="30"/>
                </a:cxn>
                <a:cxn ang="0">
                  <a:pos x="593" y="218"/>
                </a:cxn>
                <a:cxn ang="0">
                  <a:pos x="764" y="61"/>
                </a:cxn>
                <a:cxn ang="0">
                  <a:pos x="808" y="89"/>
                </a:cxn>
                <a:cxn ang="0">
                  <a:pos x="772" y="150"/>
                </a:cxn>
                <a:cxn ang="0">
                  <a:pos x="874" y="167"/>
                </a:cxn>
                <a:cxn ang="0">
                  <a:pos x="680" y="230"/>
                </a:cxn>
                <a:cxn ang="0">
                  <a:pos x="849" y="298"/>
                </a:cxn>
                <a:cxn ang="0">
                  <a:pos x="673" y="365"/>
                </a:cxn>
                <a:cxn ang="0">
                  <a:pos x="867" y="426"/>
                </a:cxn>
                <a:cxn ang="0">
                  <a:pos x="688" y="561"/>
                </a:cxn>
                <a:cxn ang="0">
                  <a:pos x="973" y="629"/>
                </a:cxn>
                <a:cxn ang="0">
                  <a:pos x="772" y="810"/>
                </a:cxn>
                <a:cxn ang="0">
                  <a:pos x="386" y="599"/>
                </a:cxn>
                <a:cxn ang="0">
                  <a:pos x="433" y="452"/>
                </a:cxn>
                <a:cxn ang="0">
                  <a:pos x="329" y="445"/>
                </a:cxn>
                <a:cxn ang="0">
                  <a:pos x="433" y="365"/>
                </a:cxn>
                <a:cxn ang="0">
                  <a:pos x="275" y="365"/>
                </a:cxn>
                <a:cxn ang="0">
                  <a:pos x="291" y="260"/>
                </a:cxn>
                <a:cxn ang="0">
                  <a:pos x="125" y="256"/>
                </a:cxn>
                <a:cxn ang="0">
                  <a:pos x="0" y="57"/>
                </a:cxn>
                <a:cxn ang="0">
                  <a:pos x="40" y="0"/>
                </a:cxn>
                <a:cxn ang="0">
                  <a:pos x="140" y="175"/>
                </a:cxn>
                <a:cxn ang="0">
                  <a:pos x="321" y="30"/>
                </a:cxn>
                <a:cxn ang="0">
                  <a:pos x="321" y="30"/>
                </a:cxn>
              </a:cxnLst>
              <a:rect l="0" t="0" r="r" b="b"/>
              <a:pathLst>
                <a:path w="973" h="810">
                  <a:moveTo>
                    <a:pt x="321" y="30"/>
                  </a:moveTo>
                  <a:lnTo>
                    <a:pt x="593" y="218"/>
                  </a:lnTo>
                  <a:lnTo>
                    <a:pt x="764" y="61"/>
                  </a:lnTo>
                  <a:lnTo>
                    <a:pt x="808" y="89"/>
                  </a:lnTo>
                  <a:lnTo>
                    <a:pt x="772" y="150"/>
                  </a:lnTo>
                  <a:lnTo>
                    <a:pt x="874" y="167"/>
                  </a:lnTo>
                  <a:lnTo>
                    <a:pt x="680" y="230"/>
                  </a:lnTo>
                  <a:lnTo>
                    <a:pt x="849" y="298"/>
                  </a:lnTo>
                  <a:lnTo>
                    <a:pt x="673" y="365"/>
                  </a:lnTo>
                  <a:lnTo>
                    <a:pt x="867" y="426"/>
                  </a:lnTo>
                  <a:lnTo>
                    <a:pt x="688" y="561"/>
                  </a:lnTo>
                  <a:lnTo>
                    <a:pt x="973" y="629"/>
                  </a:lnTo>
                  <a:lnTo>
                    <a:pt x="772" y="810"/>
                  </a:lnTo>
                  <a:lnTo>
                    <a:pt x="386" y="599"/>
                  </a:lnTo>
                  <a:lnTo>
                    <a:pt x="433" y="452"/>
                  </a:lnTo>
                  <a:lnTo>
                    <a:pt x="329" y="445"/>
                  </a:lnTo>
                  <a:lnTo>
                    <a:pt x="433" y="365"/>
                  </a:lnTo>
                  <a:lnTo>
                    <a:pt x="275" y="365"/>
                  </a:lnTo>
                  <a:lnTo>
                    <a:pt x="291" y="260"/>
                  </a:lnTo>
                  <a:lnTo>
                    <a:pt x="125" y="256"/>
                  </a:lnTo>
                  <a:lnTo>
                    <a:pt x="0" y="57"/>
                  </a:lnTo>
                  <a:lnTo>
                    <a:pt x="40" y="0"/>
                  </a:lnTo>
                  <a:lnTo>
                    <a:pt x="140" y="175"/>
                  </a:lnTo>
                  <a:lnTo>
                    <a:pt x="321" y="30"/>
                  </a:lnTo>
                  <a:lnTo>
                    <a:pt x="321" y="3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9724" name="UTurnArrow"/>
          <p:cNvSpPr>
            <a:spLocks noEditPoints="1" noChangeArrowheads="1"/>
          </p:cNvSpPr>
          <p:nvPr/>
        </p:nvSpPr>
        <p:spPr bwMode="auto">
          <a:xfrm rot="-5400000">
            <a:off x="2819400" y="4648200"/>
            <a:ext cx="1771650" cy="1771650"/>
          </a:xfrm>
          <a:custGeom>
            <a:avLst/>
            <a:gdLst>
              <a:gd name="G0" fmla="+- 0 0 0"/>
              <a:gd name="G1" fmla="+- 3465 0 0"/>
              <a:gd name="G2" fmla="*/ 3465 1 2"/>
              <a:gd name="G3" fmla="*/ 9725 1 2"/>
              <a:gd name="G4" fmla="+- 10800 G3 G2"/>
              <a:gd name="G5" fmla="+- 10800 G3 0"/>
              <a:gd name="G6" fmla="+- G5 G2 0"/>
              <a:gd name="G7" fmla="*/ G6 1 2"/>
              <a:gd name="G8" fmla="+- 9725 0 0"/>
              <a:gd name="G9" fmla="+- 21600 0 3465"/>
              <a:gd name="G10" fmla="+- 21600 0 9725"/>
              <a:gd name="G11" fmla="min G10 8691"/>
              <a:gd name="G12" fmla="+- 14555 0 0"/>
              <a:gd name="G13" fmla="+- 21600 0 5975"/>
              <a:gd name="G14" fmla="+- 21600 0 0"/>
              <a:gd name="G15" fmla="*/ 3465 5842 6110"/>
              <a:gd name="G16" fmla="+- 14555 1350 0"/>
              <a:gd name="G17" fmla="+- 8310 0 G15"/>
              <a:gd name="G18" fmla="*/ G17 G7 8310"/>
              <a:gd name="G19" fmla="+- 3465 G18 0"/>
              <a:gd name="G20" fmla="+- G4 0 G18"/>
              <a:gd name="T0" fmla="*/ 8698 w 21600"/>
              <a:gd name="T1" fmla="*/ 0 h 21600"/>
              <a:gd name="T2" fmla="*/ 1733 w 21600"/>
              <a:gd name="T3" fmla="*/ 21600 h 21600"/>
              <a:gd name="T4" fmla="*/ 9725 w 21600"/>
              <a:gd name="T5" fmla="*/ 14555 h 21600"/>
              <a:gd name="T6" fmla="*/ 15663 w 21600"/>
              <a:gd name="T7" fmla="*/ 21600 h 21600"/>
              <a:gd name="T8" fmla="*/ 21600 w 21600"/>
              <a:gd name="T9" fmla="*/ 14555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G1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3" y="21600"/>
                </a:moveTo>
                <a:lnTo>
                  <a:pt x="21600" y="14555"/>
                </a:lnTo>
                <a:lnTo>
                  <a:pt x="17396" y="14555"/>
                </a:lnTo>
                <a:lnTo>
                  <a:pt x="17396" y="8310"/>
                </a:lnTo>
                <a:cubicBezTo>
                  <a:pt x="17396" y="3721"/>
                  <a:pt x="13502" y="0"/>
                  <a:pt x="8698" y="0"/>
                </a:cubicBezTo>
                <a:cubicBezTo>
                  <a:pt x="3894" y="0"/>
                  <a:pt x="0" y="3799"/>
                  <a:pt x="0" y="8485"/>
                </a:cubicBezTo>
                <a:lnTo>
                  <a:pt x="0" y="21600"/>
                </a:lnTo>
                <a:lnTo>
                  <a:pt x="3465" y="21600"/>
                </a:lnTo>
                <a:lnTo>
                  <a:pt x="3465" y="8310"/>
                </a:lnTo>
                <a:cubicBezTo>
                  <a:pt x="3465" y="5550"/>
                  <a:pt x="5807" y="3313"/>
                  <a:pt x="8695" y="3313"/>
                </a:cubicBezTo>
                <a:lnTo>
                  <a:pt x="8700" y="3313"/>
                </a:lnTo>
                <a:cubicBezTo>
                  <a:pt x="11588" y="3313"/>
                  <a:pt x="13930" y="5550"/>
                  <a:pt x="13930" y="8310"/>
                </a:cubicBezTo>
                <a:lnTo>
                  <a:pt x="13930" y="14555"/>
                </a:lnTo>
                <a:lnTo>
                  <a:pt x="9725" y="1455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29725" name="Object 29"/>
          <p:cNvGraphicFramePr>
            <a:graphicFrameLocks noChangeAspect="1"/>
          </p:cNvGraphicFramePr>
          <p:nvPr/>
        </p:nvGraphicFramePr>
        <p:xfrm>
          <a:off x="4876800" y="1524000"/>
          <a:ext cx="4114800" cy="2424113"/>
        </p:xfrm>
        <a:graphic>
          <a:graphicData uri="http://schemas.openxmlformats.org/presentationml/2006/ole">
            <p:oleObj spid="_x0000_s3080" name="CorelDRAW" r:id="rId3" imgW="8327136" imgH="5611368" progId="">
              <p:embed/>
            </p:oleObj>
          </a:graphicData>
        </a:graphic>
      </p:graphicFrame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981200" y="1600200"/>
            <a:ext cx="6858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663300"/>
                </a:solidFill>
              </a:rPr>
              <a:t>1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495800" y="2438400"/>
            <a:ext cx="6858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162800" y="2971800"/>
            <a:ext cx="6858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6600" b="1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5134" name="AutoShape 3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5" name="AutoShape 3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714480" y="357166"/>
            <a:ext cx="63246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РЕЛЬЄФ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34" y="1600200"/>
            <a:ext cx="7696200" cy="5257800"/>
            <a:chOff x="912" y="1008"/>
            <a:chExt cx="4848" cy="3312"/>
          </a:xfrm>
        </p:grpSpPr>
        <p:sp>
          <p:nvSpPr>
            <p:cNvPr id="622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4848" cy="2208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56" y="1344"/>
              <a:ext cx="2304" cy="2544"/>
              <a:chOff x="0" y="2400"/>
              <a:chExt cx="2007" cy="1187"/>
            </a:xfrm>
          </p:grpSpPr>
          <p:sp>
            <p:nvSpPr>
              <p:cNvPr id="30726" name="Freeform 6"/>
              <p:cNvSpPr>
                <a:spLocks/>
              </p:cNvSpPr>
              <p:nvPr/>
            </p:nvSpPr>
            <p:spPr bwMode="auto">
              <a:xfrm>
                <a:off x="0" y="2871"/>
                <a:ext cx="2004" cy="716"/>
              </a:xfrm>
              <a:custGeom>
                <a:avLst/>
                <a:gdLst/>
                <a:ahLst/>
                <a:cxnLst>
                  <a:cxn ang="0">
                    <a:pos x="608" y="451"/>
                  </a:cxn>
                  <a:cxn ang="0">
                    <a:pos x="218" y="1126"/>
                  </a:cxn>
                  <a:cxn ang="0">
                    <a:pos x="0" y="1386"/>
                  </a:cxn>
                  <a:cxn ang="0">
                    <a:pos x="517" y="1244"/>
                  </a:cxn>
                  <a:cxn ang="0">
                    <a:pos x="679" y="1386"/>
                  </a:cxn>
                  <a:cxn ang="0">
                    <a:pos x="981" y="1173"/>
                  </a:cxn>
                  <a:cxn ang="0">
                    <a:pos x="1055" y="1434"/>
                  </a:cxn>
                  <a:cxn ang="0">
                    <a:pos x="1255" y="1303"/>
                  </a:cxn>
                  <a:cxn ang="0">
                    <a:pos x="1504" y="1434"/>
                  </a:cxn>
                  <a:cxn ang="0">
                    <a:pos x="1832" y="1204"/>
                  </a:cxn>
                  <a:cxn ang="0">
                    <a:pos x="2831" y="1405"/>
                  </a:cxn>
                  <a:cxn ang="0">
                    <a:pos x="2787" y="1107"/>
                  </a:cxn>
                  <a:cxn ang="0">
                    <a:pos x="3144" y="1206"/>
                  </a:cxn>
                  <a:cxn ang="0">
                    <a:pos x="2998" y="945"/>
                  </a:cxn>
                  <a:cxn ang="0">
                    <a:pos x="3386" y="1023"/>
                  </a:cxn>
                  <a:cxn ang="0">
                    <a:pos x="3536" y="816"/>
                  </a:cxn>
                  <a:cxn ang="0">
                    <a:pos x="4007" y="915"/>
                  </a:cxn>
                  <a:cxn ang="0">
                    <a:pos x="3950" y="765"/>
                  </a:cxn>
                  <a:cxn ang="0">
                    <a:pos x="3374" y="31"/>
                  </a:cxn>
                  <a:cxn ang="0">
                    <a:pos x="3125" y="230"/>
                  </a:cxn>
                  <a:cxn ang="0">
                    <a:pos x="2914" y="69"/>
                  </a:cxn>
                  <a:cxn ang="0">
                    <a:pos x="2665" y="124"/>
                  </a:cxn>
                  <a:cxn ang="0">
                    <a:pos x="2602" y="0"/>
                  </a:cxn>
                  <a:cxn ang="0">
                    <a:pos x="2391" y="213"/>
                  </a:cxn>
                  <a:cxn ang="0">
                    <a:pos x="1222" y="8"/>
                  </a:cxn>
                  <a:cxn ang="0">
                    <a:pos x="608" y="451"/>
                  </a:cxn>
                  <a:cxn ang="0">
                    <a:pos x="608" y="451"/>
                  </a:cxn>
                </a:cxnLst>
                <a:rect l="0" t="0" r="r" b="b"/>
                <a:pathLst>
                  <a:path w="4007" h="1434">
                    <a:moveTo>
                      <a:pt x="608" y="451"/>
                    </a:moveTo>
                    <a:lnTo>
                      <a:pt x="218" y="1126"/>
                    </a:lnTo>
                    <a:lnTo>
                      <a:pt x="0" y="1386"/>
                    </a:lnTo>
                    <a:lnTo>
                      <a:pt x="517" y="1244"/>
                    </a:lnTo>
                    <a:lnTo>
                      <a:pt x="679" y="1386"/>
                    </a:lnTo>
                    <a:lnTo>
                      <a:pt x="981" y="1173"/>
                    </a:lnTo>
                    <a:lnTo>
                      <a:pt x="1055" y="1434"/>
                    </a:lnTo>
                    <a:lnTo>
                      <a:pt x="1255" y="1303"/>
                    </a:lnTo>
                    <a:lnTo>
                      <a:pt x="1504" y="1434"/>
                    </a:lnTo>
                    <a:lnTo>
                      <a:pt x="1832" y="1204"/>
                    </a:lnTo>
                    <a:lnTo>
                      <a:pt x="2831" y="1405"/>
                    </a:lnTo>
                    <a:lnTo>
                      <a:pt x="2787" y="1107"/>
                    </a:lnTo>
                    <a:lnTo>
                      <a:pt x="3144" y="1206"/>
                    </a:lnTo>
                    <a:lnTo>
                      <a:pt x="2998" y="945"/>
                    </a:lnTo>
                    <a:lnTo>
                      <a:pt x="3386" y="1023"/>
                    </a:lnTo>
                    <a:lnTo>
                      <a:pt x="3536" y="816"/>
                    </a:lnTo>
                    <a:lnTo>
                      <a:pt x="4007" y="915"/>
                    </a:lnTo>
                    <a:lnTo>
                      <a:pt x="3950" y="765"/>
                    </a:lnTo>
                    <a:lnTo>
                      <a:pt x="3374" y="31"/>
                    </a:lnTo>
                    <a:lnTo>
                      <a:pt x="3125" y="230"/>
                    </a:lnTo>
                    <a:lnTo>
                      <a:pt x="2914" y="69"/>
                    </a:lnTo>
                    <a:lnTo>
                      <a:pt x="2665" y="124"/>
                    </a:lnTo>
                    <a:lnTo>
                      <a:pt x="2602" y="0"/>
                    </a:lnTo>
                    <a:lnTo>
                      <a:pt x="2391" y="213"/>
                    </a:lnTo>
                    <a:lnTo>
                      <a:pt x="1222" y="8"/>
                    </a:lnTo>
                    <a:lnTo>
                      <a:pt x="608" y="451"/>
                    </a:lnTo>
                    <a:lnTo>
                      <a:pt x="608" y="451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27" name="Freeform 7"/>
              <p:cNvSpPr>
                <a:spLocks/>
              </p:cNvSpPr>
              <p:nvPr/>
            </p:nvSpPr>
            <p:spPr bwMode="auto">
              <a:xfrm>
                <a:off x="1161" y="2694"/>
                <a:ext cx="532" cy="302"/>
              </a:xfrm>
              <a:custGeom>
                <a:avLst/>
                <a:gdLst/>
                <a:ahLst/>
                <a:cxnLst>
                  <a:cxn ang="0">
                    <a:pos x="0" y="534"/>
                  </a:cxn>
                  <a:cxn ang="0">
                    <a:pos x="606" y="0"/>
                  </a:cxn>
                  <a:cxn ang="0">
                    <a:pos x="1063" y="414"/>
                  </a:cxn>
                  <a:cxn ang="0">
                    <a:pos x="772" y="604"/>
                  </a:cxn>
                  <a:cxn ang="0">
                    <a:pos x="576" y="433"/>
                  </a:cxn>
                  <a:cxn ang="0">
                    <a:pos x="346" y="541"/>
                  </a:cxn>
                  <a:cxn ang="0">
                    <a:pos x="304" y="365"/>
                  </a:cxn>
                  <a:cxn ang="0">
                    <a:pos x="0" y="534"/>
                  </a:cxn>
                  <a:cxn ang="0">
                    <a:pos x="0" y="534"/>
                  </a:cxn>
                </a:cxnLst>
                <a:rect l="0" t="0" r="r" b="b"/>
                <a:pathLst>
                  <a:path w="1063" h="604">
                    <a:moveTo>
                      <a:pt x="0" y="534"/>
                    </a:moveTo>
                    <a:lnTo>
                      <a:pt x="606" y="0"/>
                    </a:lnTo>
                    <a:lnTo>
                      <a:pt x="1063" y="414"/>
                    </a:lnTo>
                    <a:lnTo>
                      <a:pt x="772" y="604"/>
                    </a:lnTo>
                    <a:lnTo>
                      <a:pt x="576" y="433"/>
                    </a:lnTo>
                    <a:lnTo>
                      <a:pt x="346" y="541"/>
                    </a:lnTo>
                    <a:lnTo>
                      <a:pt x="304" y="365"/>
                    </a:lnTo>
                    <a:lnTo>
                      <a:pt x="0" y="534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auto">
              <a:xfrm>
                <a:off x="266" y="2433"/>
                <a:ext cx="978" cy="754"/>
              </a:xfrm>
              <a:custGeom>
                <a:avLst/>
                <a:gdLst/>
                <a:ahLst/>
                <a:cxnLst>
                  <a:cxn ang="0">
                    <a:pos x="928" y="0"/>
                  </a:cxn>
                  <a:cxn ang="0">
                    <a:pos x="588" y="433"/>
                  </a:cxn>
                  <a:cxn ang="0">
                    <a:pos x="162" y="1235"/>
                  </a:cxn>
                  <a:cxn ang="0">
                    <a:pos x="0" y="1386"/>
                  </a:cxn>
                  <a:cxn ang="0">
                    <a:pos x="230" y="1357"/>
                  </a:cxn>
                  <a:cxn ang="0">
                    <a:pos x="580" y="1110"/>
                  </a:cxn>
                  <a:cxn ang="0">
                    <a:pos x="572" y="1378"/>
                  </a:cxn>
                  <a:cxn ang="0">
                    <a:pos x="686" y="1435"/>
                  </a:cxn>
                  <a:cxn ang="0">
                    <a:pos x="998" y="1310"/>
                  </a:cxn>
                  <a:cxn ang="0">
                    <a:pos x="1308" y="1507"/>
                  </a:cxn>
                  <a:cxn ang="0">
                    <a:pos x="1454" y="1408"/>
                  </a:cxn>
                  <a:cxn ang="0">
                    <a:pos x="1681" y="1178"/>
                  </a:cxn>
                  <a:cxn ang="0">
                    <a:pos x="1956" y="1165"/>
                  </a:cxn>
                  <a:cxn ang="0">
                    <a:pos x="1493" y="625"/>
                  </a:cxn>
                  <a:cxn ang="0">
                    <a:pos x="928" y="0"/>
                  </a:cxn>
                  <a:cxn ang="0">
                    <a:pos x="928" y="0"/>
                  </a:cxn>
                </a:cxnLst>
                <a:rect l="0" t="0" r="r" b="b"/>
                <a:pathLst>
                  <a:path w="1956" h="1507">
                    <a:moveTo>
                      <a:pt x="928" y="0"/>
                    </a:moveTo>
                    <a:lnTo>
                      <a:pt x="588" y="433"/>
                    </a:lnTo>
                    <a:lnTo>
                      <a:pt x="162" y="1235"/>
                    </a:lnTo>
                    <a:lnTo>
                      <a:pt x="0" y="1386"/>
                    </a:lnTo>
                    <a:lnTo>
                      <a:pt x="230" y="1357"/>
                    </a:lnTo>
                    <a:lnTo>
                      <a:pt x="580" y="1110"/>
                    </a:lnTo>
                    <a:lnTo>
                      <a:pt x="572" y="1378"/>
                    </a:lnTo>
                    <a:lnTo>
                      <a:pt x="686" y="1435"/>
                    </a:lnTo>
                    <a:lnTo>
                      <a:pt x="998" y="1310"/>
                    </a:lnTo>
                    <a:lnTo>
                      <a:pt x="1308" y="1507"/>
                    </a:lnTo>
                    <a:lnTo>
                      <a:pt x="1454" y="1408"/>
                    </a:lnTo>
                    <a:lnTo>
                      <a:pt x="1681" y="1178"/>
                    </a:lnTo>
                    <a:lnTo>
                      <a:pt x="1956" y="1165"/>
                    </a:lnTo>
                    <a:lnTo>
                      <a:pt x="1493" y="625"/>
                    </a:lnTo>
                    <a:lnTo>
                      <a:pt x="928" y="0"/>
                    </a:ln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E6E6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auto">
              <a:xfrm>
                <a:off x="434" y="2400"/>
                <a:ext cx="463" cy="478"/>
              </a:xfrm>
              <a:custGeom>
                <a:avLst/>
                <a:gdLst/>
                <a:ahLst/>
                <a:cxnLst>
                  <a:cxn ang="0">
                    <a:pos x="673" y="51"/>
                  </a:cxn>
                  <a:cxn ang="0">
                    <a:pos x="724" y="89"/>
                  </a:cxn>
                  <a:cxn ang="0">
                    <a:pos x="773" y="143"/>
                  </a:cxn>
                  <a:cxn ang="0">
                    <a:pos x="821" y="200"/>
                  </a:cxn>
                  <a:cxn ang="0">
                    <a:pos x="867" y="259"/>
                  </a:cxn>
                  <a:cxn ang="0">
                    <a:pos x="910" y="316"/>
                  </a:cxn>
                  <a:cxn ang="0">
                    <a:pos x="711" y="234"/>
                  </a:cxn>
                  <a:cxn ang="0">
                    <a:pos x="697" y="369"/>
                  </a:cxn>
                  <a:cxn ang="0">
                    <a:pos x="686" y="382"/>
                  </a:cxn>
                  <a:cxn ang="0">
                    <a:pos x="684" y="359"/>
                  </a:cxn>
                  <a:cxn ang="0">
                    <a:pos x="680" y="327"/>
                  </a:cxn>
                  <a:cxn ang="0">
                    <a:pos x="671" y="299"/>
                  </a:cxn>
                  <a:cxn ang="0">
                    <a:pos x="652" y="281"/>
                  </a:cxn>
                  <a:cxn ang="0">
                    <a:pos x="638" y="304"/>
                  </a:cxn>
                  <a:cxn ang="0">
                    <a:pos x="642" y="342"/>
                  </a:cxn>
                  <a:cxn ang="0">
                    <a:pos x="644" y="386"/>
                  </a:cxn>
                  <a:cxn ang="0">
                    <a:pos x="642" y="428"/>
                  </a:cxn>
                  <a:cxn ang="0">
                    <a:pos x="637" y="464"/>
                  </a:cxn>
                  <a:cxn ang="0">
                    <a:pos x="581" y="432"/>
                  </a:cxn>
                  <a:cxn ang="0">
                    <a:pos x="574" y="521"/>
                  </a:cxn>
                  <a:cxn ang="0">
                    <a:pos x="559" y="610"/>
                  </a:cxn>
                  <a:cxn ang="0">
                    <a:pos x="530" y="698"/>
                  </a:cxn>
                  <a:cxn ang="0">
                    <a:pos x="503" y="785"/>
                  </a:cxn>
                  <a:cxn ang="0">
                    <a:pos x="475" y="873"/>
                  </a:cxn>
                  <a:cxn ang="0">
                    <a:pos x="467" y="869"/>
                  </a:cxn>
                  <a:cxn ang="0">
                    <a:pos x="475" y="785"/>
                  </a:cxn>
                  <a:cxn ang="0">
                    <a:pos x="486" y="685"/>
                  </a:cxn>
                  <a:cxn ang="0">
                    <a:pos x="490" y="588"/>
                  </a:cxn>
                  <a:cxn ang="0">
                    <a:pos x="488" y="530"/>
                  </a:cxn>
                  <a:cxn ang="0">
                    <a:pos x="296" y="799"/>
                  </a:cxn>
                  <a:cxn ang="0">
                    <a:pos x="310" y="745"/>
                  </a:cxn>
                  <a:cxn ang="0">
                    <a:pos x="327" y="694"/>
                  </a:cxn>
                  <a:cxn ang="0">
                    <a:pos x="340" y="639"/>
                  </a:cxn>
                  <a:cxn ang="0">
                    <a:pos x="353" y="586"/>
                  </a:cxn>
                  <a:cxn ang="0">
                    <a:pos x="361" y="532"/>
                  </a:cxn>
                  <a:cxn ang="0">
                    <a:pos x="344" y="534"/>
                  </a:cxn>
                  <a:cxn ang="0">
                    <a:pos x="287" y="608"/>
                  </a:cxn>
                  <a:cxn ang="0">
                    <a:pos x="218" y="719"/>
                  </a:cxn>
                  <a:cxn ang="0">
                    <a:pos x="148" y="831"/>
                  </a:cxn>
                  <a:cxn ang="0">
                    <a:pos x="93" y="922"/>
                  </a:cxn>
                  <a:cxn ang="0">
                    <a:pos x="0" y="911"/>
                  </a:cxn>
                  <a:cxn ang="0">
                    <a:pos x="83" y="745"/>
                  </a:cxn>
                  <a:cxn ang="0">
                    <a:pos x="182" y="567"/>
                  </a:cxn>
                  <a:cxn ang="0">
                    <a:pos x="292" y="388"/>
                  </a:cxn>
                  <a:cxn ang="0">
                    <a:pos x="412" y="219"/>
                  </a:cxn>
                  <a:cxn ang="0">
                    <a:pos x="538" y="68"/>
                  </a:cxn>
                  <a:cxn ang="0">
                    <a:pos x="581" y="0"/>
                  </a:cxn>
                </a:cxnLst>
                <a:rect l="0" t="0" r="r" b="b"/>
                <a:pathLst>
                  <a:path w="925" h="956">
                    <a:moveTo>
                      <a:pt x="581" y="0"/>
                    </a:moveTo>
                    <a:lnTo>
                      <a:pt x="669" y="15"/>
                    </a:lnTo>
                    <a:lnTo>
                      <a:pt x="673" y="51"/>
                    </a:lnTo>
                    <a:lnTo>
                      <a:pt x="690" y="61"/>
                    </a:lnTo>
                    <a:lnTo>
                      <a:pt x="707" y="76"/>
                    </a:lnTo>
                    <a:lnTo>
                      <a:pt x="724" y="89"/>
                    </a:lnTo>
                    <a:lnTo>
                      <a:pt x="741" y="108"/>
                    </a:lnTo>
                    <a:lnTo>
                      <a:pt x="756" y="124"/>
                    </a:lnTo>
                    <a:lnTo>
                      <a:pt x="773" y="143"/>
                    </a:lnTo>
                    <a:lnTo>
                      <a:pt x="789" y="162"/>
                    </a:lnTo>
                    <a:lnTo>
                      <a:pt x="806" y="181"/>
                    </a:lnTo>
                    <a:lnTo>
                      <a:pt x="821" y="200"/>
                    </a:lnTo>
                    <a:lnTo>
                      <a:pt x="836" y="219"/>
                    </a:lnTo>
                    <a:lnTo>
                      <a:pt x="851" y="240"/>
                    </a:lnTo>
                    <a:lnTo>
                      <a:pt x="867" y="259"/>
                    </a:lnTo>
                    <a:lnTo>
                      <a:pt x="882" y="278"/>
                    </a:lnTo>
                    <a:lnTo>
                      <a:pt x="897" y="297"/>
                    </a:lnTo>
                    <a:lnTo>
                      <a:pt x="910" y="316"/>
                    </a:lnTo>
                    <a:lnTo>
                      <a:pt x="925" y="335"/>
                    </a:lnTo>
                    <a:lnTo>
                      <a:pt x="844" y="388"/>
                    </a:lnTo>
                    <a:lnTo>
                      <a:pt x="711" y="234"/>
                    </a:lnTo>
                    <a:lnTo>
                      <a:pt x="714" y="354"/>
                    </a:lnTo>
                    <a:lnTo>
                      <a:pt x="705" y="359"/>
                    </a:lnTo>
                    <a:lnTo>
                      <a:pt x="697" y="369"/>
                    </a:lnTo>
                    <a:lnTo>
                      <a:pt x="692" y="376"/>
                    </a:lnTo>
                    <a:lnTo>
                      <a:pt x="688" y="388"/>
                    </a:lnTo>
                    <a:lnTo>
                      <a:pt x="686" y="382"/>
                    </a:lnTo>
                    <a:lnTo>
                      <a:pt x="686" y="376"/>
                    </a:lnTo>
                    <a:lnTo>
                      <a:pt x="684" y="369"/>
                    </a:lnTo>
                    <a:lnTo>
                      <a:pt x="684" y="359"/>
                    </a:lnTo>
                    <a:lnTo>
                      <a:pt x="684" y="350"/>
                    </a:lnTo>
                    <a:lnTo>
                      <a:pt x="682" y="338"/>
                    </a:lnTo>
                    <a:lnTo>
                      <a:pt x="680" y="327"/>
                    </a:lnTo>
                    <a:lnTo>
                      <a:pt x="678" y="319"/>
                    </a:lnTo>
                    <a:lnTo>
                      <a:pt x="675" y="308"/>
                    </a:lnTo>
                    <a:lnTo>
                      <a:pt x="671" y="299"/>
                    </a:lnTo>
                    <a:lnTo>
                      <a:pt x="667" y="291"/>
                    </a:lnTo>
                    <a:lnTo>
                      <a:pt x="661" y="287"/>
                    </a:lnTo>
                    <a:lnTo>
                      <a:pt x="652" y="281"/>
                    </a:lnTo>
                    <a:lnTo>
                      <a:pt x="637" y="289"/>
                    </a:lnTo>
                    <a:lnTo>
                      <a:pt x="637" y="295"/>
                    </a:lnTo>
                    <a:lnTo>
                      <a:pt x="638" y="304"/>
                    </a:lnTo>
                    <a:lnTo>
                      <a:pt x="640" y="314"/>
                    </a:lnTo>
                    <a:lnTo>
                      <a:pt x="642" y="327"/>
                    </a:lnTo>
                    <a:lnTo>
                      <a:pt x="642" y="342"/>
                    </a:lnTo>
                    <a:lnTo>
                      <a:pt x="644" y="356"/>
                    </a:lnTo>
                    <a:lnTo>
                      <a:pt x="644" y="371"/>
                    </a:lnTo>
                    <a:lnTo>
                      <a:pt x="644" y="386"/>
                    </a:lnTo>
                    <a:lnTo>
                      <a:pt x="644" y="399"/>
                    </a:lnTo>
                    <a:lnTo>
                      <a:pt x="644" y="415"/>
                    </a:lnTo>
                    <a:lnTo>
                      <a:pt x="642" y="428"/>
                    </a:lnTo>
                    <a:lnTo>
                      <a:pt x="642" y="441"/>
                    </a:lnTo>
                    <a:lnTo>
                      <a:pt x="638" y="453"/>
                    </a:lnTo>
                    <a:lnTo>
                      <a:pt x="637" y="464"/>
                    </a:lnTo>
                    <a:lnTo>
                      <a:pt x="631" y="472"/>
                    </a:lnTo>
                    <a:lnTo>
                      <a:pt x="627" y="479"/>
                    </a:lnTo>
                    <a:lnTo>
                      <a:pt x="581" y="432"/>
                    </a:lnTo>
                    <a:lnTo>
                      <a:pt x="579" y="462"/>
                    </a:lnTo>
                    <a:lnTo>
                      <a:pt x="578" y="492"/>
                    </a:lnTo>
                    <a:lnTo>
                      <a:pt x="574" y="521"/>
                    </a:lnTo>
                    <a:lnTo>
                      <a:pt x="570" y="551"/>
                    </a:lnTo>
                    <a:lnTo>
                      <a:pt x="564" y="582"/>
                    </a:lnTo>
                    <a:lnTo>
                      <a:pt x="559" y="610"/>
                    </a:lnTo>
                    <a:lnTo>
                      <a:pt x="549" y="639"/>
                    </a:lnTo>
                    <a:lnTo>
                      <a:pt x="541" y="669"/>
                    </a:lnTo>
                    <a:lnTo>
                      <a:pt x="530" y="698"/>
                    </a:lnTo>
                    <a:lnTo>
                      <a:pt x="521" y="726"/>
                    </a:lnTo>
                    <a:lnTo>
                      <a:pt x="511" y="757"/>
                    </a:lnTo>
                    <a:lnTo>
                      <a:pt x="503" y="785"/>
                    </a:lnTo>
                    <a:lnTo>
                      <a:pt x="494" y="812"/>
                    </a:lnTo>
                    <a:lnTo>
                      <a:pt x="484" y="844"/>
                    </a:lnTo>
                    <a:lnTo>
                      <a:pt x="475" y="873"/>
                    </a:lnTo>
                    <a:lnTo>
                      <a:pt x="469" y="903"/>
                    </a:lnTo>
                    <a:lnTo>
                      <a:pt x="467" y="888"/>
                    </a:lnTo>
                    <a:lnTo>
                      <a:pt x="467" y="869"/>
                    </a:lnTo>
                    <a:lnTo>
                      <a:pt x="469" y="844"/>
                    </a:lnTo>
                    <a:lnTo>
                      <a:pt x="471" y="818"/>
                    </a:lnTo>
                    <a:lnTo>
                      <a:pt x="475" y="785"/>
                    </a:lnTo>
                    <a:lnTo>
                      <a:pt x="479" y="753"/>
                    </a:lnTo>
                    <a:lnTo>
                      <a:pt x="481" y="717"/>
                    </a:lnTo>
                    <a:lnTo>
                      <a:pt x="486" y="685"/>
                    </a:lnTo>
                    <a:lnTo>
                      <a:pt x="488" y="648"/>
                    </a:lnTo>
                    <a:lnTo>
                      <a:pt x="488" y="616"/>
                    </a:lnTo>
                    <a:lnTo>
                      <a:pt x="490" y="588"/>
                    </a:lnTo>
                    <a:lnTo>
                      <a:pt x="492" y="565"/>
                    </a:lnTo>
                    <a:lnTo>
                      <a:pt x="488" y="542"/>
                    </a:lnTo>
                    <a:lnTo>
                      <a:pt x="488" y="530"/>
                    </a:lnTo>
                    <a:lnTo>
                      <a:pt x="483" y="523"/>
                    </a:lnTo>
                    <a:lnTo>
                      <a:pt x="479" y="527"/>
                    </a:lnTo>
                    <a:lnTo>
                      <a:pt x="296" y="799"/>
                    </a:lnTo>
                    <a:lnTo>
                      <a:pt x="300" y="781"/>
                    </a:lnTo>
                    <a:lnTo>
                      <a:pt x="306" y="764"/>
                    </a:lnTo>
                    <a:lnTo>
                      <a:pt x="310" y="745"/>
                    </a:lnTo>
                    <a:lnTo>
                      <a:pt x="315" y="728"/>
                    </a:lnTo>
                    <a:lnTo>
                      <a:pt x="321" y="709"/>
                    </a:lnTo>
                    <a:lnTo>
                      <a:pt x="327" y="694"/>
                    </a:lnTo>
                    <a:lnTo>
                      <a:pt x="330" y="675"/>
                    </a:lnTo>
                    <a:lnTo>
                      <a:pt x="336" y="658"/>
                    </a:lnTo>
                    <a:lnTo>
                      <a:pt x="340" y="639"/>
                    </a:lnTo>
                    <a:lnTo>
                      <a:pt x="346" y="622"/>
                    </a:lnTo>
                    <a:lnTo>
                      <a:pt x="348" y="603"/>
                    </a:lnTo>
                    <a:lnTo>
                      <a:pt x="353" y="586"/>
                    </a:lnTo>
                    <a:lnTo>
                      <a:pt x="355" y="567"/>
                    </a:lnTo>
                    <a:lnTo>
                      <a:pt x="359" y="551"/>
                    </a:lnTo>
                    <a:lnTo>
                      <a:pt x="361" y="532"/>
                    </a:lnTo>
                    <a:lnTo>
                      <a:pt x="365" y="515"/>
                    </a:lnTo>
                    <a:lnTo>
                      <a:pt x="355" y="519"/>
                    </a:lnTo>
                    <a:lnTo>
                      <a:pt x="344" y="534"/>
                    </a:lnTo>
                    <a:lnTo>
                      <a:pt x="327" y="551"/>
                    </a:lnTo>
                    <a:lnTo>
                      <a:pt x="308" y="580"/>
                    </a:lnTo>
                    <a:lnTo>
                      <a:pt x="287" y="608"/>
                    </a:lnTo>
                    <a:lnTo>
                      <a:pt x="266" y="643"/>
                    </a:lnTo>
                    <a:lnTo>
                      <a:pt x="241" y="679"/>
                    </a:lnTo>
                    <a:lnTo>
                      <a:pt x="218" y="719"/>
                    </a:lnTo>
                    <a:lnTo>
                      <a:pt x="194" y="757"/>
                    </a:lnTo>
                    <a:lnTo>
                      <a:pt x="171" y="795"/>
                    </a:lnTo>
                    <a:lnTo>
                      <a:pt x="148" y="831"/>
                    </a:lnTo>
                    <a:lnTo>
                      <a:pt x="127" y="867"/>
                    </a:lnTo>
                    <a:lnTo>
                      <a:pt x="108" y="896"/>
                    </a:lnTo>
                    <a:lnTo>
                      <a:pt x="93" y="922"/>
                    </a:lnTo>
                    <a:lnTo>
                      <a:pt x="81" y="941"/>
                    </a:lnTo>
                    <a:lnTo>
                      <a:pt x="74" y="956"/>
                    </a:lnTo>
                    <a:lnTo>
                      <a:pt x="0" y="911"/>
                    </a:lnTo>
                    <a:lnTo>
                      <a:pt x="24" y="858"/>
                    </a:lnTo>
                    <a:lnTo>
                      <a:pt x="53" y="802"/>
                    </a:lnTo>
                    <a:lnTo>
                      <a:pt x="83" y="745"/>
                    </a:lnTo>
                    <a:lnTo>
                      <a:pt x="116" y="686"/>
                    </a:lnTo>
                    <a:lnTo>
                      <a:pt x="148" y="627"/>
                    </a:lnTo>
                    <a:lnTo>
                      <a:pt x="182" y="567"/>
                    </a:lnTo>
                    <a:lnTo>
                      <a:pt x="218" y="508"/>
                    </a:lnTo>
                    <a:lnTo>
                      <a:pt x="256" y="447"/>
                    </a:lnTo>
                    <a:lnTo>
                      <a:pt x="292" y="388"/>
                    </a:lnTo>
                    <a:lnTo>
                      <a:pt x="330" y="329"/>
                    </a:lnTo>
                    <a:lnTo>
                      <a:pt x="370" y="272"/>
                    </a:lnTo>
                    <a:lnTo>
                      <a:pt x="412" y="219"/>
                    </a:lnTo>
                    <a:lnTo>
                      <a:pt x="454" y="165"/>
                    </a:lnTo>
                    <a:lnTo>
                      <a:pt x="494" y="116"/>
                    </a:lnTo>
                    <a:lnTo>
                      <a:pt x="538" y="68"/>
                    </a:lnTo>
                    <a:lnTo>
                      <a:pt x="581" y="27"/>
                    </a:lnTo>
                    <a:lnTo>
                      <a:pt x="581" y="0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auto">
              <a:xfrm>
                <a:off x="848" y="2560"/>
                <a:ext cx="733" cy="898"/>
              </a:xfrm>
              <a:custGeom>
                <a:avLst/>
                <a:gdLst/>
                <a:ahLst/>
                <a:cxnLst>
                  <a:cxn ang="0">
                    <a:pos x="365" y="326"/>
                  </a:cxn>
                  <a:cxn ang="0">
                    <a:pos x="713" y="715"/>
                  </a:cxn>
                  <a:cxn ang="0">
                    <a:pos x="1104" y="1060"/>
                  </a:cxn>
                  <a:cxn ang="0">
                    <a:pos x="1072" y="1145"/>
                  </a:cxn>
                  <a:cxn ang="0">
                    <a:pos x="1136" y="1137"/>
                  </a:cxn>
                  <a:cxn ang="0">
                    <a:pos x="1205" y="1141"/>
                  </a:cxn>
                  <a:cxn ang="0">
                    <a:pos x="1100" y="1215"/>
                  </a:cxn>
                  <a:cxn ang="0">
                    <a:pos x="1190" y="1242"/>
                  </a:cxn>
                  <a:cxn ang="0">
                    <a:pos x="1174" y="1326"/>
                  </a:cxn>
                  <a:cxn ang="0">
                    <a:pos x="1296" y="1474"/>
                  </a:cxn>
                  <a:cxn ang="0">
                    <a:pos x="1403" y="1636"/>
                  </a:cxn>
                  <a:cxn ang="0">
                    <a:pos x="1049" y="1613"/>
                  </a:cxn>
                  <a:cxn ang="0">
                    <a:pos x="1095" y="1601"/>
                  </a:cxn>
                  <a:cxn ang="0">
                    <a:pos x="1161" y="1592"/>
                  </a:cxn>
                  <a:cxn ang="0">
                    <a:pos x="1154" y="1558"/>
                  </a:cxn>
                  <a:cxn ang="0">
                    <a:pos x="1074" y="1512"/>
                  </a:cxn>
                  <a:cxn ang="0">
                    <a:pos x="998" y="1457"/>
                  </a:cxn>
                  <a:cxn ang="0">
                    <a:pos x="998" y="1442"/>
                  </a:cxn>
                  <a:cxn ang="0">
                    <a:pos x="1062" y="1449"/>
                  </a:cxn>
                  <a:cxn ang="0">
                    <a:pos x="1089" y="1430"/>
                  </a:cxn>
                  <a:cxn ang="0">
                    <a:pos x="984" y="1354"/>
                  </a:cxn>
                  <a:cxn ang="0">
                    <a:pos x="851" y="1286"/>
                  </a:cxn>
                  <a:cxn ang="0">
                    <a:pos x="946" y="1240"/>
                  </a:cxn>
                  <a:cxn ang="0">
                    <a:pos x="785" y="1080"/>
                  </a:cxn>
                  <a:cxn ang="0">
                    <a:pos x="511" y="995"/>
                  </a:cxn>
                  <a:cxn ang="0">
                    <a:pos x="437" y="1094"/>
                  </a:cxn>
                  <a:cxn ang="0">
                    <a:pos x="401" y="1191"/>
                  </a:cxn>
                  <a:cxn ang="0">
                    <a:pos x="346" y="1263"/>
                  </a:cxn>
                  <a:cxn ang="0">
                    <a:pos x="355" y="1208"/>
                  </a:cxn>
                  <a:cxn ang="0">
                    <a:pos x="348" y="1149"/>
                  </a:cxn>
                  <a:cxn ang="0">
                    <a:pos x="249" y="1250"/>
                  </a:cxn>
                  <a:cxn ang="0">
                    <a:pos x="237" y="1183"/>
                  </a:cxn>
                  <a:cxn ang="0">
                    <a:pos x="252" y="1080"/>
                  </a:cxn>
                  <a:cxn ang="0">
                    <a:pos x="201" y="1008"/>
                  </a:cxn>
                  <a:cxn ang="0">
                    <a:pos x="148" y="949"/>
                  </a:cxn>
                  <a:cxn ang="0">
                    <a:pos x="197" y="955"/>
                  </a:cxn>
                  <a:cxn ang="0">
                    <a:pos x="264" y="995"/>
                  </a:cxn>
                  <a:cxn ang="0">
                    <a:pos x="315" y="1001"/>
                  </a:cxn>
                  <a:cxn ang="0">
                    <a:pos x="235" y="843"/>
                  </a:cxn>
                  <a:cxn ang="0">
                    <a:pos x="439" y="890"/>
                  </a:cxn>
                  <a:cxn ang="0">
                    <a:pos x="401" y="835"/>
                  </a:cxn>
                  <a:cxn ang="0">
                    <a:pos x="363" y="784"/>
                  </a:cxn>
                  <a:cxn ang="0">
                    <a:pos x="427" y="801"/>
                  </a:cxn>
                  <a:cxn ang="0">
                    <a:pos x="492" y="837"/>
                  </a:cxn>
                  <a:cxn ang="0">
                    <a:pos x="524" y="784"/>
                  </a:cxn>
                  <a:cxn ang="0">
                    <a:pos x="526" y="715"/>
                  </a:cxn>
                  <a:cxn ang="0">
                    <a:pos x="309" y="613"/>
                  </a:cxn>
                  <a:cxn ang="0">
                    <a:pos x="117" y="487"/>
                  </a:cxn>
                  <a:cxn ang="0">
                    <a:pos x="330" y="483"/>
                  </a:cxn>
                  <a:cxn ang="0">
                    <a:pos x="157" y="383"/>
                  </a:cxn>
                  <a:cxn ang="0">
                    <a:pos x="81" y="331"/>
                  </a:cxn>
                  <a:cxn ang="0">
                    <a:pos x="150" y="343"/>
                  </a:cxn>
                  <a:cxn ang="0">
                    <a:pos x="216" y="366"/>
                  </a:cxn>
                  <a:cxn ang="0">
                    <a:pos x="47" y="151"/>
                  </a:cxn>
                </a:cxnLst>
                <a:rect l="0" t="0" r="r" b="b"/>
                <a:pathLst>
                  <a:path w="1463" h="1797">
                    <a:moveTo>
                      <a:pt x="85" y="0"/>
                    </a:moveTo>
                    <a:lnTo>
                      <a:pt x="138" y="65"/>
                    </a:lnTo>
                    <a:lnTo>
                      <a:pt x="194" y="130"/>
                    </a:lnTo>
                    <a:lnTo>
                      <a:pt x="249" y="194"/>
                    </a:lnTo>
                    <a:lnTo>
                      <a:pt x="308" y="261"/>
                    </a:lnTo>
                    <a:lnTo>
                      <a:pt x="365" y="326"/>
                    </a:lnTo>
                    <a:lnTo>
                      <a:pt x="425" y="390"/>
                    </a:lnTo>
                    <a:lnTo>
                      <a:pt x="482" y="453"/>
                    </a:lnTo>
                    <a:lnTo>
                      <a:pt x="543" y="520"/>
                    </a:lnTo>
                    <a:lnTo>
                      <a:pt x="598" y="584"/>
                    </a:lnTo>
                    <a:lnTo>
                      <a:pt x="657" y="649"/>
                    </a:lnTo>
                    <a:lnTo>
                      <a:pt x="713" y="715"/>
                    </a:lnTo>
                    <a:lnTo>
                      <a:pt x="770" y="784"/>
                    </a:lnTo>
                    <a:lnTo>
                      <a:pt x="821" y="852"/>
                    </a:lnTo>
                    <a:lnTo>
                      <a:pt x="874" y="923"/>
                    </a:lnTo>
                    <a:lnTo>
                      <a:pt x="922" y="993"/>
                    </a:lnTo>
                    <a:lnTo>
                      <a:pt x="969" y="1067"/>
                    </a:lnTo>
                    <a:lnTo>
                      <a:pt x="1104" y="1060"/>
                    </a:lnTo>
                    <a:lnTo>
                      <a:pt x="1011" y="1113"/>
                    </a:lnTo>
                    <a:lnTo>
                      <a:pt x="1030" y="1160"/>
                    </a:lnTo>
                    <a:lnTo>
                      <a:pt x="1040" y="1153"/>
                    </a:lnTo>
                    <a:lnTo>
                      <a:pt x="1047" y="1149"/>
                    </a:lnTo>
                    <a:lnTo>
                      <a:pt x="1059" y="1145"/>
                    </a:lnTo>
                    <a:lnTo>
                      <a:pt x="1072" y="1145"/>
                    </a:lnTo>
                    <a:lnTo>
                      <a:pt x="1079" y="1141"/>
                    </a:lnTo>
                    <a:lnTo>
                      <a:pt x="1093" y="1139"/>
                    </a:lnTo>
                    <a:lnTo>
                      <a:pt x="1104" y="1139"/>
                    </a:lnTo>
                    <a:lnTo>
                      <a:pt x="1116" y="1139"/>
                    </a:lnTo>
                    <a:lnTo>
                      <a:pt x="1127" y="1137"/>
                    </a:lnTo>
                    <a:lnTo>
                      <a:pt x="1136" y="1137"/>
                    </a:lnTo>
                    <a:lnTo>
                      <a:pt x="1148" y="1137"/>
                    </a:lnTo>
                    <a:lnTo>
                      <a:pt x="1159" y="1139"/>
                    </a:lnTo>
                    <a:lnTo>
                      <a:pt x="1171" y="1139"/>
                    </a:lnTo>
                    <a:lnTo>
                      <a:pt x="1182" y="1139"/>
                    </a:lnTo>
                    <a:lnTo>
                      <a:pt x="1193" y="1139"/>
                    </a:lnTo>
                    <a:lnTo>
                      <a:pt x="1205" y="1141"/>
                    </a:lnTo>
                    <a:lnTo>
                      <a:pt x="1079" y="1187"/>
                    </a:lnTo>
                    <a:lnTo>
                      <a:pt x="1076" y="1193"/>
                    </a:lnTo>
                    <a:lnTo>
                      <a:pt x="1078" y="1200"/>
                    </a:lnTo>
                    <a:lnTo>
                      <a:pt x="1081" y="1206"/>
                    </a:lnTo>
                    <a:lnTo>
                      <a:pt x="1091" y="1212"/>
                    </a:lnTo>
                    <a:lnTo>
                      <a:pt x="1100" y="1215"/>
                    </a:lnTo>
                    <a:lnTo>
                      <a:pt x="1114" y="1223"/>
                    </a:lnTo>
                    <a:lnTo>
                      <a:pt x="1127" y="1227"/>
                    </a:lnTo>
                    <a:lnTo>
                      <a:pt x="1144" y="1233"/>
                    </a:lnTo>
                    <a:lnTo>
                      <a:pt x="1159" y="1236"/>
                    </a:lnTo>
                    <a:lnTo>
                      <a:pt x="1174" y="1240"/>
                    </a:lnTo>
                    <a:lnTo>
                      <a:pt x="1190" y="1242"/>
                    </a:lnTo>
                    <a:lnTo>
                      <a:pt x="1205" y="1248"/>
                    </a:lnTo>
                    <a:lnTo>
                      <a:pt x="1216" y="1248"/>
                    </a:lnTo>
                    <a:lnTo>
                      <a:pt x="1228" y="1252"/>
                    </a:lnTo>
                    <a:lnTo>
                      <a:pt x="1235" y="1253"/>
                    </a:lnTo>
                    <a:lnTo>
                      <a:pt x="1241" y="1255"/>
                    </a:lnTo>
                    <a:lnTo>
                      <a:pt x="1174" y="1326"/>
                    </a:lnTo>
                    <a:lnTo>
                      <a:pt x="1195" y="1349"/>
                    </a:lnTo>
                    <a:lnTo>
                      <a:pt x="1214" y="1373"/>
                    </a:lnTo>
                    <a:lnTo>
                      <a:pt x="1235" y="1398"/>
                    </a:lnTo>
                    <a:lnTo>
                      <a:pt x="1256" y="1423"/>
                    </a:lnTo>
                    <a:lnTo>
                      <a:pt x="1277" y="1447"/>
                    </a:lnTo>
                    <a:lnTo>
                      <a:pt x="1296" y="1474"/>
                    </a:lnTo>
                    <a:lnTo>
                      <a:pt x="1315" y="1501"/>
                    </a:lnTo>
                    <a:lnTo>
                      <a:pt x="1334" y="1527"/>
                    </a:lnTo>
                    <a:lnTo>
                      <a:pt x="1351" y="1554"/>
                    </a:lnTo>
                    <a:lnTo>
                      <a:pt x="1370" y="1581"/>
                    </a:lnTo>
                    <a:lnTo>
                      <a:pt x="1387" y="1607"/>
                    </a:lnTo>
                    <a:lnTo>
                      <a:pt x="1403" y="1636"/>
                    </a:lnTo>
                    <a:lnTo>
                      <a:pt x="1420" y="1662"/>
                    </a:lnTo>
                    <a:lnTo>
                      <a:pt x="1435" y="1691"/>
                    </a:lnTo>
                    <a:lnTo>
                      <a:pt x="1448" y="1721"/>
                    </a:lnTo>
                    <a:lnTo>
                      <a:pt x="1463" y="1752"/>
                    </a:lnTo>
                    <a:lnTo>
                      <a:pt x="1437" y="1797"/>
                    </a:lnTo>
                    <a:lnTo>
                      <a:pt x="1049" y="1613"/>
                    </a:lnTo>
                    <a:lnTo>
                      <a:pt x="1051" y="1609"/>
                    </a:lnTo>
                    <a:lnTo>
                      <a:pt x="1057" y="1605"/>
                    </a:lnTo>
                    <a:lnTo>
                      <a:pt x="1064" y="1603"/>
                    </a:lnTo>
                    <a:lnTo>
                      <a:pt x="1072" y="1603"/>
                    </a:lnTo>
                    <a:lnTo>
                      <a:pt x="1081" y="1601"/>
                    </a:lnTo>
                    <a:lnTo>
                      <a:pt x="1095" y="1601"/>
                    </a:lnTo>
                    <a:lnTo>
                      <a:pt x="1104" y="1600"/>
                    </a:lnTo>
                    <a:lnTo>
                      <a:pt x="1119" y="1600"/>
                    </a:lnTo>
                    <a:lnTo>
                      <a:pt x="1129" y="1596"/>
                    </a:lnTo>
                    <a:lnTo>
                      <a:pt x="1140" y="1596"/>
                    </a:lnTo>
                    <a:lnTo>
                      <a:pt x="1150" y="1594"/>
                    </a:lnTo>
                    <a:lnTo>
                      <a:pt x="1161" y="1592"/>
                    </a:lnTo>
                    <a:lnTo>
                      <a:pt x="1169" y="1588"/>
                    </a:lnTo>
                    <a:lnTo>
                      <a:pt x="1174" y="1582"/>
                    </a:lnTo>
                    <a:lnTo>
                      <a:pt x="1180" y="1577"/>
                    </a:lnTo>
                    <a:lnTo>
                      <a:pt x="1182" y="1571"/>
                    </a:lnTo>
                    <a:lnTo>
                      <a:pt x="1167" y="1563"/>
                    </a:lnTo>
                    <a:lnTo>
                      <a:pt x="1154" y="1558"/>
                    </a:lnTo>
                    <a:lnTo>
                      <a:pt x="1140" y="1550"/>
                    </a:lnTo>
                    <a:lnTo>
                      <a:pt x="1127" y="1544"/>
                    </a:lnTo>
                    <a:lnTo>
                      <a:pt x="1112" y="1535"/>
                    </a:lnTo>
                    <a:lnTo>
                      <a:pt x="1100" y="1527"/>
                    </a:lnTo>
                    <a:lnTo>
                      <a:pt x="1087" y="1520"/>
                    </a:lnTo>
                    <a:lnTo>
                      <a:pt x="1074" y="1512"/>
                    </a:lnTo>
                    <a:lnTo>
                      <a:pt x="1060" y="1503"/>
                    </a:lnTo>
                    <a:lnTo>
                      <a:pt x="1047" y="1493"/>
                    </a:lnTo>
                    <a:lnTo>
                      <a:pt x="1036" y="1485"/>
                    </a:lnTo>
                    <a:lnTo>
                      <a:pt x="1024" y="1476"/>
                    </a:lnTo>
                    <a:lnTo>
                      <a:pt x="1009" y="1466"/>
                    </a:lnTo>
                    <a:lnTo>
                      <a:pt x="998" y="1457"/>
                    </a:lnTo>
                    <a:lnTo>
                      <a:pt x="984" y="1447"/>
                    </a:lnTo>
                    <a:lnTo>
                      <a:pt x="973" y="1440"/>
                    </a:lnTo>
                    <a:lnTo>
                      <a:pt x="977" y="1440"/>
                    </a:lnTo>
                    <a:lnTo>
                      <a:pt x="981" y="1440"/>
                    </a:lnTo>
                    <a:lnTo>
                      <a:pt x="988" y="1440"/>
                    </a:lnTo>
                    <a:lnTo>
                      <a:pt x="998" y="1442"/>
                    </a:lnTo>
                    <a:lnTo>
                      <a:pt x="1007" y="1442"/>
                    </a:lnTo>
                    <a:lnTo>
                      <a:pt x="1019" y="1446"/>
                    </a:lnTo>
                    <a:lnTo>
                      <a:pt x="1030" y="1446"/>
                    </a:lnTo>
                    <a:lnTo>
                      <a:pt x="1041" y="1447"/>
                    </a:lnTo>
                    <a:lnTo>
                      <a:pt x="1051" y="1447"/>
                    </a:lnTo>
                    <a:lnTo>
                      <a:pt x="1062" y="1449"/>
                    </a:lnTo>
                    <a:lnTo>
                      <a:pt x="1072" y="1451"/>
                    </a:lnTo>
                    <a:lnTo>
                      <a:pt x="1081" y="1453"/>
                    </a:lnTo>
                    <a:lnTo>
                      <a:pt x="1095" y="1453"/>
                    </a:lnTo>
                    <a:lnTo>
                      <a:pt x="1104" y="1453"/>
                    </a:lnTo>
                    <a:lnTo>
                      <a:pt x="1098" y="1440"/>
                    </a:lnTo>
                    <a:lnTo>
                      <a:pt x="1089" y="1430"/>
                    </a:lnTo>
                    <a:lnTo>
                      <a:pt x="1078" y="1417"/>
                    </a:lnTo>
                    <a:lnTo>
                      <a:pt x="1064" y="1406"/>
                    </a:lnTo>
                    <a:lnTo>
                      <a:pt x="1045" y="1392"/>
                    </a:lnTo>
                    <a:lnTo>
                      <a:pt x="1024" y="1381"/>
                    </a:lnTo>
                    <a:lnTo>
                      <a:pt x="1003" y="1366"/>
                    </a:lnTo>
                    <a:lnTo>
                      <a:pt x="984" y="1354"/>
                    </a:lnTo>
                    <a:lnTo>
                      <a:pt x="960" y="1341"/>
                    </a:lnTo>
                    <a:lnTo>
                      <a:pt x="937" y="1328"/>
                    </a:lnTo>
                    <a:lnTo>
                      <a:pt x="914" y="1314"/>
                    </a:lnTo>
                    <a:lnTo>
                      <a:pt x="891" y="1305"/>
                    </a:lnTo>
                    <a:lnTo>
                      <a:pt x="868" y="1293"/>
                    </a:lnTo>
                    <a:lnTo>
                      <a:pt x="851" y="1286"/>
                    </a:lnTo>
                    <a:lnTo>
                      <a:pt x="832" y="1276"/>
                    </a:lnTo>
                    <a:lnTo>
                      <a:pt x="819" y="1271"/>
                    </a:lnTo>
                    <a:lnTo>
                      <a:pt x="946" y="1259"/>
                    </a:lnTo>
                    <a:lnTo>
                      <a:pt x="952" y="1261"/>
                    </a:lnTo>
                    <a:lnTo>
                      <a:pt x="954" y="1255"/>
                    </a:lnTo>
                    <a:lnTo>
                      <a:pt x="946" y="1240"/>
                    </a:lnTo>
                    <a:lnTo>
                      <a:pt x="933" y="1223"/>
                    </a:lnTo>
                    <a:lnTo>
                      <a:pt x="912" y="1198"/>
                    </a:lnTo>
                    <a:lnTo>
                      <a:pt x="887" y="1170"/>
                    </a:lnTo>
                    <a:lnTo>
                      <a:pt x="857" y="1141"/>
                    </a:lnTo>
                    <a:lnTo>
                      <a:pt x="825" y="1113"/>
                    </a:lnTo>
                    <a:lnTo>
                      <a:pt x="785" y="1080"/>
                    </a:lnTo>
                    <a:lnTo>
                      <a:pt x="743" y="1056"/>
                    </a:lnTo>
                    <a:lnTo>
                      <a:pt x="699" y="1031"/>
                    </a:lnTo>
                    <a:lnTo>
                      <a:pt x="654" y="1012"/>
                    </a:lnTo>
                    <a:lnTo>
                      <a:pt x="606" y="999"/>
                    </a:lnTo>
                    <a:lnTo>
                      <a:pt x="559" y="993"/>
                    </a:lnTo>
                    <a:lnTo>
                      <a:pt x="511" y="995"/>
                    </a:lnTo>
                    <a:lnTo>
                      <a:pt x="463" y="1010"/>
                    </a:lnTo>
                    <a:lnTo>
                      <a:pt x="456" y="1025"/>
                    </a:lnTo>
                    <a:lnTo>
                      <a:pt x="452" y="1042"/>
                    </a:lnTo>
                    <a:lnTo>
                      <a:pt x="448" y="1058"/>
                    </a:lnTo>
                    <a:lnTo>
                      <a:pt x="443" y="1077"/>
                    </a:lnTo>
                    <a:lnTo>
                      <a:pt x="437" y="1094"/>
                    </a:lnTo>
                    <a:lnTo>
                      <a:pt x="433" y="1111"/>
                    </a:lnTo>
                    <a:lnTo>
                      <a:pt x="425" y="1128"/>
                    </a:lnTo>
                    <a:lnTo>
                      <a:pt x="422" y="1145"/>
                    </a:lnTo>
                    <a:lnTo>
                      <a:pt x="414" y="1160"/>
                    </a:lnTo>
                    <a:lnTo>
                      <a:pt x="408" y="1176"/>
                    </a:lnTo>
                    <a:lnTo>
                      <a:pt x="401" y="1191"/>
                    </a:lnTo>
                    <a:lnTo>
                      <a:pt x="393" y="1208"/>
                    </a:lnTo>
                    <a:lnTo>
                      <a:pt x="384" y="1221"/>
                    </a:lnTo>
                    <a:lnTo>
                      <a:pt x="374" y="1236"/>
                    </a:lnTo>
                    <a:lnTo>
                      <a:pt x="363" y="1250"/>
                    </a:lnTo>
                    <a:lnTo>
                      <a:pt x="351" y="1263"/>
                    </a:lnTo>
                    <a:lnTo>
                      <a:pt x="346" y="1263"/>
                    </a:lnTo>
                    <a:lnTo>
                      <a:pt x="338" y="1263"/>
                    </a:lnTo>
                    <a:lnTo>
                      <a:pt x="332" y="1259"/>
                    </a:lnTo>
                    <a:lnTo>
                      <a:pt x="332" y="1255"/>
                    </a:lnTo>
                    <a:lnTo>
                      <a:pt x="340" y="1240"/>
                    </a:lnTo>
                    <a:lnTo>
                      <a:pt x="348" y="1223"/>
                    </a:lnTo>
                    <a:lnTo>
                      <a:pt x="355" y="1208"/>
                    </a:lnTo>
                    <a:lnTo>
                      <a:pt x="363" y="1193"/>
                    </a:lnTo>
                    <a:lnTo>
                      <a:pt x="365" y="1179"/>
                    </a:lnTo>
                    <a:lnTo>
                      <a:pt x="363" y="1166"/>
                    </a:lnTo>
                    <a:lnTo>
                      <a:pt x="359" y="1160"/>
                    </a:lnTo>
                    <a:lnTo>
                      <a:pt x="355" y="1153"/>
                    </a:lnTo>
                    <a:lnTo>
                      <a:pt x="348" y="1149"/>
                    </a:lnTo>
                    <a:lnTo>
                      <a:pt x="340" y="1145"/>
                    </a:lnTo>
                    <a:lnTo>
                      <a:pt x="287" y="1271"/>
                    </a:lnTo>
                    <a:lnTo>
                      <a:pt x="275" y="1271"/>
                    </a:lnTo>
                    <a:lnTo>
                      <a:pt x="266" y="1267"/>
                    </a:lnTo>
                    <a:lnTo>
                      <a:pt x="254" y="1259"/>
                    </a:lnTo>
                    <a:lnTo>
                      <a:pt x="249" y="1250"/>
                    </a:lnTo>
                    <a:lnTo>
                      <a:pt x="243" y="1240"/>
                    </a:lnTo>
                    <a:lnTo>
                      <a:pt x="243" y="1233"/>
                    </a:lnTo>
                    <a:lnTo>
                      <a:pt x="239" y="1223"/>
                    </a:lnTo>
                    <a:lnTo>
                      <a:pt x="239" y="1214"/>
                    </a:lnTo>
                    <a:lnTo>
                      <a:pt x="237" y="1198"/>
                    </a:lnTo>
                    <a:lnTo>
                      <a:pt x="237" y="1183"/>
                    </a:lnTo>
                    <a:lnTo>
                      <a:pt x="237" y="1166"/>
                    </a:lnTo>
                    <a:lnTo>
                      <a:pt x="241" y="1149"/>
                    </a:lnTo>
                    <a:lnTo>
                      <a:pt x="264" y="1105"/>
                    </a:lnTo>
                    <a:lnTo>
                      <a:pt x="262" y="1098"/>
                    </a:lnTo>
                    <a:lnTo>
                      <a:pt x="260" y="1090"/>
                    </a:lnTo>
                    <a:lnTo>
                      <a:pt x="252" y="1080"/>
                    </a:lnTo>
                    <a:lnTo>
                      <a:pt x="249" y="1071"/>
                    </a:lnTo>
                    <a:lnTo>
                      <a:pt x="239" y="1058"/>
                    </a:lnTo>
                    <a:lnTo>
                      <a:pt x="232" y="1048"/>
                    </a:lnTo>
                    <a:lnTo>
                      <a:pt x="222" y="1035"/>
                    </a:lnTo>
                    <a:lnTo>
                      <a:pt x="213" y="1023"/>
                    </a:lnTo>
                    <a:lnTo>
                      <a:pt x="201" y="1008"/>
                    </a:lnTo>
                    <a:lnTo>
                      <a:pt x="192" y="999"/>
                    </a:lnTo>
                    <a:lnTo>
                      <a:pt x="180" y="985"/>
                    </a:lnTo>
                    <a:lnTo>
                      <a:pt x="173" y="978"/>
                    </a:lnTo>
                    <a:lnTo>
                      <a:pt x="163" y="966"/>
                    </a:lnTo>
                    <a:lnTo>
                      <a:pt x="156" y="957"/>
                    </a:lnTo>
                    <a:lnTo>
                      <a:pt x="148" y="949"/>
                    </a:lnTo>
                    <a:lnTo>
                      <a:pt x="144" y="945"/>
                    </a:lnTo>
                    <a:lnTo>
                      <a:pt x="154" y="938"/>
                    </a:lnTo>
                    <a:lnTo>
                      <a:pt x="169" y="942"/>
                    </a:lnTo>
                    <a:lnTo>
                      <a:pt x="178" y="945"/>
                    </a:lnTo>
                    <a:lnTo>
                      <a:pt x="188" y="949"/>
                    </a:lnTo>
                    <a:lnTo>
                      <a:pt x="197" y="955"/>
                    </a:lnTo>
                    <a:lnTo>
                      <a:pt x="211" y="963"/>
                    </a:lnTo>
                    <a:lnTo>
                      <a:pt x="220" y="968"/>
                    </a:lnTo>
                    <a:lnTo>
                      <a:pt x="232" y="976"/>
                    </a:lnTo>
                    <a:lnTo>
                      <a:pt x="243" y="982"/>
                    </a:lnTo>
                    <a:lnTo>
                      <a:pt x="254" y="989"/>
                    </a:lnTo>
                    <a:lnTo>
                      <a:pt x="264" y="995"/>
                    </a:lnTo>
                    <a:lnTo>
                      <a:pt x="273" y="1001"/>
                    </a:lnTo>
                    <a:lnTo>
                      <a:pt x="281" y="1006"/>
                    </a:lnTo>
                    <a:lnTo>
                      <a:pt x="290" y="1010"/>
                    </a:lnTo>
                    <a:lnTo>
                      <a:pt x="302" y="1008"/>
                    </a:lnTo>
                    <a:lnTo>
                      <a:pt x="309" y="1006"/>
                    </a:lnTo>
                    <a:lnTo>
                      <a:pt x="315" y="1001"/>
                    </a:lnTo>
                    <a:lnTo>
                      <a:pt x="317" y="999"/>
                    </a:lnTo>
                    <a:lnTo>
                      <a:pt x="319" y="993"/>
                    </a:lnTo>
                    <a:lnTo>
                      <a:pt x="321" y="985"/>
                    </a:lnTo>
                    <a:lnTo>
                      <a:pt x="325" y="980"/>
                    </a:lnTo>
                    <a:lnTo>
                      <a:pt x="332" y="976"/>
                    </a:lnTo>
                    <a:lnTo>
                      <a:pt x="235" y="843"/>
                    </a:lnTo>
                    <a:lnTo>
                      <a:pt x="405" y="942"/>
                    </a:lnTo>
                    <a:lnTo>
                      <a:pt x="463" y="930"/>
                    </a:lnTo>
                    <a:lnTo>
                      <a:pt x="456" y="919"/>
                    </a:lnTo>
                    <a:lnTo>
                      <a:pt x="450" y="909"/>
                    </a:lnTo>
                    <a:lnTo>
                      <a:pt x="444" y="900"/>
                    </a:lnTo>
                    <a:lnTo>
                      <a:pt x="439" y="890"/>
                    </a:lnTo>
                    <a:lnTo>
                      <a:pt x="433" y="883"/>
                    </a:lnTo>
                    <a:lnTo>
                      <a:pt x="425" y="873"/>
                    </a:lnTo>
                    <a:lnTo>
                      <a:pt x="420" y="864"/>
                    </a:lnTo>
                    <a:lnTo>
                      <a:pt x="416" y="854"/>
                    </a:lnTo>
                    <a:lnTo>
                      <a:pt x="408" y="845"/>
                    </a:lnTo>
                    <a:lnTo>
                      <a:pt x="401" y="835"/>
                    </a:lnTo>
                    <a:lnTo>
                      <a:pt x="395" y="828"/>
                    </a:lnTo>
                    <a:lnTo>
                      <a:pt x="389" y="818"/>
                    </a:lnTo>
                    <a:lnTo>
                      <a:pt x="382" y="809"/>
                    </a:lnTo>
                    <a:lnTo>
                      <a:pt x="376" y="801"/>
                    </a:lnTo>
                    <a:lnTo>
                      <a:pt x="370" y="791"/>
                    </a:lnTo>
                    <a:lnTo>
                      <a:pt x="363" y="784"/>
                    </a:lnTo>
                    <a:lnTo>
                      <a:pt x="372" y="784"/>
                    </a:lnTo>
                    <a:lnTo>
                      <a:pt x="384" y="788"/>
                    </a:lnTo>
                    <a:lnTo>
                      <a:pt x="393" y="788"/>
                    </a:lnTo>
                    <a:lnTo>
                      <a:pt x="405" y="793"/>
                    </a:lnTo>
                    <a:lnTo>
                      <a:pt x="416" y="795"/>
                    </a:lnTo>
                    <a:lnTo>
                      <a:pt x="427" y="801"/>
                    </a:lnTo>
                    <a:lnTo>
                      <a:pt x="441" y="807"/>
                    </a:lnTo>
                    <a:lnTo>
                      <a:pt x="452" y="812"/>
                    </a:lnTo>
                    <a:lnTo>
                      <a:pt x="462" y="818"/>
                    </a:lnTo>
                    <a:lnTo>
                      <a:pt x="473" y="824"/>
                    </a:lnTo>
                    <a:lnTo>
                      <a:pt x="481" y="829"/>
                    </a:lnTo>
                    <a:lnTo>
                      <a:pt x="492" y="837"/>
                    </a:lnTo>
                    <a:lnTo>
                      <a:pt x="502" y="843"/>
                    </a:lnTo>
                    <a:lnTo>
                      <a:pt x="511" y="850"/>
                    </a:lnTo>
                    <a:lnTo>
                      <a:pt x="517" y="858"/>
                    </a:lnTo>
                    <a:lnTo>
                      <a:pt x="524" y="867"/>
                    </a:lnTo>
                    <a:lnTo>
                      <a:pt x="555" y="858"/>
                    </a:lnTo>
                    <a:lnTo>
                      <a:pt x="524" y="784"/>
                    </a:lnTo>
                    <a:lnTo>
                      <a:pt x="627" y="852"/>
                    </a:lnTo>
                    <a:lnTo>
                      <a:pt x="646" y="843"/>
                    </a:lnTo>
                    <a:lnTo>
                      <a:pt x="619" y="803"/>
                    </a:lnTo>
                    <a:lnTo>
                      <a:pt x="591" y="771"/>
                    </a:lnTo>
                    <a:lnTo>
                      <a:pt x="559" y="740"/>
                    </a:lnTo>
                    <a:lnTo>
                      <a:pt x="526" y="715"/>
                    </a:lnTo>
                    <a:lnTo>
                      <a:pt x="490" y="693"/>
                    </a:lnTo>
                    <a:lnTo>
                      <a:pt x="456" y="675"/>
                    </a:lnTo>
                    <a:lnTo>
                      <a:pt x="418" y="658"/>
                    </a:lnTo>
                    <a:lnTo>
                      <a:pt x="384" y="645"/>
                    </a:lnTo>
                    <a:lnTo>
                      <a:pt x="346" y="628"/>
                    </a:lnTo>
                    <a:lnTo>
                      <a:pt x="309" y="613"/>
                    </a:lnTo>
                    <a:lnTo>
                      <a:pt x="273" y="597"/>
                    </a:lnTo>
                    <a:lnTo>
                      <a:pt x="239" y="580"/>
                    </a:lnTo>
                    <a:lnTo>
                      <a:pt x="205" y="561"/>
                    </a:lnTo>
                    <a:lnTo>
                      <a:pt x="173" y="540"/>
                    </a:lnTo>
                    <a:lnTo>
                      <a:pt x="142" y="516"/>
                    </a:lnTo>
                    <a:lnTo>
                      <a:pt x="117" y="487"/>
                    </a:lnTo>
                    <a:lnTo>
                      <a:pt x="374" y="540"/>
                    </a:lnTo>
                    <a:lnTo>
                      <a:pt x="378" y="533"/>
                    </a:lnTo>
                    <a:lnTo>
                      <a:pt x="378" y="525"/>
                    </a:lnTo>
                    <a:lnTo>
                      <a:pt x="367" y="512"/>
                    </a:lnTo>
                    <a:lnTo>
                      <a:pt x="353" y="501"/>
                    </a:lnTo>
                    <a:lnTo>
                      <a:pt x="330" y="483"/>
                    </a:lnTo>
                    <a:lnTo>
                      <a:pt x="308" y="466"/>
                    </a:lnTo>
                    <a:lnTo>
                      <a:pt x="277" y="449"/>
                    </a:lnTo>
                    <a:lnTo>
                      <a:pt x="251" y="432"/>
                    </a:lnTo>
                    <a:lnTo>
                      <a:pt x="218" y="413"/>
                    </a:lnTo>
                    <a:lnTo>
                      <a:pt x="188" y="398"/>
                    </a:lnTo>
                    <a:lnTo>
                      <a:pt x="157" y="383"/>
                    </a:lnTo>
                    <a:lnTo>
                      <a:pt x="133" y="367"/>
                    </a:lnTo>
                    <a:lnTo>
                      <a:pt x="108" y="354"/>
                    </a:lnTo>
                    <a:lnTo>
                      <a:pt x="89" y="345"/>
                    </a:lnTo>
                    <a:lnTo>
                      <a:pt x="76" y="337"/>
                    </a:lnTo>
                    <a:lnTo>
                      <a:pt x="70" y="335"/>
                    </a:lnTo>
                    <a:lnTo>
                      <a:pt x="81" y="331"/>
                    </a:lnTo>
                    <a:lnTo>
                      <a:pt x="95" y="331"/>
                    </a:lnTo>
                    <a:lnTo>
                      <a:pt x="104" y="331"/>
                    </a:lnTo>
                    <a:lnTo>
                      <a:pt x="117" y="335"/>
                    </a:lnTo>
                    <a:lnTo>
                      <a:pt x="127" y="335"/>
                    </a:lnTo>
                    <a:lnTo>
                      <a:pt x="140" y="339"/>
                    </a:lnTo>
                    <a:lnTo>
                      <a:pt x="150" y="343"/>
                    </a:lnTo>
                    <a:lnTo>
                      <a:pt x="163" y="348"/>
                    </a:lnTo>
                    <a:lnTo>
                      <a:pt x="173" y="350"/>
                    </a:lnTo>
                    <a:lnTo>
                      <a:pt x="184" y="356"/>
                    </a:lnTo>
                    <a:lnTo>
                      <a:pt x="194" y="358"/>
                    </a:lnTo>
                    <a:lnTo>
                      <a:pt x="205" y="364"/>
                    </a:lnTo>
                    <a:lnTo>
                      <a:pt x="216" y="366"/>
                    </a:lnTo>
                    <a:lnTo>
                      <a:pt x="228" y="366"/>
                    </a:lnTo>
                    <a:lnTo>
                      <a:pt x="239" y="367"/>
                    </a:lnTo>
                    <a:lnTo>
                      <a:pt x="252" y="369"/>
                    </a:lnTo>
                    <a:lnTo>
                      <a:pt x="121" y="234"/>
                    </a:lnTo>
                    <a:lnTo>
                      <a:pt x="0" y="145"/>
                    </a:lnTo>
                    <a:lnTo>
                      <a:pt x="47" y="151"/>
                    </a:lnTo>
                    <a:lnTo>
                      <a:pt x="2" y="54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auto">
              <a:xfrm>
                <a:off x="535" y="2973"/>
                <a:ext cx="285" cy="227"/>
              </a:xfrm>
              <a:custGeom>
                <a:avLst/>
                <a:gdLst/>
                <a:ahLst/>
                <a:cxnLst>
                  <a:cxn ang="0">
                    <a:pos x="261" y="285"/>
                  </a:cxn>
                  <a:cxn ang="0">
                    <a:pos x="270" y="275"/>
                  </a:cxn>
                  <a:cxn ang="0">
                    <a:pos x="293" y="254"/>
                  </a:cxn>
                  <a:cxn ang="0">
                    <a:pos x="318" y="237"/>
                  </a:cxn>
                  <a:cxn ang="0">
                    <a:pos x="333" y="230"/>
                  </a:cxn>
                  <a:cxn ang="0">
                    <a:pos x="436" y="213"/>
                  </a:cxn>
                  <a:cxn ang="0">
                    <a:pos x="512" y="239"/>
                  </a:cxn>
                  <a:cxn ang="0">
                    <a:pos x="472" y="254"/>
                  </a:cxn>
                  <a:cxn ang="0">
                    <a:pos x="430" y="268"/>
                  </a:cxn>
                  <a:cxn ang="0">
                    <a:pos x="390" y="281"/>
                  </a:cxn>
                  <a:cxn ang="0">
                    <a:pos x="350" y="294"/>
                  </a:cxn>
                  <a:cxn ang="0">
                    <a:pos x="310" y="308"/>
                  </a:cxn>
                  <a:cxn ang="0">
                    <a:pos x="272" y="325"/>
                  </a:cxn>
                  <a:cxn ang="0">
                    <a:pos x="234" y="346"/>
                  </a:cxn>
                  <a:cxn ang="0">
                    <a:pos x="240" y="386"/>
                  </a:cxn>
                  <a:cxn ang="0">
                    <a:pos x="270" y="372"/>
                  </a:cxn>
                  <a:cxn ang="0">
                    <a:pos x="310" y="357"/>
                  </a:cxn>
                  <a:cxn ang="0">
                    <a:pos x="356" y="340"/>
                  </a:cxn>
                  <a:cxn ang="0">
                    <a:pos x="405" y="325"/>
                  </a:cxn>
                  <a:cxn ang="0">
                    <a:pos x="455" y="308"/>
                  </a:cxn>
                  <a:cxn ang="0">
                    <a:pos x="500" y="294"/>
                  </a:cxn>
                  <a:cxn ang="0">
                    <a:pos x="538" y="285"/>
                  </a:cxn>
                  <a:cxn ang="0">
                    <a:pos x="567" y="283"/>
                  </a:cxn>
                  <a:cxn ang="0">
                    <a:pos x="550" y="325"/>
                  </a:cxn>
                  <a:cxn ang="0">
                    <a:pos x="508" y="342"/>
                  </a:cxn>
                  <a:cxn ang="0">
                    <a:pos x="468" y="357"/>
                  </a:cxn>
                  <a:cxn ang="0">
                    <a:pos x="424" y="370"/>
                  </a:cxn>
                  <a:cxn ang="0">
                    <a:pos x="380" y="382"/>
                  </a:cxn>
                  <a:cxn ang="0">
                    <a:pos x="335" y="395"/>
                  </a:cxn>
                  <a:cxn ang="0">
                    <a:pos x="293" y="414"/>
                  </a:cxn>
                  <a:cxn ang="0">
                    <a:pos x="257" y="439"/>
                  </a:cxn>
                  <a:cxn ang="0">
                    <a:pos x="223" y="450"/>
                  </a:cxn>
                  <a:cxn ang="0">
                    <a:pos x="183" y="443"/>
                  </a:cxn>
                  <a:cxn ang="0">
                    <a:pos x="139" y="424"/>
                  </a:cxn>
                  <a:cxn ang="0">
                    <a:pos x="95" y="399"/>
                  </a:cxn>
                  <a:cxn ang="0">
                    <a:pos x="53" y="370"/>
                  </a:cxn>
                  <a:cxn ang="0">
                    <a:pos x="21" y="338"/>
                  </a:cxn>
                  <a:cxn ang="0">
                    <a:pos x="2" y="302"/>
                  </a:cxn>
                  <a:cxn ang="0">
                    <a:pos x="2" y="266"/>
                  </a:cxn>
                  <a:cxn ang="0">
                    <a:pos x="141" y="270"/>
                  </a:cxn>
                  <a:cxn ang="0">
                    <a:pos x="145" y="243"/>
                  </a:cxn>
                  <a:cxn ang="0">
                    <a:pos x="156" y="216"/>
                  </a:cxn>
                  <a:cxn ang="0">
                    <a:pos x="167" y="188"/>
                  </a:cxn>
                  <a:cxn ang="0">
                    <a:pos x="181" y="159"/>
                  </a:cxn>
                  <a:cxn ang="0">
                    <a:pos x="194" y="131"/>
                  </a:cxn>
                  <a:cxn ang="0">
                    <a:pos x="207" y="102"/>
                  </a:cxn>
                  <a:cxn ang="0">
                    <a:pos x="221" y="78"/>
                  </a:cxn>
                  <a:cxn ang="0">
                    <a:pos x="232" y="55"/>
                  </a:cxn>
                </a:cxnLst>
                <a:rect l="0" t="0" r="r" b="b"/>
                <a:pathLst>
                  <a:path w="570" h="454">
                    <a:moveTo>
                      <a:pt x="232" y="55"/>
                    </a:moveTo>
                    <a:lnTo>
                      <a:pt x="261" y="285"/>
                    </a:lnTo>
                    <a:lnTo>
                      <a:pt x="263" y="281"/>
                    </a:lnTo>
                    <a:lnTo>
                      <a:pt x="270" y="275"/>
                    </a:lnTo>
                    <a:lnTo>
                      <a:pt x="280" y="264"/>
                    </a:lnTo>
                    <a:lnTo>
                      <a:pt x="293" y="254"/>
                    </a:lnTo>
                    <a:lnTo>
                      <a:pt x="304" y="245"/>
                    </a:lnTo>
                    <a:lnTo>
                      <a:pt x="318" y="237"/>
                    </a:lnTo>
                    <a:lnTo>
                      <a:pt x="325" y="230"/>
                    </a:lnTo>
                    <a:lnTo>
                      <a:pt x="333" y="230"/>
                    </a:lnTo>
                    <a:lnTo>
                      <a:pt x="365" y="0"/>
                    </a:lnTo>
                    <a:lnTo>
                      <a:pt x="436" y="213"/>
                    </a:lnTo>
                    <a:lnTo>
                      <a:pt x="532" y="232"/>
                    </a:lnTo>
                    <a:lnTo>
                      <a:pt x="512" y="239"/>
                    </a:lnTo>
                    <a:lnTo>
                      <a:pt x="493" y="247"/>
                    </a:lnTo>
                    <a:lnTo>
                      <a:pt x="472" y="254"/>
                    </a:lnTo>
                    <a:lnTo>
                      <a:pt x="451" y="262"/>
                    </a:lnTo>
                    <a:lnTo>
                      <a:pt x="430" y="268"/>
                    </a:lnTo>
                    <a:lnTo>
                      <a:pt x="413" y="275"/>
                    </a:lnTo>
                    <a:lnTo>
                      <a:pt x="390" y="281"/>
                    </a:lnTo>
                    <a:lnTo>
                      <a:pt x="373" y="289"/>
                    </a:lnTo>
                    <a:lnTo>
                      <a:pt x="350" y="294"/>
                    </a:lnTo>
                    <a:lnTo>
                      <a:pt x="331" y="302"/>
                    </a:lnTo>
                    <a:lnTo>
                      <a:pt x="310" y="308"/>
                    </a:lnTo>
                    <a:lnTo>
                      <a:pt x="293" y="317"/>
                    </a:lnTo>
                    <a:lnTo>
                      <a:pt x="272" y="325"/>
                    </a:lnTo>
                    <a:lnTo>
                      <a:pt x="253" y="336"/>
                    </a:lnTo>
                    <a:lnTo>
                      <a:pt x="234" y="346"/>
                    </a:lnTo>
                    <a:lnTo>
                      <a:pt x="217" y="359"/>
                    </a:lnTo>
                    <a:lnTo>
                      <a:pt x="240" y="386"/>
                    </a:lnTo>
                    <a:lnTo>
                      <a:pt x="253" y="380"/>
                    </a:lnTo>
                    <a:lnTo>
                      <a:pt x="270" y="372"/>
                    </a:lnTo>
                    <a:lnTo>
                      <a:pt x="287" y="365"/>
                    </a:lnTo>
                    <a:lnTo>
                      <a:pt x="310" y="357"/>
                    </a:lnTo>
                    <a:lnTo>
                      <a:pt x="331" y="348"/>
                    </a:lnTo>
                    <a:lnTo>
                      <a:pt x="356" y="340"/>
                    </a:lnTo>
                    <a:lnTo>
                      <a:pt x="380" y="332"/>
                    </a:lnTo>
                    <a:lnTo>
                      <a:pt x="405" y="325"/>
                    </a:lnTo>
                    <a:lnTo>
                      <a:pt x="430" y="315"/>
                    </a:lnTo>
                    <a:lnTo>
                      <a:pt x="455" y="308"/>
                    </a:lnTo>
                    <a:lnTo>
                      <a:pt x="477" y="300"/>
                    </a:lnTo>
                    <a:lnTo>
                      <a:pt x="500" y="294"/>
                    </a:lnTo>
                    <a:lnTo>
                      <a:pt x="519" y="289"/>
                    </a:lnTo>
                    <a:lnTo>
                      <a:pt x="538" y="285"/>
                    </a:lnTo>
                    <a:lnTo>
                      <a:pt x="553" y="283"/>
                    </a:lnTo>
                    <a:lnTo>
                      <a:pt x="567" y="283"/>
                    </a:lnTo>
                    <a:lnTo>
                      <a:pt x="570" y="313"/>
                    </a:lnTo>
                    <a:lnTo>
                      <a:pt x="550" y="325"/>
                    </a:lnTo>
                    <a:lnTo>
                      <a:pt x="531" y="334"/>
                    </a:lnTo>
                    <a:lnTo>
                      <a:pt x="508" y="342"/>
                    </a:lnTo>
                    <a:lnTo>
                      <a:pt x="489" y="351"/>
                    </a:lnTo>
                    <a:lnTo>
                      <a:pt x="468" y="357"/>
                    </a:lnTo>
                    <a:lnTo>
                      <a:pt x="445" y="363"/>
                    </a:lnTo>
                    <a:lnTo>
                      <a:pt x="424" y="370"/>
                    </a:lnTo>
                    <a:lnTo>
                      <a:pt x="403" y="378"/>
                    </a:lnTo>
                    <a:lnTo>
                      <a:pt x="380" y="382"/>
                    </a:lnTo>
                    <a:lnTo>
                      <a:pt x="358" y="387"/>
                    </a:lnTo>
                    <a:lnTo>
                      <a:pt x="335" y="395"/>
                    </a:lnTo>
                    <a:lnTo>
                      <a:pt x="316" y="405"/>
                    </a:lnTo>
                    <a:lnTo>
                      <a:pt x="293" y="414"/>
                    </a:lnTo>
                    <a:lnTo>
                      <a:pt x="276" y="425"/>
                    </a:lnTo>
                    <a:lnTo>
                      <a:pt x="257" y="439"/>
                    </a:lnTo>
                    <a:lnTo>
                      <a:pt x="240" y="454"/>
                    </a:lnTo>
                    <a:lnTo>
                      <a:pt x="223" y="450"/>
                    </a:lnTo>
                    <a:lnTo>
                      <a:pt x="204" y="448"/>
                    </a:lnTo>
                    <a:lnTo>
                      <a:pt x="183" y="443"/>
                    </a:lnTo>
                    <a:lnTo>
                      <a:pt x="162" y="435"/>
                    </a:lnTo>
                    <a:lnTo>
                      <a:pt x="139" y="424"/>
                    </a:lnTo>
                    <a:lnTo>
                      <a:pt x="116" y="412"/>
                    </a:lnTo>
                    <a:lnTo>
                      <a:pt x="95" y="399"/>
                    </a:lnTo>
                    <a:lnTo>
                      <a:pt x="74" y="387"/>
                    </a:lnTo>
                    <a:lnTo>
                      <a:pt x="53" y="370"/>
                    </a:lnTo>
                    <a:lnTo>
                      <a:pt x="36" y="355"/>
                    </a:lnTo>
                    <a:lnTo>
                      <a:pt x="21" y="338"/>
                    </a:lnTo>
                    <a:lnTo>
                      <a:pt x="12" y="321"/>
                    </a:lnTo>
                    <a:lnTo>
                      <a:pt x="2" y="302"/>
                    </a:lnTo>
                    <a:lnTo>
                      <a:pt x="0" y="285"/>
                    </a:lnTo>
                    <a:lnTo>
                      <a:pt x="2" y="266"/>
                    </a:lnTo>
                    <a:lnTo>
                      <a:pt x="10" y="247"/>
                    </a:lnTo>
                    <a:lnTo>
                      <a:pt x="141" y="270"/>
                    </a:lnTo>
                    <a:lnTo>
                      <a:pt x="143" y="256"/>
                    </a:lnTo>
                    <a:lnTo>
                      <a:pt x="145" y="243"/>
                    </a:lnTo>
                    <a:lnTo>
                      <a:pt x="150" y="230"/>
                    </a:lnTo>
                    <a:lnTo>
                      <a:pt x="156" y="216"/>
                    </a:lnTo>
                    <a:lnTo>
                      <a:pt x="160" y="201"/>
                    </a:lnTo>
                    <a:lnTo>
                      <a:pt x="167" y="188"/>
                    </a:lnTo>
                    <a:lnTo>
                      <a:pt x="173" y="173"/>
                    </a:lnTo>
                    <a:lnTo>
                      <a:pt x="181" y="159"/>
                    </a:lnTo>
                    <a:lnTo>
                      <a:pt x="186" y="144"/>
                    </a:lnTo>
                    <a:lnTo>
                      <a:pt x="194" y="131"/>
                    </a:lnTo>
                    <a:lnTo>
                      <a:pt x="200" y="117"/>
                    </a:lnTo>
                    <a:lnTo>
                      <a:pt x="207" y="102"/>
                    </a:lnTo>
                    <a:lnTo>
                      <a:pt x="215" y="89"/>
                    </a:lnTo>
                    <a:lnTo>
                      <a:pt x="221" y="78"/>
                    </a:lnTo>
                    <a:lnTo>
                      <a:pt x="226" y="64"/>
                    </a:lnTo>
                    <a:lnTo>
                      <a:pt x="232" y="55"/>
                    </a:lnTo>
                    <a:lnTo>
                      <a:pt x="232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auto">
              <a:xfrm>
                <a:off x="1179" y="2673"/>
                <a:ext cx="828" cy="621"/>
              </a:xfrm>
              <a:custGeom>
                <a:avLst/>
                <a:gdLst/>
                <a:ahLst/>
                <a:cxnLst>
                  <a:cxn ang="0">
                    <a:pos x="897" y="275"/>
                  </a:cxn>
                  <a:cxn ang="0">
                    <a:pos x="1238" y="648"/>
                  </a:cxn>
                  <a:cxn ang="0">
                    <a:pos x="1546" y="1051"/>
                  </a:cxn>
                  <a:cxn ang="0">
                    <a:pos x="1608" y="1234"/>
                  </a:cxn>
                  <a:cxn ang="0">
                    <a:pos x="1557" y="1188"/>
                  </a:cxn>
                  <a:cxn ang="0">
                    <a:pos x="1508" y="1131"/>
                  </a:cxn>
                  <a:cxn ang="0">
                    <a:pos x="1445" y="1110"/>
                  </a:cxn>
                  <a:cxn ang="0">
                    <a:pos x="1280" y="1125"/>
                  </a:cxn>
                  <a:cxn ang="0">
                    <a:pos x="1105" y="1091"/>
                  </a:cxn>
                  <a:cxn ang="0">
                    <a:pos x="939" y="1051"/>
                  </a:cxn>
                  <a:cxn ang="0">
                    <a:pos x="987" y="890"/>
                  </a:cxn>
                  <a:cxn ang="0">
                    <a:pos x="1057" y="878"/>
                  </a:cxn>
                  <a:cxn ang="0">
                    <a:pos x="1129" y="878"/>
                  </a:cxn>
                  <a:cxn ang="0">
                    <a:pos x="1190" y="884"/>
                  </a:cxn>
                  <a:cxn ang="0">
                    <a:pos x="1158" y="840"/>
                  </a:cxn>
                  <a:cxn ang="0">
                    <a:pos x="1090" y="812"/>
                  </a:cxn>
                  <a:cxn ang="0">
                    <a:pos x="1023" y="777"/>
                  </a:cxn>
                  <a:cxn ang="0">
                    <a:pos x="1141" y="745"/>
                  </a:cxn>
                  <a:cxn ang="0">
                    <a:pos x="1137" y="711"/>
                  </a:cxn>
                  <a:cxn ang="0">
                    <a:pos x="1088" y="694"/>
                  </a:cxn>
                  <a:cxn ang="0">
                    <a:pos x="1038" y="673"/>
                  </a:cxn>
                  <a:cxn ang="0">
                    <a:pos x="994" y="648"/>
                  </a:cxn>
                  <a:cxn ang="0">
                    <a:pos x="1012" y="574"/>
                  </a:cxn>
                  <a:cxn ang="0">
                    <a:pos x="945" y="530"/>
                  </a:cxn>
                  <a:cxn ang="0">
                    <a:pos x="878" y="580"/>
                  </a:cxn>
                  <a:cxn ang="0">
                    <a:pos x="806" y="633"/>
                  </a:cxn>
                  <a:cxn ang="0">
                    <a:pos x="757" y="669"/>
                  </a:cxn>
                  <a:cxn ang="0">
                    <a:pos x="673" y="623"/>
                  </a:cxn>
                  <a:cxn ang="0">
                    <a:pos x="584" y="568"/>
                  </a:cxn>
                  <a:cxn ang="0">
                    <a:pos x="504" y="505"/>
                  </a:cxn>
                  <a:cxn ang="0">
                    <a:pos x="609" y="460"/>
                  </a:cxn>
                  <a:cxn ang="0">
                    <a:pos x="675" y="517"/>
                  </a:cxn>
                  <a:cxn ang="0">
                    <a:pos x="738" y="559"/>
                  </a:cxn>
                  <a:cxn ang="0">
                    <a:pos x="749" y="338"/>
                  </a:cxn>
                  <a:cxn ang="0">
                    <a:pos x="740" y="388"/>
                  </a:cxn>
                  <a:cxn ang="0">
                    <a:pos x="776" y="452"/>
                  </a:cxn>
                  <a:cxn ang="0">
                    <a:pos x="782" y="511"/>
                  </a:cxn>
                  <a:cxn ang="0">
                    <a:pos x="704" y="475"/>
                  </a:cxn>
                  <a:cxn ang="0">
                    <a:pos x="639" y="372"/>
                  </a:cxn>
                  <a:cxn ang="0">
                    <a:pos x="590" y="258"/>
                  </a:cxn>
                  <a:cxn ang="0">
                    <a:pos x="346" y="384"/>
                  </a:cxn>
                  <a:cxn ang="0">
                    <a:pos x="337" y="448"/>
                  </a:cxn>
                  <a:cxn ang="0">
                    <a:pos x="337" y="517"/>
                  </a:cxn>
                  <a:cxn ang="0">
                    <a:pos x="350" y="583"/>
                  </a:cxn>
                  <a:cxn ang="0">
                    <a:pos x="276" y="563"/>
                  </a:cxn>
                  <a:cxn ang="0">
                    <a:pos x="238" y="475"/>
                  </a:cxn>
                  <a:cxn ang="0">
                    <a:pos x="63" y="568"/>
                  </a:cxn>
                  <a:cxn ang="0">
                    <a:pos x="27" y="524"/>
                  </a:cxn>
                  <a:cxn ang="0">
                    <a:pos x="0" y="481"/>
                  </a:cxn>
                  <a:cxn ang="0">
                    <a:pos x="179" y="336"/>
                  </a:cxn>
                  <a:cxn ang="0">
                    <a:pos x="369" y="140"/>
                  </a:cxn>
                  <a:cxn ang="0">
                    <a:pos x="563" y="7"/>
                  </a:cxn>
                </a:cxnLst>
                <a:rect l="0" t="0" r="r" b="b"/>
                <a:pathLst>
                  <a:path w="1658" h="1241">
                    <a:moveTo>
                      <a:pt x="603" y="0"/>
                    </a:moveTo>
                    <a:lnTo>
                      <a:pt x="677" y="66"/>
                    </a:lnTo>
                    <a:lnTo>
                      <a:pt x="749" y="135"/>
                    </a:lnTo>
                    <a:lnTo>
                      <a:pt x="823" y="203"/>
                    </a:lnTo>
                    <a:lnTo>
                      <a:pt x="897" y="275"/>
                    </a:lnTo>
                    <a:lnTo>
                      <a:pt x="968" y="348"/>
                    </a:lnTo>
                    <a:lnTo>
                      <a:pt x="1038" y="422"/>
                    </a:lnTo>
                    <a:lnTo>
                      <a:pt x="1105" y="496"/>
                    </a:lnTo>
                    <a:lnTo>
                      <a:pt x="1175" y="572"/>
                    </a:lnTo>
                    <a:lnTo>
                      <a:pt x="1238" y="648"/>
                    </a:lnTo>
                    <a:lnTo>
                      <a:pt x="1302" y="726"/>
                    </a:lnTo>
                    <a:lnTo>
                      <a:pt x="1365" y="804"/>
                    </a:lnTo>
                    <a:lnTo>
                      <a:pt x="1428" y="886"/>
                    </a:lnTo>
                    <a:lnTo>
                      <a:pt x="1487" y="966"/>
                    </a:lnTo>
                    <a:lnTo>
                      <a:pt x="1546" y="1051"/>
                    </a:lnTo>
                    <a:lnTo>
                      <a:pt x="1601" y="1133"/>
                    </a:lnTo>
                    <a:lnTo>
                      <a:pt x="1658" y="1220"/>
                    </a:lnTo>
                    <a:lnTo>
                      <a:pt x="1624" y="1241"/>
                    </a:lnTo>
                    <a:lnTo>
                      <a:pt x="1616" y="1236"/>
                    </a:lnTo>
                    <a:lnTo>
                      <a:pt x="1608" y="1234"/>
                    </a:lnTo>
                    <a:lnTo>
                      <a:pt x="1599" y="1226"/>
                    </a:lnTo>
                    <a:lnTo>
                      <a:pt x="1589" y="1219"/>
                    </a:lnTo>
                    <a:lnTo>
                      <a:pt x="1578" y="1209"/>
                    </a:lnTo>
                    <a:lnTo>
                      <a:pt x="1569" y="1199"/>
                    </a:lnTo>
                    <a:lnTo>
                      <a:pt x="1557" y="1188"/>
                    </a:lnTo>
                    <a:lnTo>
                      <a:pt x="1548" y="1179"/>
                    </a:lnTo>
                    <a:lnTo>
                      <a:pt x="1538" y="1163"/>
                    </a:lnTo>
                    <a:lnTo>
                      <a:pt x="1527" y="1152"/>
                    </a:lnTo>
                    <a:lnTo>
                      <a:pt x="1517" y="1139"/>
                    </a:lnTo>
                    <a:lnTo>
                      <a:pt x="1508" y="1131"/>
                    </a:lnTo>
                    <a:lnTo>
                      <a:pt x="1498" y="1120"/>
                    </a:lnTo>
                    <a:lnTo>
                      <a:pt x="1491" y="1110"/>
                    </a:lnTo>
                    <a:lnTo>
                      <a:pt x="1483" y="1103"/>
                    </a:lnTo>
                    <a:lnTo>
                      <a:pt x="1477" y="1099"/>
                    </a:lnTo>
                    <a:lnTo>
                      <a:pt x="1445" y="1110"/>
                    </a:lnTo>
                    <a:lnTo>
                      <a:pt x="1415" y="1120"/>
                    </a:lnTo>
                    <a:lnTo>
                      <a:pt x="1380" y="1123"/>
                    </a:lnTo>
                    <a:lnTo>
                      <a:pt x="1348" y="1129"/>
                    </a:lnTo>
                    <a:lnTo>
                      <a:pt x="1314" y="1127"/>
                    </a:lnTo>
                    <a:lnTo>
                      <a:pt x="1280" y="1125"/>
                    </a:lnTo>
                    <a:lnTo>
                      <a:pt x="1245" y="1122"/>
                    </a:lnTo>
                    <a:lnTo>
                      <a:pt x="1211" y="1116"/>
                    </a:lnTo>
                    <a:lnTo>
                      <a:pt x="1175" y="1106"/>
                    </a:lnTo>
                    <a:lnTo>
                      <a:pt x="1139" y="1101"/>
                    </a:lnTo>
                    <a:lnTo>
                      <a:pt x="1105" y="1091"/>
                    </a:lnTo>
                    <a:lnTo>
                      <a:pt x="1070" y="1082"/>
                    </a:lnTo>
                    <a:lnTo>
                      <a:pt x="1036" y="1072"/>
                    </a:lnTo>
                    <a:lnTo>
                      <a:pt x="1002" y="1064"/>
                    </a:lnTo>
                    <a:lnTo>
                      <a:pt x="972" y="1057"/>
                    </a:lnTo>
                    <a:lnTo>
                      <a:pt x="939" y="1051"/>
                    </a:lnTo>
                    <a:lnTo>
                      <a:pt x="1240" y="1006"/>
                    </a:lnTo>
                    <a:lnTo>
                      <a:pt x="1247" y="987"/>
                    </a:lnTo>
                    <a:lnTo>
                      <a:pt x="960" y="893"/>
                    </a:lnTo>
                    <a:lnTo>
                      <a:pt x="972" y="891"/>
                    </a:lnTo>
                    <a:lnTo>
                      <a:pt x="987" y="890"/>
                    </a:lnTo>
                    <a:lnTo>
                      <a:pt x="1000" y="886"/>
                    </a:lnTo>
                    <a:lnTo>
                      <a:pt x="1013" y="886"/>
                    </a:lnTo>
                    <a:lnTo>
                      <a:pt x="1027" y="882"/>
                    </a:lnTo>
                    <a:lnTo>
                      <a:pt x="1042" y="880"/>
                    </a:lnTo>
                    <a:lnTo>
                      <a:pt x="1057" y="878"/>
                    </a:lnTo>
                    <a:lnTo>
                      <a:pt x="1072" y="878"/>
                    </a:lnTo>
                    <a:lnTo>
                      <a:pt x="1086" y="878"/>
                    </a:lnTo>
                    <a:lnTo>
                      <a:pt x="1099" y="878"/>
                    </a:lnTo>
                    <a:lnTo>
                      <a:pt x="1112" y="878"/>
                    </a:lnTo>
                    <a:lnTo>
                      <a:pt x="1129" y="878"/>
                    </a:lnTo>
                    <a:lnTo>
                      <a:pt x="1143" y="880"/>
                    </a:lnTo>
                    <a:lnTo>
                      <a:pt x="1158" y="884"/>
                    </a:lnTo>
                    <a:lnTo>
                      <a:pt x="1171" y="888"/>
                    </a:lnTo>
                    <a:lnTo>
                      <a:pt x="1186" y="893"/>
                    </a:lnTo>
                    <a:lnTo>
                      <a:pt x="1190" y="884"/>
                    </a:lnTo>
                    <a:lnTo>
                      <a:pt x="1194" y="871"/>
                    </a:lnTo>
                    <a:lnTo>
                      <a:pt x="1190" y="859"/>
                    </a:lnTo>
                    <a:lnTo>
                      <a:pt x="1186" y="853"/>
                    </a:lnTo>
                    <a:lnTo>
                      <a:pt x="1171" y="846"/>
                    </a:lnTo>
                    <a:lnTo>
                      <a:pt x="1158" y="840"/>
                    </a:lnTo>
                    <a:lnTo>
                      <a:pt x="1145" y="834"/>
                    </a:lnTo>
                    <a:lnTo>
                      <a:pt x="1129" y="831"/>
                    </a:lnTo>
                    <a:lnTo>
                      <a:pt x="1116" y="823"/>
                    </a:lnTo>
                    <a:lnTo>
                      <a:pt x="1103" y="817"/>
                    </a:lnTo>
                    <a:lnTo>
                      <a:pt x="1090" y="812"/>
                    </a:lnTo>
                    <a:lnTo>
                      <a:pt x="1076" y="806"/>
                    </a:lnTo>
                    <a:lnTo>
                      <a:pt x="1063" y="798"/>
                    </a:lnTo>
                    <a:lnTo>
                      <a:pt x="1050" y="791"/>
                    </a:lnTo>
                    <a:lnTo>
                      <a:pt x="1034" y="783"/>
                    </a:lnTo>
                    <a:lnTo>
                      <a:pt x="1023" y="777"/>
                    </a:lnTo>
                    <a:lnTo>
                      <a:pt x="1010" y="770"/>
                    </a:lnTo>
                    <a:lnTo>
                      <a:pt x="994" y="762"/>
                    </a:lnTo>
                    <a:lnTo>
                      <a:pt x="983" y="755"/>
                    </a:lnTo>
                    <a:lnTo>
                      <a:pt x="972" y="749"/>
                    </a:lnTo>
                    <a:lnTo>
                      <a:pt x="1141" y="745"/>
                    </a:lnTo>
                    <a:lnTo>
                      <a:pt x="1150" y="741"/>
                    </a:lnTo>
                    <a:lnTo>
                      <a:pt x="1156" y="734"/>
                    </a:lnTo>
                    <a:lnTo>
                      <a:pt x="1154" y="722"/>
                    </a:lnTo>
                    <a:lnTo>
                      <a:pt x="1148" y="715"/>
                    </a:lnTo>
                    <a:lnTo>
                      <a:pt x="1137" y="711"/>
                    </a:lnTo>
                    <a:lnTo>
                      <a:pt x="1128" y="709"/>
                    </a:lnTo>
                    <a:lnTo>
                      <a:pt x="1116" y="705"/>
                    </a:lnTo>
                    <a:lnTo>
                      <a:pt x="1107" y="703"/>
                    </a:lnTo>
                    <a:lnTo>
                      <a:pt x="1097" y="698"/>
                    </a:lnTo>
                    <a:lnTo>
                      <a:pt x="1088" y="694"/>
                    </a:lnTo>
                    <a:lnTo>
                      <a:pt x="1078" y="692"/>
                    </a:lnTo>
                    <a:lnTo>
                      <a:pt x="1069" y="688"/>
                    </a:lnTo>
                    <a:lnTo>
                      <a:pt x="1057" y="682"/>
                    </a:lnTo>
                    <a:lnTo>
                      <a:pt x="1050" y="679"/>
                    </a:lnTo>
                    <a:lnTo>
                      <a:pt x="1038" y="673"/>
                    </a:lnTo>
                    <a:lnTo>
                      <a:pt x="1029" y="669"/>
                    </a:lnTo>
                    <a:lnTo>
                      <a:pt x="1019" y="663"/>
                    </a:lnTo>
                    <a:lnTo>
                      <a:pt x="1010" y="658"/>
                    </a:lnTo>
                    <a:lnTo>
                      <a:pt x="1002" y="654"/>
                    </a:lnTo>
                    <a:lnTo>
                      <a:pt x="994" y="648"/>
                    </a:lnTo>
                    <a:lnTo>
                      <a:pt x="1067" y="623"/>
                    </a:lnTo>
                    <a:lnTo>
                      <a:pt x="1053" y="610"/>
                    </a:lnTo>
                    <a:lnTo>
                      <a:pt x="1040" y="599"/>
                    </a:lnTo>
                    <a:lnTo>
                      <a:pt x="1027" y="585"/>
                    </a:lnTo>
                    <a:lnTo>
                      <a:pt x="1012" y="574"/>
                    </a:lnTo>
                    <a:lnTo>
                      <a:pt x="996" y="561"/>
                    </a:lnTo>
                    <a:lnTo>
                      <a:pt x="983" y="549"/>
                    </a:lnTo>
                    <a:lnTo>
                      <a:pt x="970" y="536"/>
                    </a:lnTo>
                    <a:lnTo>
                      <a:pt x="955" y="526"/>
                    </a:lnTo>
                    <a:lnTo>
                      <a:pt x="945" y="530"/>
                    </a:lnTo>
                    <a:lnTo>
                      <a:pt x="934" y="540"/>
                    </a:lnTo>
                    <a:lnTo>
                      <a:pt x="920" y="547"/>
                    </a:lnTo>
                    <a:lnTo>
                      <a:pt x="907" y="559"/>
                    </a:lnTo>
                    <a:lnTo>
                      <a:pt x="892" y="568"/>
                    </a:lnTo>
                    <a:lnTo>
                      <a:pt x="878" y="580"/>
                    </a:lnTo>
                    <a:lnTo>
                      <a:pt x="863" y="593"/>
                    </a:lnTo>
                    <a:lnTo>
                      <a:pt x="850" y="604"/>
                    </a:lnTo>
                    <a:lnTo>
                      <a:pt x="835" y="614"/>
                    </a:lnTo>
                    <a:lnTo>
                      <a:pt x="821" y="623"/>
                    </a:lnTo>
                    <a:lnTo>
                      <a:pt x="806" y="633"/>
                    </a:lnTo>
                    <a:lnTo>
                      <a:pt x="795" y="644"/>
                    </a:lnTo>
                    <a:lnTo>
                      <a:pt x="782" y="652"/>
                    </a:lnTo>
                    <a:lnTo>
                      <a:pt x="772" y="659"/>
                    </a:lnTo>
                    <a:lnTo>
                      <a:pt x="763" y="663"/>
                    </a:lnTo>
                    <a:lnTo>
                      <a:pt x="757" y="669"/>
                    </a:lnTo>
                    <a:lnTo>
                      <a:pt x="740" y="659"/>
                    </a:lnTo>
                    <a:lnTo>
                      <a:pt x="724" y="650"/>
                    </a:lnTo>
                    <a:lnTo>
                      <a:pt x="707" y="640"/>
                    </a:lnTo>
                    <a:lnTo>
                      <a:pt x="692" y="633"/>
                    </a:lnTo>
                    <a:lnTo>
                      <a:pt x="673" y="623"/>
                    </a:lnTo>
                    <a:lnTo>
                      <a:pt x="656" y="614"/>
                    </a:lnTo>
                    <a:lnTo>
                      <a:pt x="639" y="602"/>
                    </a:lnTo>
                    <a:lnTo>
                      <a:pt x="622" y="593"/>
                    </a:lnTo>
                    <a:lnTo>
                      <a:pt x="603" y="582"/>
                    </a:lnTo>
                    <a:lnTo>
                      <a:pt x="584" y="568"/>
                    </a:lnTo>
                    <a:lnTo>
                      <a:pt x="567" y="557"/>
                    </a:lnTo>
                    <a:lnTo>
                      <a:pt x="552" y="545"/>
                    </a:lnTo>
                    <a:lnTo>
                      <a:pt x="532" y="532"/>
                    </a:lnTo>
                    <a:lnTo>
                      <a:pt x="519" y="519"/>
                    </a:lnTo>
                    <a:lnTo>
                      <a:pt x="504" y="505"/>
                    </a:lnTo>
                    <a:lnTo>
                      <a:pt x="491" y="490"/>
                    </a:lnTo>
                    <a:lnTo>
                      <a:pt x="569" y="437"/>
                    </a:lnTo>
                    <a:lnTo>
                      <a:pt x="582" y="441"/>
                    </a:lnTo>
                    <a:lnTo>
                      <a:pt x="595" y="450"/>
                    </a:lnTo>
                    <a:lnTo>
                      <a:pt x="609" y="460"/>
                    </a:lnTo>
                    <a:lnTo>
                      <a:pt x="624" y="471"/>
                    </a:lnTo>
                    <a:lnTo>
                      <a:pt x="635" y="481"/>
                    </a:lnTo>
                    <a:lnTo>
                      <a:pt x="648" y="494"/>
                    </a:lnTo>
                    <a:lnTo>
                      <a:pt x="662" y="505"/>
                    </a:lnTo>
                    <a:lnTo>
                      <a:pt x="675" y="517"/>
                    </a:lnTo>
                    <a:lnTo>
                      <a:pt x="686" y="526"/>
                    </a:lnTo>
                    <a:lnTo>
                      <a:pt x="700" y="536"/>
                    </a:lnTo>
                    <a:lnTo>
                      <a:pt x="711" y="545"/>
                    </a:lnTo>
                    <a:lnTo>
                      <a:pt x="726" y="553"/>
                    </a:lnTo>
                    <a:lnTo>
                      <a:pt x="738" y="559"/>
                    </a:lnTo>
                    <a:lnTo>
                      <a:pt x="751" y="563"/>
                    </a:lnTo>
                    <a:lnTo>
                      <a:pt x="766" y="564"/>
                    </a:lnTo>
                    <a:lnTo>
                      <a:pt x="780" y="564"/>
                    </a:lnTo>
                    <a:lnTo>
                      <a:pt x="863" y="490"/>
                    </a:lnTo>
                    <a:lnTo>
                      <a:pt x="749" y="338"/>
                    </a:lnTo>
                    <a:lnTo>
                      <a:pt x="719" y="353"/>
                    </a:lnTo>
                    <a:lnTo>
                      <a:pt x="719" y="357"/>
                    </a:lnTo>
                    <a:lnTo>
                      <a:pt x="726" y="367"/>
                    </a:lnTo>
                    <a:lnTo>
                      <a:pt x="730" y="376"/>
                    </a:lnTo>
                    <a:lnTo>
                      <a:pt x="740" y="388"/>
                    </a:lnTo>
                    <a:lnTo>
                      <a:pt x="747" y="399"/>
                    </a:lnTo>
                    <a:lnTo>
                      <a:pt x="755" y="412"/>
                    </a:lnTo>
                    <a:lnTo>
                      <a:pt x="763" y="426"/>
                    </a:lnTo>
                    <a:lnTo>
                      <a:pt x="772" y="441"/>
                    </a:lnTo>
                    <a:lnTo>
                      <a:pt x="776" y="452"/>
                    </a:lnTo>
                    <a:lnTo>
                      <a:pt x="782" y="464"/>
                    </a:lnTo>
                    <a:lnTo>
                      <a:pt x="785" y="477"/>
                    </a:lnTo>
                    <a:lnTo>
                      <a:pt x="787" y="490"/>
                    </a:lnTo>
                    <a:lnTo>
                      <a:pt x="783" y="500"/>
                    </a:lnTo>
                    <a:lnTo>
                      <a:pt x="782" y="511"/>
                    </a:lnTo>
                    <a:lnTo>
                      <a:pt x="772" y="519"/>
                    </a:lnTo>
                    <a:lnTo>
                      <a:pt x="761" y="526"/>
                    </a:lnTo>
                    <a:lnTo>
                      <a:pt x="740" y="509"/>
                    </a:lnTo>
                    <a:lnTo>
                      <a:pt x="723" y="494"/>
                    </a:lnTo>
                    <a:lnTo>
                      <a:pt x="704" y="475"/>
                    </a:lnTo>
                    <a:lnTo>
                      <a:pt x="690" y="456"/>
                    </a:lnTo>
                    <a:lnTo>
                      <a:pt x="677" y="435"/>
                    </a:lnTo>
                    <a:lnTo>
                      <a:pt x="664" y="416"/>
                    </a:lnTo>
                    <a:lnTo>
                      <a:pt x="650" y="393"/>
                    </a:lnTo>
                    <a:lnTo>
                      <a:pt x="639" y="372"/>
                    </a:lnTo>
                    <a:lnTo>
                      <a:pt x="628" y="350"/>
                    </a:lnTo>
                    <a:lnTo>
                      <a:pt x="618" y="327"/>
                    </a:lnTo>
                    <a:lnTo>
                      <a:pt x="609" y="304"/>
                    </a:lnTo>
                    <a:lnTo>
                      <a:pt x="599" y="281"/>
                    </a:lnTo>
                    <a:lnTo>
                      <a:pt x="590" y="258"/>
                    </a:lnTo>
                    <a:lnTo>
                      <a:pt x="580" y="235"/>
                    </a:lnTo>
                    <a:lnTo>
                      <a:pt x="571" y="211"/>
                    </a:lnTo>
                    <a:lnTo>
                      <a:pt x="561" y="192"/>
                    </a:lnTo>
                    <a:lnTo>
                      <a:pt x="350" y="372"/>
                    </a:lnTo>
                    <a:lnTo>
                      <a:pt x="346" y="384"/>
                    </a:lnTo>
                    <a:lnTo>
                      <a:pt x="344" y="395"/>
                    </a:lnTo>
                    <a:lnTo>
                      <a:pt x="340" y="409"/>
                    </a:lnTo>
                    <a:lnTo>
                      <a:pt x="340" y="422"/>
                    </a:lnTo>
                    <a:lnTo>
                      <a:pt x="339" y="435"/>
                    </a:lnTo>
                    <a:lnTo>
                      <a:pt x="337" y="448"/>
                    </a:lnTo>
                    <a:lnTo>
                      <a:pt x="337" y="464"/>
                    </a:lnTo>
                    <a:lnTo>
                      <a:pt x="337" y="477"/>
                    </a:lnTo>
                    <a:lnTo>
                      <a:pt x="337" y="488"/>
                    </a:lnTo>
                    <a:lnTo>
                      <a:pt x="337" y="504"/>
                    </a:lnTo>
                    <a:lnTo>
                      <a:pt x="337" y="517"/>
                    </a:lnTo>
                    <a:lnTo>
                      <a:pt x="339" y="530"/>
                    </a:lnTo>
                    <a:lnTo>
                      <a:pt x="340" y="544"/>
                    </a:lnTo>
                    <a:lnTo>
                      <a:pt x="342" y="557"/>
                    </a:lnTo>
                    <a:lnTo>
                      <a:pt x="346" y="570"/>
                    </a:lnTo>
                    <a:lnTo>
                      <a:pt x="350" y="583"/>
                    </a:lnTo>
                    <a:lnTo>
                      <a:pt x="293" y="610"/>
                    </a:lnTo>
                    <a:lnTo>
                      <a:pt x="285" y="601"/>
                    </a:lnTo>
                    <a:lnTo>
                      <a:pt x="282" y="589"/>
                    </a:lnTo>
                    <a:lnTo>
                      <a:pt x="276" y="576"/>
                    </a:lnTo>
                    <a:lnTo>
                      <a:pt x="276" y="563"/>
                    </a:lnTo>
                    <a:lnTo>
                      <a:pt x="274" y="549"/>
                    </a:lnTo>
                    <a:lnTo>
                      <a:pt x="274" y="536"/>
                    </a:lnTo>
                    <a:lnTo>
                      <a:pt x="276" y="523"/>
                    </a:lnTo>
                    <a:lnTo>
                      <a:pt x="276" y="513"/>
                    </a:lnTo>
                    <a:lnTo>
                      <a:pt x="238" y="475"/>
                    </a:lnTo>
                    <a:lnTo>
                      <a:pt x="109" y="616"/>
                    </a:lnTo>
                    <a:lnTo>
                      <a:pt x="91" y="601"/>
                    </a:lnTo>
                    <a:lnTo>
                      <a:pt x="76" y="585"/>
                    </a:lnTo>
                    <a:lnTo>
                      <a:pt x="69" y="576"/>
                    </a:lnTo>
                    <a:lnTo>
                      <a:pt x="63" y="568"/>
                    </a:lnTo>
                    <a:lnTo>
                      <a:pt x="55" y="561"/>
                    </a:lnTo>
                    <a:lnTo>
                      <a:pt x="48" y="551"/>
                    </a:lnTo>
                    <a:lnTo>
                      <a:pt x="40" y="544"/>
                    </a:lnTo>
                    <a:lnTo>
                      <a:pt x="34" y="534"/>
                    </a:lnTo>
                    <a:lnTo>
                      <a:pt x="27" y="524"/>
                    </a:lnTo>
                    <a:lnTo>
                      <a:pt x="23" y="515"/>
                    </a:lnTo>
                    <a:lnTo>
                      <a:pt x="15" y="505"/>
                    </a:lnTo>
                    <a:lnTo>
                      <a:pt x="10" y="496"/>
                    </a:lnTo>
                    <a:lnTo>
                      <a:pt x="6" y="488"/>
                    </a:lnTo>
                    <a:lnTo>
                      <a:pt x="0" y="481"/>
                    </a:lnTo>
                    <a:lnTo>
                      <a:pt x="33" y="460"/>
                    </a:lnTo>
                    <a:lnTo>
                      <a:pt x="69" y="435"/>
                    </a:lnTo>
                    <a:lnTo>
                      <a:pt x="105" y="405"/>
                    </a:lnTo>
                    <a:lnTo>
                      <a:pt x="143" y="372"/>
                    </a:lnTo>
                    <a:lnTo>
                      <a:pt x="179" y="336"/>
                    </a:lnTo>
                    <a:lnTo>
                      <a:pt x="215" y="298"/>
                    </a:lnTo>
                    <a:lnTo>
                      <a:pt x="253" y="258"/>
                    </a:lnTo>
                    <a:lnTo>
                      <a:pt x="293" y="218"/>
                    </a:lnTo>
                    <a:lnTo>
                      <a:pt x="329" y="178"/>
                    </a:lnTo>
                    <a:lnTo>
                      <a:pt x="369" y="140"/>
                    </a:lnTo>
                    <a:lnTo>
                      <a:pt x="407" y="104"/>
                    </a:lnTo>
                    <a:lnTo>
                      <a:pt x="447" y="74"/>
                    </a:lnTo>
                    <a:lnTo>
                      <a:pt x="485" y="45"/>
                    </a:lnTo>
                    <a:lnTo>
                      <a:pt x="525" y="23"/>
                    </a:lnTo>
                    <a:lnTo>
                      <a:pt x="563" y="7"/>
                    </a:lnTo>
                    <a:lnTo>
                      <a:pt x="603" y="0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auto">
              <a:xfrm>
                <a:off x="155" y="3393"/>
                <a:ext cx="249" cy="77"/>
              </a:xfrm>
              <a:custGeom>
                <a:avLst/>
                <a:gdLst/>
                <a:ahLst/>
                <a:cxnLst>
                  <a:cxn ang="0">
                    <a:pos x="498" y="0"/>
                  </a:cxn>
                  <a:cxn ang="0">
                    <a:pos x="475" y="8"/>
                  </a:cxn>
                  <a:cxn ang="0">
                    <a:pos x="450" y="19"/>
                  </a:cxn>
                  <a:cxn ang="0">
                    <a:pos x="424" y="32"/>
                  </a:cxn>
                  <a:cxn ang="0">
                    <a:pos x="391" y="46"/>
                  </a:cxn>
                  <a:cxn ang="0">
                    <a:pos x="359" y="57"/>
                  </a:cxn>
                  <a:cxn ang="0">
                    <a:pos x="325" y="72"/>
                  </a:cxn>
                  <a:cxn ang="0">
                    <a:pos x="289" y="86"/>
                  </a:cxn>
                  <a:cxn ang="0">
                    <a:pos x="254" y="99"/>
                  </a:cxn>
                  <a:cxn ang="0">
                    <a:pos x="218" y="110"/>
                  </a:cxn>
                  <a:cxn ang="0">
                    <a:pos x="180" y="122"/>
                  </a:cxn>
                  <a:cxn ang="0">
                    <a:pos x="144" y="131"/>
                  </a:cxn>
                  <a:cxn ang="0">
                    <a:pos x="112" y="143"/>
                  </a:cxn>
                  <a:cxn ang="0">
                    <a:pos x="78" y="146"/>
                  </a:cxn>
                  <a:cxn ang="0">
                    <a:pos x="49" y="150"/>
                  </a:cxn>
                  <a:cxn ang="0">
                    <a:pos x="21" y="152"/>
                  </a:cxn>
                  <a:cxn ang="0">
                    <a:pos x="0" y="152"/>
                  </a:cxn>
                  <a:cxn ang="0">
                    <a:pos x="21" y="135"/>
                  </a:cxn>
                  <a:cxn ang="0">
                    <a:pos x="45" y="120"/>
                  </a:cxn>
                  <a:cxn ang="0">
                    <a:pos x="74" y="106"/>
                  </a:cxn>
                  <a:cxn ang="0">
                    <a:pos x="104" y="95"/>
                  </a:cxn>
                  <a:cxn ang="0">
                    <a:pos x="135" y="80"/>
                  </a:cxn>
                  <a:cxn ang="0">
                    <a:pos x="167" y="67"/>
                  </a:cxn>
                  <a:cxn ang="0">
                    <a:pos x="201" y="55"/>
                  </a:cxn>
                  <a:cxn ang="0">
                    <a:pos x="237" y="46"/>
                  </a:cxn>
                  <a:cxn ang="0">
                    <a:pos x="272" y="34"/>
                  </a:cxn>
                  <a:cxn ang="0">
                    <a:pos x="306" y="25"/>
                  </a:cxn>
                  <a:cxn ang="0">
                    <a:pos x="342" y="15"/>
                  </a:cxn>
                  <a:cxn ang="0">
                    <a:pos x="376" y="11"/>
                  </a:cxn>
                  <a:cxn ang="0">
                    <a:pos x="407" y="6"/>
                  </a:cxn>
                  <a:cxn ang="0">
                    <a:pos x="439" y="2"/>
                  </a:cxn>
                  <a:cxn ang="0">
                    <a:pos x="469" y="0"/>
                  </a:cxn>
                  <a:cxn ang="0">
                    <a:pos x="498" y="0"/>
                  </a:cxn>
                  <a:cxn ang="0">
                    <a:pos x="498" y="0"/>
                  </a:cxn>
                </a:cxnLst>
                <a:rect l="0" t="0" r="r" b="b"/>
                <a:pathLst>
                  <a:path w="498" h="152">
                    <a:moveTo>
                      <a:pt x="498" y="0"/>
                    </a:moveTo>
                    <a:lnTo>
                      <a:pt x="475" y="8"/>
                    </a:lnTo>
                    <a:lnTo>
                      <a:pt x="450" y="19"/>
                    </a:lnTo>
                    <a:lnTo>
                      <a:pt x="424" y="32"/>
                    </a:lnTo>
                    <a:lnTo>
                      <a:pt x="391" y="46"/>
                    </a:lnTo>
                    <a:lnTo>
                      <a:pt x="359" y="57"/>
                    </a:lnTo>
                    <a:lnTo>
                      <a:pt x="325" y="72"/>
                    </a:lnTo>
                    <a:lnTo>
                      <a:pt x="289" y="86"/>
                    </a:lnTo>
                    <a:lnTo>
                      <a:pt x="254" y="99"/>
                    </a:lnTo>
                    <a:lnTo>
                      <a:pt x="218" y="110"/>
                    </a:lnTo>
                    <a:lnTo>
                      <a:pt x="180" y="122"/>
                    </a:lnTo>
                    <a:lnTo>
                      <a:pt x="144" y="131"/>
                    </a:lnTo>
                    <a:lnTo>
                      <a:pt x="112" y="143"/>
                    </a:lnTo>
                    <a:lnTo>
                      <a:pt x="78" y="146"/>
                    </a:lnTo>
                    <a:lnTo>
                      <a:pt x="49" y="150"/>
                    </a:lnTo>
                    <a:lnTo>
                      <a:pt x="21" y="152"/>
                    </a:lnTo>
                    <a:lnTo>
                      <a:pt x="0" y="152"/>
                    </a:lnTo>
                    <a:lnTo>
                      <a:pt x="21" y="135"/>
                    </a:lnTo>
                    <a:lnTo>
                      <a:pt x="45" y="120"/>
                    </a:lnTo>
                    <a:lnTo>
                      <a:pt x="74" y="106"/>
                    </a:lnTo>
                    <a:lnTo>
                      <a:pt x="104" y="95"/>
                    </a:lnTo>
                    <a:lnTo>
                      <a:pt x="135" y="80"/>
                    </a:lnTo>
                    <a:lnTo>
                      <a:pt x="167" y="67"/>
                    </a:lnTo>
                    <a:lnTo>
                      <a:pt x="201" y="55"/>
                    </a:lnTo>
                    <a:lnTo>
                      <a:pt x="237" y="46"/>
                    </a:lnTo>
                    <a:lnTo>
                      <a:pt x="272" y="34"/>
                    </a:lnTo>
                    <a:lnTo>
                      <a:pt x="306" y="25"/>
                    </a:lnTo>
                    <a:lnTo>
                      <a:pt x="342" y="15"/>
                    </a:lnTo>
                    <a:lnTo>
                      <a:pt x="376" y="11"/>
                    </a:lnTo>
                    <a:lnTo>
                      <a:pt x="407" y="6"/>
                    </a:lnTo>
                    <a:lnTo>
                      <a:pt x="439" y="2"/>
                    </a:lnTo>
                    <a:lnTo>
                      <a:pt x="469" y="0"/>
                    </a:lnTo>
                    <a:lnTo>
                      <a:pt x="498" y="0"/>
                    </a:lnTo>
                    <a:lnTo>
                      <a:pt x="4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319" y="3401"/>
                <a:ext cx="160" cy="53"/>
              </a:xfrm>
              <a:custGeom>
                <a:avLst/>
                <a:gdLst/>
                <a:ahLst/>
                <a:cxnLst>
                  <a:cxn ang="0">
                    <a:pos x="289" y="0"/>
                  </a:cxn>
                  <a:cxn ang="0">
                    <a:pos x="319" y="17"/>
                  </a:cxn>
                  <a:cxn ang="0">
                    <a:pos x="300" y="31"/>
                  </a:cxn>
                  <a:cxn ang="0">
                    <a:pos x="283" y="42"/>
                  </a:cxn>
                  <a:cxn ang="0">
                    <a:pos x="266" y="53"/>
                  </a:cxn>
                  <a:cxn ang="0">
                    <a:pos x="249" y="65"/>
                  </a:cxn>
                  <a:cxn ang="0">
                    <a:pos x="228" y="72"/>
                  </a:cxn>
                  <a:cxn ang="0">
                    <a:pos x="211" y="80"/>
                  </a:cxn>
                  <a:cxn ang="0">
                    <a:pos x="190" y="86"/>
                  </a:cxn>
                  <a:cxn ang="0">
                    <a:pos x="171" y="91"/>
                  </a:cxn>
                  <a:cxn ang="0">
                    <a:pos x="150" y="95"/>
                  </a:cxn>
                  <a:cxn ang="0">
                    <a:pos x="127" y="97"/>
                  </a:cxn>
                  <a:cxn ang="0">
                    <a:pos x="106" y="101"/>
                  </a:cxn>
                  <a:cxn ang="0">
                    <a:pos x="85" y="105"/>
                  </a:cxn>
                  <a:cxn ang="0">
                    <a:pos x="62" y="105"/>
                  </a:cxn>
                  <a:cxn ang="0">
                    <a:pos x="41" y="105"/>
                  </a:cxn>
                  <a:cxn ang="0">
                    <a:pos x="21" y="105"/>
                  </a:cxn>
                  <a:cxn ang="0">
                    <a:pos x="0" y="107"/>
                  </a:cxn>
                  <a:cxn ang="0">
                    <a:pos x="5" y="101"/>
                  </a:cxn>
                  <a:cxn ang="0">
                    <a:pos x="15" y="95"/>
                  </a:cxn>
                  <a:cxn ang="0">
                    <a:pos x="30" y="88"/>
                  </a:cxn>
                  <a:cxn ang="0">
                    <a:pos x="47" y="82"/>
                  </a:cxn>
                  <a:cxn ang="0">
                    <a:pos x="66" y="72"/>
                  </a:cxn>
                  <a:cxn ang="0">
                    <a:pos x="89" y="65"/>
                  </a:cxn>
                  <a:cxn ang="0">
                    <a:pos x="112" y="57"/>
                  </a:cxn>
                  <a:cxn ang="0">
                    <a:pos x="136" y="50"/>
                  </a:cxn>
                  <a:cxn ang="0">
                    <a:pos x="159" y="40"/>
                  </a:cxn>
                  <a:cxn ang="0">
                    <a:pos x="184" y="33"/>
                  </a:cxn>
                  <a:cxn ang="0">
                    <a:pos x="205" y="25"/>
                  </a:cxn>
                  <a:cxn ang="0">
                    <a:pos x="228" y="19"/>
                  </a:cxn>
                  <a:cxn ang="0">
                    <a:pos x="247" y="12"/>
                  </a:cxn>
                  <a:cxn ang="0">
                    <a:pos x="264" y="8"/>
                  </a:cxn>
                  <a:cxn ang="0">
                    <a:pos x="277" y="0"/>
                  </a:cxn>
                  <a:cxn ang="0">
                    <a:pos x="289" y="0"/>
                  </a:cxn>
                  <a:cxn ang="0">
                    <a:pos x="289" y="0"/>
                  </a:cxn>
                </a:cxnLst>
                <a:rect l="0" t="0" r="r" b="b"/>
                <a:pathLst>
                  <a:path w="319" h="107">
                    <a:moveTo>
                      <a:pt x="289" y="0"/>
                    </a:moveTo>
                    <a:lnTo>
                      <a:pt x="319" y="17"/>
                    </a:lnTo>
                    <a:lnTo>
                      <a:pt x="300" y="31"/>
                    </a:lnTo>
                    <a:lnTo>
                      <a:pt x="283" y="42"/>
                    </a:lnTo>
                    <a:lnTo>
                      <a:pt x="266" y="53"/>
                    </a:lnTo>
                    <a:lnTo>
                      <a:pt x="249" y="65"/>
                    </a:lnTo>
                    <a:lnTo>
                      <a:pt x="228" y="72"/>
                    </a:lnTo>
                    <a:lnTo>
                      <a:pt x="211" y="80"/>
                    </a:lnTo>
                    <a:lnTo>
                      <a:pt x="190" y="86"/>
                    </a:lnTo>
                    <a:lnTo>
                      <a:pt x="171" y="91"/>
                    </a:lnTo>
                    <a:lnTo>
                      <a:pt x="150" y="95"/>
                    </a:lnTo>
                    <a:lnTo>
                      <a:pt x="127" y="97"/>
                    </a:lnTo>
                    <a:lnTo>
                      <a:pt x="106" y="101"/>
                    </a:lnTo>
                    <a:lnTo>
                      <a:pt x="85" y="105"/>
                    </a:lnTo>
                    <a:lnTo>
                      <a:pt x="62" y="105"/>
                    </a:lnTo>
                    <a:lnTo>
                      <a:pt x="41" y="105"/>
                    </a:lnTo>
                    <a:lnTo>
                      <a:pt x="21" y="105"/>
                    </a:lnTo>
                    <a:lnTo>
                      <a:pt x="0" y="107"/>
                    </a:lnTo>
                    <a:lnTo>
                      <a:pt x="5" y="101"/>
                    </a:lnTo>
                    <a:lnTo>
                      <a:pt x="15" y="95"/>
                    </a:lnTo>
                    <a:lnTo>
                      <a:pt x="30" y="88"/>
                    </a:lnTo>
                    <a:lnTo>
                      <a:pt x="47" y="82"/>
                    </a:lnTo>
                    <a:lnTo>
                      <a:pt x="66" y="72"/>
                    </a:lnTo>
                    <a:lnTo>
                      <a:pt x="89" y="65"/>
                    </a:lnTo>
                    <a:lnTo>
                      <a:pt x="112" y="57"/>
                    </a:lnTo>
                    <a:lnTo>
                      <a:pt x="136" y="50"/>
                    </a:lnTo>
                    <a:lnTo>
                      <a:pt x="159" y="40"/>
                    </a:lnTo>
                    <a:lnTo>
                      <a:pt x="184" y="33"/>
                    </a:lnTo>
                    <a:lnTo>
                      <a:pt x="205" y="25"/>
                    </a:lnTo>
                    <a:lnTo>
                      <a:pt x="228" y="19"/>
                    </a:lnTo>
                    <a:lnTo>
                      <a:pt x="247" y="12"/>
                    </a:lnTo>
                    <a:lnTo>
                      <a:pt x="264" y="8"/>
                    </a:lnTo>
                    <a:lnTo>
                      <a:pt x="277" y="0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auto">
              <a:xfrm>
                <a:off x="545" y="3293"/>
                <a:ext cx="105" cy="219"/>
              </a:xfrm>
              <a:custGeom>
                <a:avLst/>
                <a:gdLst/>
                <a:ahLst/>
                <a:cxnLst>
                  <a:cxn ang="0">
                    <a:pos x="213" y="2"/>
                  </a:cxn>
                  <a:cxn ang="0">
                    <a:pos x="202" y="19"/>
                  </a:cxn>
                  <a:cxn ang="0">
                    <a:pos x="192" y="38"/>
                  </a:cxn>
                  <a:cxn ang="0">
                    <a:pos x="183" y="59"/>
                  </a:cxn>
                  <a:cxn ang="0">
                    <a:pos x="177" y="80"/>
                  </a:cxn>
                  <a:cxn ang="0">
                    <a:pos x="169" y="99"/>
                  </a:cxn>
                  <a:cxn ang="0">
                    <a:pos x="164" y="122"/>
                  </a:cxn>
                  <a:cxn ang="0">
                    <a:pos x="158" y="141"/>
                  </a:cxn>
                  <a:cxn ang="0">
                    <a:pos x="154" y="164"/>
                  </a:cxn>
                  <a:cxn ang="0">
                    <a:pos x="148" y="187"/>
                  </a:cxn>
                  <a:cxn ang="0">
                    <a:pos x="143" y="208"/>
                  </a:cxn>
                  <a:cxn ang="0">
                    <a:pos x="139" y="229"/>
                  </a:cxn>
                  <a:cxn ang="0">
                    <a:pos x="133" y="250"/>
                  </a:cxn>
                  <a:cxn ang="0">
                    <a:pos x="128" y="272"/>
                  </a:cxn>
                  <a:cxn ang="0">
                    <a:pos x="124" y="293"/>
                  </a:cxn>
                  <a:cxn ang="0">
                    <a:pos x="116" y="314"/>
                  </a:cxn>
                  <a:cxn ang="0">
                    <a:pos x="110" y="337"/>
                  </a:cxn>
                  <a:cxn ang="0">
                    <a:pos x="105" y="343"/>
                  </a:cxn>
                  <a:cxn ang="0">
                    <a:pos x="101" y="352"/>
                  </a:cxn>
                  <a:cxn ang="0">
                    <a:pos x="93" y="362"/>
                  </a:cxn>
                  <a:cxn ang="0">
                    <a:pos x="86" y="369"/>
                  </a:cxn>
                  <a:cxn ang="0">
                    <a:pos x="76" y="377"/>
                  </a:cxn>
                  <a:cxn ang="0">
                    <a:pos x="67" y="386"/>
                  </a:cxn>
                  <a:cxn ang="0">
                    <a:pos x="57" y="394"/>
                  </a:cxn>
                  <a:cxn ang="0">
                    <a:pos x="48" y="404"/>
                  </a:cxn>
                  <a:cxn ang="0">
                    <a:pos x="38" y="409"/>
                  </a:cxn>
                  <a:cxn ang="0">
                    <a:pos x="29" y="417"/>
                  </a:cxn>
                  <a:cxn ang="0">
                    <a:pos x="19" y="424"/>
                  </a:cxn>
                  <a:cxn ang="0">
                    <a:pos x="13" y="430"/>
                  </a:cxn>
                  <a:cxn ang="0">
                    <a:pos x="2" y="436"/>
                  </a:cxn>
                  <a:cxn ang="0">
                    <a:pos x="0" y="440"/>
                  </a:cxn>
                  <a:cxn ang="0">
                    <a:pos x="0" y="423"/>
                  </a:cxn>
                  <a:cxn ang="0">
                    <a:pos x="4" y="402"/>
                  </a:cxn>
                  <a:cxn ang="0">
                    <a:pos x="13" y="375"/>
                  </a:cxn>
                  <a:cxn ang="0">
                    <a:pos x="27" y="343"/>
                  </a:cxn>
                  <a:cxn ang="0">
                    <a:pos x="40" y="305"/>
                  </a:cxn>
                  <a:cxn ang="0">
                    <a:pos x="59" y="269"/>
                  </a:cxn>
                  <a:cxn ang="0">
                    <a:pos x="78" y="229"/>
                  </a:cxn>
                  <a:cxn ang="0">
                    <a:pos x="97" y="191"/>
                  </a:cxn>
                  <a:cxn ang="0">
                    <a:pos x="116" y="149"/>
                  </a:cxn>
                  <a:cxn ang="0">
                    <a:pos x="135" y="115"/>
                  </a:cxn>
                  <a:cxn ang="0">
                    <a:pos x="152" y="78"/>
                  </a:cxn>
                  <a:cxn ang="0">
                    <a:pos x="171" y="52"/>
                  </a:cxn>
                  <a:cxn ang="0">
                    <a:pos x="185" y="27"/>
                  </a:cxn>
                  <a:cxn ang="0">
                    <a:pos x="198" y="10"/>
                  </a:cxn>
                  <a:cxn ang="0">
                    <a:pos x="207" y="0"/>
                  </a:cxn>
                  <a:cxn ang="0">
                    <a:pos x="213" y="2"/>
                  </a:cxn>
                  <a:cxn ang="0">
                    <a:pos x="213" y="2"/>
                  </a:cxn>
                </a:cxnLst>
                <a:rect l="0" t="0" r="r" b="b"/>
                <a:pathLst>
                  <a:path w="213" h="440">
                    <a:moveTo>
                      <a:pt x="213" y="2"/>
                    </a:moveTo>
                    <a:lnTo>
                      <a:pt x="202" y="19"/>
                    </a:lnTo>
                    <a:lnTo>
                      <a:pt x="192" y="38"/>
                    </a:lnTo>
                    <a:lnTo>
                      <a:pt x="183" y="59"/>
                    </a:lnTo>
                    <a:lnTo>
                      <a:pt x="177" y="80"/>
                    </a:lnTo>
                    <a:lnTo>
                      <a:pt x="169" y="99"/>
                    </a:lnTo>
                    <a:lnTo>
                      <a:pt x="164" y="122"/>
                    </a:lnTo>
                    <a:lnTo>
                      <a:pt x="158" y="141"/>
                    </a:lnTo>
                    <a:lnTo>
                      <a:pt x="154" y="164"/>
                    </a:lnTo>
                    <a:lnTo>
                      <a:pt x="148" y="187"/>
                    </a:lnTo>
                    <a:lnTo>
                      <a:pt x="143" y="208"/>
                    </a:lnTo>
                    <a:lnTo>
                      <a:pt x="139" y="229"/>
                    </a:lnTo>
                    <a:lnTo>
                      <a:pt x="133" y="250"/>
                    </a:lnTo>
                    <a:lnTo>
                      <a:pt x="128" y="272"/>
                    </a:lnTo>
                    <a:lnTo>
                      <a:pt x="124" y="293"/>
                    </a:lnTo>
                    <a:lnTo>
                      <a:pt x="116" y="314"/>
                    </a:lnTo>
                    <a:lnTo>
                      <a:pt x="110" y="337"/>
                    </a:lnTo>
                    <a:lnTo>
                      <a:pt x="105" y="343"/>
                    </a:lnTo>
                    <a:lnTo>
                      <a:pt x="101" y="352"/>
                    </a:lnTo>
                    <a:lnTo>
                      <a:pt x="93" y="362"/>
                    </a:lnTo>
                    <a:lnTo>
                      <a:pt x="86" y="369"/>
                    </a:lnTo>
                    <a:lnTo>
                      <a:pt x="76" y="377"/>
                    </a:lnTo>
                    <a:lnTo>
                      <a:pt x="67" y="386"/>
                    </a:lnTo>
                    <a:lnTo>
                      <a:pt x="57" y="394"/>
                    </a:lnTo>
                    <a:lnTo>
                      <a:pt x="48" y="404"/>
                    </a:lnTo>
                    <a:lnTo>
                      <a:pt x="38" y="409"/>
                    </a:lnTo>
                    <a:lnTo>
                      <a:pt x="29" y="417"/>
                    </a:lnTo>
                    <a:lnTo>
                      <a:pt x="19" y="424"/>
                    </a:lnTo>
                    <a:lnTo>
                      <a:pt x="13" y="430"/>
                    </a:lnTo>
                    <a:lnTo>
                      <a:pt x="2" y="436"/>
                    </a:lnTo>
                    <a:lnTo>
                      <a:pt x="0" y="440"/>
                    </a:lnTo>
                    <a:lnTo>
                      <a:pt x="0" y="423"/>
                    </a:lnTo>
                    <a:lnTo>
                      <a:pt x="4" y="402"/>
                    </a:lnTo>
                    <a:lnTo>
                      <a:pt x="13" y="375"/>
                    </a:lnTo>
                    <a:lnTo>
                      <a:pt x="27" y="343"/>
                    </a:lnTo>
                    <a:lnTo>
                      <a:pt x="40" y="305"/>
                    </a:lnTo>
                    <a:lnTo>
                      <a:pt x="59" y="269"/>
                    </a:lnTo>
                    <a:lnTo>
                      <a:pt x="78" y="229"/>
                    </a:lnTo>
                    <a:lnTo>
                      <a:pt x="97" y="191"/>
                    </a:lnTo>
                    <a:lnTo>
                      <a:pt x="116" y="149"/>
                    </a:lnTo>
                    <a:lnTo>
                      <a:pt x="135" y="115"/>
                    </a:lnTo>
                    <a:lnTo>
                      <a:pt x="152" y="78"/>
                    </a:lnTo>
                    <a:lnTo>
                      <a:pt x="171" y="52"/>
                    </a:lnTo>
                    <a:lnTo>
                      <a:pt x="185" y="27"/>
                    </a:lnTo>
                    <a:lnTo>
                      <a:pt x="198" y="10"/>
                    </a:lnTo>
                    <a:lnTo>
                      <a:pt x="207" y="0"/>
                    </a:lnTo>
                    <a:lnTo>
                      <a:pt x="213" y="2"/>
                    </a:lnTo>
                    <a:lnTo>
                      <a:pt x="2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6" name="Freeform 16"/>
              <p:cNvSpPr>
                <a:spLocks/>
              </p:cNvSpPr>
              <p:nvPr/>
            </p:nvSpPr>
            <p:spPr bwMode="auto">
              <a:xfrm>
                <a:off x="662" y="3334"/>
                <a:ext cx="63" cy="18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118" y="21"/>
                  </a:cxn>
                  <a:cxn ang="0">
                    <a:pos x="118" y="44"/>
                  </a:cxn>
                  <a:cxn ang="0">
                    <a:pos x="120" y="69"/>
                  </a:cxn>
                  <a:cxn ang="0">
                    <a:pos x="123" y="97"/>
                  </a:cxn>
                  <a:cxn ang="0">
                    <a:pos x="123" y="122"/>
                  </a:cxn>
                  <a:cxn ang="0">
                    <a:pos x="125" y="150"/>
                  </a:cxn>
                  <a:cxn ang="0">
                    <a:pos x="125" y="177"/>
                  </a:cxn>
                  <a:cxn ang="0">
                    <a:pos x="125" y="206"/>
                  </a:cxn>
                  <a:cxn ang="0">
                    <a:pos x="120" y="230"/>
                  </a:cxn>
                  <a:cxn ang="0">
                    <a:pos x="118" y="255"/>
                  </a:cxn>
                  <a:cxn ang="0">
                    <a:pos x="110" y="280"/>
                  </a:cxn>
                  <a:cxn ang="0">
                    <a:pos x="103" y="303"/>
                  </a:cxn>
                  <a:cxn ang="0">
                    <a:pos x="87" y="325"/>
                  </a:cxn>
                  <a:cxn ang="0">
                    <a:pos x="74" y="344"/>
                  </a:cxn>
                  <a:cxn ang="0">
                    <a:pos x="55" y="361"/>
                  </a:cxn>
                  <a:cxn ang="0">
                    <a:pos x="36" y="377"/>
                  </a:cxn>
                  <a:cxn ang="0">
                    <a:pos x="32" y="367"/>
                  </a:cxn>
                  <a:cxn ang="0">
                    <a:pos x="28" y="352"/>
                  </a:cxn>
                  <a:cxn ang="0">
                    <a:pos x="25" y="337"/>
                  </a:cxn>
                  <a:cxn ang="0">
                    <a:pos x="23" y="322"/>
                  </a:cxn>
                  <a:cxn ang="0">
                    <a:pos x="19" y="312"/>
                  </a:cxn>
                  <a:cxn ang="0">
                    <a:pos x="17" y="303"/>
                  </a:cxn>
                  <a:cxn ang="0">
                    <a:pos x="15" y="295"/>
                  </a:cxn>
                  <a:cxn ang="0">
                    <a:pos x="13" y="289"/>
                  </a:cxn>
                  <a:cxn ang="0">
                    <a:pos x="8" y="280"/>
                  </a:cxn>
                  <a:cxn ang="0">
                    <a:pos x="0" y="272"/>
                  </a:cxn>
                  <a:cxn ang="0">
                    <a:pos x="8" y="255"/>
                  </a:cxn>
                  <a:cxn ang="0">
                    <a:pos x="15" y="238"/>
                  </a:cxn>
                  <a:cxn ang="0">
                    <a:pos x="21" y="221"/>
                  </a:cxn>
                  <a:cxn ang="0">
                    <a:pos x="28" y="204"/>
                  </a:cxn>
                  <a:cxn ang="0">
                    <a:pos x="34" y="185"/>
                  </a:cxn>
                  <a:cxn ang="0">
                    <a:pos x="42" y="168"/>
                  </a:cxn>
                  <a:cxn ang="0">
                    <a:pos x="47" y="152"/>
                  </a:cxn>
                  <a:cxn ang="0">
                    <a:pos x="55" y="135"/>
                  </a:cxn>
                  <a:cxn ang="0">
                    <a:pos x="63" y="118"/>
                  </a:cxn>
                  <a:cxn ang="0">
                    <a:pos x="70" y="101"/>
                  </a:cxn>
                  <a:cxn ang="0">
                    <a:pos x="78" y="84"/>
                  </a:cxn>
                  <a:cxn ang="0">
                    <a:pos x="85" y="67"/>
                  </a:cxn>
                  <a:cxn ang="0">
                    <a:pos x="93" y="48"/>
                  </a:cxn>
                  <a:cxn ang="0">
                    <a:pos x="101" y="33"/>
                  </a:cxn>
                  <a:cxn ang="0">
                    <a:pos x="108" y="15"/>
                  </a:cxn>
                  <a:cxn ang="0">
                    <a:pos x="118" y="0"/>
                  </a:cxn>
                  <a:cxn ang="0">
                    <a:pos x="118" y="0"/>
                  </a:cxn>
                </a:cxnLst>
                <a:rect l="0" t="0" r="r" b="b"/>
                <a:pathLst>
                  <a:path w="125" h="377">
                    <a:moveTo>
                      <a:pt x="118" y="0"/>
                    </a:moveTo>
                    <a:lnTo>
                      <a:pt x="118" y="21"/>
                    </a:lnTo>
                    <a:lnTo>
                      <a:pt x="118" y="44"/>
                    </a:lnTo>
                    <a:lnTo>
                      <a:pt x="120" y="69"/>
                    </a:lnTo>
                    <a:lnTo>
                      <a:pt x="123" y="97"/>
                    </a:lnTo>
                    <a:lnTo>
                      <a:pt x="123" y="122"/>
                    </a:lnTo>
                    <a:lnTo>
                      <a:pt x="125" y="150"/>
                    </a:lnTo>
                    <a:lnTo>
                      <a:pt x="125" y="177"/>
                    </a:lnTo>
                    <a:lnTo>
                      <a:pt x="125" y="206"/>
                    </a:lnTo>
                    <a:lnTo>
                      <a:pt x="120" y="230"/>
                    </a:lnTo>
                    <a:lnTo>
                      <a:pt x="118" y="255"/>
                    </a:lnTo>
                    <a:lnTo>
                      <a:pt x="110" y="280"/>
                    </a:lnTo>
                    <a:lnTo>
                      <a:pt x="103" y="303"/>
                    </a:lnTo>
                    <a:lnTo>
                      <a:pt x="87" y="325"/>
                    </a:lnTo>
                    <a:lnTo>
                      <a:pt x="74" y="344"/>
                    </a:lnTo>
                    <a:lnTo>
                      <a:pt x="55" y="361"/>
                    </a:lnTo>
                    <a:lnTo>
                      <a:pt x="36" y="377"/>
                    </a:lnTo>
                    <a:lnTo>
                      <a:pt x="32" y="367"/>
                    </a:lnTo>
                    <a:lnTo>
                      <a:pt x="28" y="352"/>
                    </a:lnTo>
                    <a:lnTo>
                      <a:pt x="25" y="337"/>
                    </a:lnTo>
                    <a:lnTo>
                      <a:pt x="23" y="322"/>
                    </a:lnTo>
                    <a:lnTo>
                      <a:pt x="19" y="312"/>
                    </a:lnTo>
                    <a:lnTo>
                      <a:pt x="17" y="303"/>
                    </a:lnTo>
                    <a:lnTo>
                      <a:pt x="15" y="295"/>
                    </a:lnTo>
                    <a:lnTo>
                      <a:pt x="13" y="289"/>
                    </a:lnTo>
                    <a:lnTo>
                      <a:pt x="8" y="280"/>
                    </a:lnTo>
                    <a:lnTo>
                      <a:pt x="0" y="272"/>
                    </a:lnTo>
                    <a:lnTo>
                      <a:pt x="8" y="255"/>
                    </a:lnTo>
                    <a:lnTo>
                      <a:pt x="15" y="238"/>
                    </a:lnTo>
                    <a:lnTo>
                      <a:pt x="21" y="221"/>
                    </a:lnTo>
                    <a:lnTo>
                      <a:pt x="28" y="204"/>
                    </a:lnTo>
                    <a:lnTo>
                      <a:pt x="34" y="185"/>
                    </a:lnTo>
                    <a:lnTo>
                      <a:pt x="42" y="168"/>
                    </a:lnTo>
                    <a:lnTo>
                      <a:pt x="47" y="152"/>
                    </a:lnTo>
                    <a:lnTo>
                      <a:pt x="55" y="135"/>
                    </a:lnTo>
                    <a:lnTo>
                      <a:pt x="63" y="118"/>
                    </a:lnTo>
                    <a:lnTo>
                      <a:pt x="70" y="101"/>
                    </a:lnTo>
                    <a:lnTo>
                      <a:pt x="78" y="84"/>
                    </a:lnTo>
                    <a:lnTo>
                      <a:pt x="85" y="67"/>
                    </a:lnTo>
                    <a:lnTo>
                      <a:pt x="93" y="48"/>
                    </a:lnTo>
                    <a:lnTo>
                      <a:pt x="101" y="33"/>
                    </a:lnTo>
                    <a:lnTo>
                      <a:pt x="108" y="15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7" name="Freeform 17"/>
              <p:cNvSpPr>
                <a:spLocks/>
              </p:cNvSpPr>
              <p:nvPr/>
            </p:nvSpPr>
            <p:spPr bwMode="auto">
              <a:xfrm>
                <a:off x="773" y="3382"/>
                <a:ext cx="40" cy="13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80" y="196"/>
                  </a:cxn>
                  <a:cxn ang="0">
                    <a:pos x="16" y="264"/>
                  </a:cxn>
                  <a:cxn ang="0">
                    <a:pos x="8" y="247"/>
                  </a:cxn>
                  <a:cxn ang="0">
                    <a:pos x="6" y="232"/>
                  </a:cxn>
                  <a:cxn ang="0">
                    <a:pos x="2" y="215"/>
                  </a:cxn>
                  <a:cxn ang="0">
                    <a:pos x="2" y="200"/>
                  </a:cxn>
                  <a:cxn ang="0">
                    <a:pos x="0" y="183"/>
                  </a:cxn>
                  <a:cxn ang="0">
                    <a:pos x="0" y="166"/>
                  </a:cxn>
                  <a:cxn ang="0">
                    <a:pos x="2" y="148"/>
                  </a:cxn>
                  <a:cxn ang="0">
                    <a:pos x="6" y="133"/>
                  </a:cxn>
                  <a:cxn ang="0">
                    <a:pos x="6" y="114"/>
                  </a:cxn>
                  <a:cxn ang="0">
                    <a:pos x="8" y="97"/>
                  </a:cxn>
                  <a:cxn ang="0">
                    <a:pos x="12" y="80"/>
                  </a:cxn>
                  <a:cxn ang="0">
                    <a:pos x="16" y="63"/>
                  </a:cxn>
                  <a:cxn ang="0">
                    <a:pos x="18" y="46"/>
                  </a:cxn>
                  <a:cxn ang="0">
                    <a:pos x="21" y="31"/>
                  </a:cxn>
                  <a:cxn ang="0">
                    <a:pos x="23" y="13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80" h="264">
                    <a:moveTo>
                      <a:pt x="27" y="0"/>
                    </a:moveTo>
                    <a:lnTo>
                      <a:pt x="80" y="196"/>
                    </a:lnTo>
                    <a:lnTo>
                      <a:pt x="16" y="264"/>
                    </a:lnTo>
                    <a:lnTo>
                      <a:pt x="8" y="247"/>
                    </a:lnTo>
                    <a:lnTo>
                      <a:pt x="6" y="232"/>
                    </a:lnTo>
                    <a:lnTo>
                      <a:pt x="2" y="215"/>
                    </a:lnTo>
                    <a:lnTo>
                      <a:pt x="2" y="200"/>
                    </a:lnTo>
                    <a:lnTo>
                      <a:pt x="0" y="183"/>
                    </a:lnTo>
                    <a:lnTo>
                      <a:pt x="0" y="166"/>
                    </a:lnTo>
                    <a:lnTo>
                      <a:pt x="2" y="148"/>
                    </a:lnTo>
                    <a:lnTo>
                      <a:pt x="6" y="133"/>
                    </a:lnTo>
                    <a:lnTo>
                      <a:pt x="6" y="114"/>
                    </a:lnTo>
                    <a:lnTo>
                      <a:pt x="8" y="97"/>
                    </a:lnTo>
                    <a:lnTo>
                      <a:pt x="12" y="80"/>
                    </a:lnTo>
                    <a:lnTo>
                      <a:pt x="16" y="63"/>
                    </a:lnTo>
                    <a:lnTo>
                      <a:pt x="18" y="46"/>
                    </a:lnTo>
                    <a:lnTo>
                      <a:pt x="21" y="31"/>
                    </a:lnTo>
                    <a:lnTo>
                      <a:pt x="23" y="13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8" name="Freeform 18"/>
              <p:cNvSpPr>
                <a:spLocks/>
              </p:cNvSpPr>
              <p:nvPr/>
            </p:nvSpPr>
            <p:spPr bwMode="auto">
              <a:xfrm>
                <a:off x="1099" y="3314"/>
                <a:ext cx="164" cy="3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3" y="33"/>
                  </a:cxn>
                  <a:cxn ang="0">
                    <a:pos x="30" y="25"/>
                  </a:cxn>
                  <a:cxn ang="0">
                    <a:pos x="45" y="17"/>
                  </a:cxn>
                  <a:cxn ang="0">
                    <a:pos x="62" y="10"/>
                  </a:cxn>
                  <a:cxn ang="0">
                    <a:pos x="77" y="0"/>
                  </a:cxn>
                  <a:cxn ang="0">
                    <a:pos x="95" y="0"/>
                  </a:cxn>
                  <a:cxn ang="0">
                    <a:pos x="102" y="0"/>
                  </a:cxn>
                  <a:cxn ang="0">
                    <a:pos x="112" y="2"/>
                  </a:cxn>
                  <a:cxn ang="0">
                    <a:pos x="121" y="6"/>
                  </a:cxn>
                  <a:cxn ang="0">
                    <a:pos x="129" y="14"/>
                  </a:cxn>
                  <a:cxn ang="0">
                    <a:pos x="142" y="12"/>
                  </a:cxn>
                  <a:cxn ang="0">
                    <a:pos x="153" y="12"/>
                  </a:cxn>
                  <a:cxn ang="0">
                    <a:pos x="167" y="14"/>
                  </a:cxn>
                  <a:cxn ang="0">
                    <a:pos x="180" y="17"/>
                  </a:cxn>
                  <a:cxn ang="0">
                    <a:pos x="192" y="19"/>
                  </a:cxn>
                  <a:cxn ang="0">
                    <a:pos x="205" y="25"/>
                  </a:cxn>
                  <a:cxn ang="0">
                    <a:pos x="216" y="29"/>
                  </a:cxn>
                  <a:cxn ang="0">
                    <a:pos x="230" y="34"/>
                  </a:cxn>
                  <a:cxn ang="0">
                    <a:pos x="241" y="40"/>
                  </a:cxn>
                  <a:cxn ang="0">
                    <a:pos x="254" y="44"/>
                  </a:cxn>
                  <a:cxn ang="0">
                    <a:pos x="266" y="50"/>
                  </a:cxn>
                  <a:cxn ang="0">
                    <a:pos x="279" y="55"/>
                  </a:cxn>
                  <a:cxn ang="0">
                    <a:pos x="290" y="59"/>
                  </a:cxn>
                  <a:cxn ang="0">
                    <a:pos x="304" y="65"/>
                  </a:cxn>
                  <a:cxn ang="0">
                    <a:pos x="315" y="69"/>
                  </a:cxn>
                  <a:cxn ang="0">
                    <a:pos x="328" y="74"/>
                  </a:cxn>
                  <a:cxn ang="0">
                    <a:pos x="311" y="74"/>
                  </a:cxn>
                  <a:cxn ang="0">
                    <a:pos x="294" y="74"/>
                  </a:cxn>
                  <a:cxn ang="0">
                    <a:pos x="273" y="74"/>
                  </a:cxn>
                  <a:cxn ang="0">
                    <a:pos x="252" y="76"/>
                  </a:cxn>
                  <a:cxn ang="0">
                    <a:pos x="230" y="76"/>
                  </a:cxn>
                  <a:cxn ang="0">
                    <a:pos x="207" y="76"/>
                  </a:cxn>
                  <a:cxn ang="0">
                    <a:pos x="182" y="74"/>
                  </a:cxn>
                  <a:cxn ang="0">
                    <a:pos x="159" y="74"/>
                  </a:cxn>
                  <a:cxn ang="0">
                    <a:pos x="134" y="73"/>
                  </a:cxn>
                  <a:cxn ang="0">
                    <a:pos x="110" y="71"/>
                  </a:cxn>
                  <a:cxn ang="0">
                    <a:pos x="87" y="67"/>
                  </a:cxn>
                  <a:cxn ang="0">
                    <a:pos x="66" y="65"/>
                  </a:cxn>
                  <a:cxn ang="0">
                    <a:pos x="45" y="57"/>
                  </a:cxn>
                  <a:cxn ang="0">
                    <a:pos x="28" y="53"/>
                  </a:cxn>
                  <a:cxn ang="0">
                    <a:pos x="11" y="46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328" h="76">
                    <a:moveTo>
                      <a:pt x="0" y="40"/>
                    </a:moveTo>
                    <a:lnTo>
                      <a:pt x="13" y="33"/>
                    </a:lnTo>
                    <a:lnTo>
                      <a:pt x="30" y="25"/>
                    </a:lnTo>
                    <a:lnTo>
                      <a:pt x="45" y="17"/>
                    </a:lnTo>
                    <a:lnTo>
                      <a:pt x="62" y="10"/>
                    </a:lnTo>
                    <a:lnTo>
                      <a:pt x="77" y="0"/>
                    </a:lnTo>
                    <a:lnTo>
                      <a:pt x="95" y="0"/>
                    </a:lnTo>
                    <a:lnTo>
                      <a:pt x="102" y="0"/>
                    </a:lnTo>
                    <a:lnTo>
                      <a:pt x="112" y="2"/>
                    </a:lnTo>
                    <a:lnTo>
                      <a:pt x="121" y="6"/>
                    </a:lnTo>
                    <a:lnTo>
                      <a:pt x="129" y="14"/>
                    </a:lnTo>
                    <a:lnTo>
                      <a:pt x="142" y="12"/>
                    </a:lnTo>
                    <a:lnTo>
                      <a:pt x="153" y="12"/>
                    </a:lnTo>
                    <a:lnTo>
                      <a:pt x="167" y="14"/>
                    </a:lnTo>
                    <a:lnTo>
                      <a:pt x="180" y="17"/>
                    </a:lnTo>
                    <a:lnTo>
                      <a:pt x="192" y="19"/>
                    </a:lnTo>
                    <a:lnTo>
                      <a:pt x="205" y="25"/>
                    </a:lnTo>
                    <a:lnTo>
                      <a:pt x="216" y="29"/>
                    </a:lnTo>
                    <a:lnTo>
                      <a:pt x="230" y="34"/>
                    </a:lnTo>
                    <a:lnTo>
                      <a:pt x="241" y="40"/>
                    </a:lnTo>
                    <a:lnTo>
                      <a:pt x="254" y="44"/>
                    </a:lnTo>
                    <a:lnTo>
                      <a:pt x="266" y="50"/>
                    </a:lnTo>
                    <a:lnTo>
                      <a:pt x="279" y="55"/>
                    </a:lnTo>
                    <a:lnTo>
                      <a:pt x="290" y="59"/>
                    </a:lnTo>
                    <a:lnTo>
                      <a:pt x="304" y="65"/>
                    </a:lnTo>
                    <a:lnTo>
                      <a:pt x="315" y="69"/>
                    </a:lnTo>
                    <a:lnTo>
                      <a:pt x="328" y="74"/>
                    </a:lnTo>
                    <a:lnTo>
                      <a:pt x="311" y="74"/>
                    </a:lnTo>
                    <a:lnTo>
                      <a:pt x="294" y="74"/>
                    </a:lnTo>
                    <a:lnTo>
                      <a:pt x="273" y="74"/>
                    </a:lnTo>
                    <a:lnTo>
                      <a:pt x="252" y="76"/>
                    </a:lnTo>
                    <a:lnTo>
                      <a:pt x="230" y="76"/>
                    </a:lnTo>
                    <a:lnTo>
                      <a:pt x="207" y="76"/>
                    </a:lnTo>
                    <a:lnTo>
                      <a:pt x="182" y="74"/>
                    </a:lnTo>
                    <a:lnTo>
                      <a:pt x="159" y="74"/>
                    </a:lnTo>
                    <a:lnTo>
                      <a:pt x="134" y="73"/>
                    </a:lnTo>
                    <a:lnTo>
                      <a:pt x="110" y="71"/>
                    </a:lnTo>
                    <a:lnTo>
                      <a:pt x="87" y="67"/>
                    </a:lnTo>
                    <a:lnTo>
                      <a:pt x="66" y="65"/>
                    </a:lnTo>
                    <a:lnTo>
                      <a:pt x="45" y="57"/>
                    </a:lnTo>
                    <a:lnTo>
                      <a:pt x="28" y="53"/>
                    </a:lnTo>
                    <a:lnTo>
                      <a:pt x="11" y="46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1218" y="3298"/>
                <a:ext cx="132" cy="57"/>
              </a:xfrm>
              <a:custGeom>
                <a:avLst/>
                <a:gdLst/>
                <a:ahLst/>
                <a:cxnLst>
                  <a:cxn ang="0">
                    <a:pos x="264" y="82"/>
                  </a:cxn>
                  <a:cxn ang="0">
                    <a:pos x="219" y="112"/>
                  </a:cxn>
                  <a:cxn ang="0">
                    <a:pos x="204" y="106"/>
                  </a:cxn>
                  <a:cxn ang="0">
                    <a:pos x="190" y="103"/>
                  </a:cxn>
                  <a:cxn ang="0">
                    <a:pos x="175" y="95"/>
                  </a:cxn>
                  <a:cxn ang="0">
                    <a:pos x="160" y="89"/>
                  </a:cxn>
                  <a:cxn ang="0">
                    <a:pos x="145" y="82"/>
                  </a:cxn>
                  <a:cxn ang="0">
                    <a:pos x="131" y="78"/>
                  </a:cxn>
                  <a:cxn ang="0">
                    <a:pos x="118" y="70"/>
                  </a:cxn>
                  <a:cxn ang="0">
                    <a:pos x="105" y="64"/>
                  </a:cxn>
                  <a:cxn ang="0">
                    <a:pos x="89" y="57"/>
                  </a:cxn>
                  <a:cxn ang="0">
                    <a:pos x="74" y="51"/>
                  </a:cxn>
                  <a:cxn ang="0">
                    <a:pos x="61" y="47"/>
                  </a:cxn>
                  <a:cxn ang="0">
                    <a:pos x="48" y="42"/>
                  </a:cxn>
                  <a:cxn ang="0">
                    <a:pos x="34" y="36"/>
                  </a:cxn>
                  <a:cxn ang="0">
                    <a:pos x="23" y="32"/>
                  </a:cxn>
                  <a:cxn ang="0">
                    <a:pos x="10" y="28"/>
                  </a:cxn>
                  <a:cxn ang="0">
                    <a:pos x="0" y="28"/>
                  </a:cxn>
                  <a:cxn ang="0">
                    <a:pos x="8" y="15"/>
                  </a:cxn>
                  <a:cxn ang="0">
                    <a:pos x="19" y="7"/>
                  </a:cxn>
                  <a:cxn ang="0">
                    <a:pos x="34" y="0"/>
                  </a:cxn>
                  <a:cxn ang="0">
                    <a:pos x="53" y="0"/>
                  </a:cxn>
                  <a:cxn ang="0">
                    <a:pos x="72" y="2"/>
                  </a:cxn>
                  <a:cxn ang="0">
                    <a:pos x="95" y="7"/>
                  </a:cxn>
                  <a:cxn ang="0">
                    <a:pos x="118" y="11"/>
                  </a:cxn>
                  <a:cxn ang="0">
                    <a:pos x="141" y="21"/>
                  </a:cxn>
                  <a:cxn ang="0">
                    <a:pos x="162" y="28"/>
                  </a:cxn>
                  <a:cxn ang="0">
                    <a:pos x="183" y="38"/>
                  </a:cxn>
                  <a:cxn ang="0">
                    <a:pos x="202" y="47"/>
                  </a:cxn>
                  <a:cxn ang="0">
                    <a:pos x="223" y="55"/>
                  </a:cxn>
                  <a:cxn ang="0">
                    <a:pos x="236" y="63"/>
                  </a:cxn>
                  <a:cxn ang="0">
                    <a:pos x="249" y="70"/>
                  </a:cxn>
                  <a:cxn ang="0">
                    <a:pos x="259" y="78"/>
                  </a:cxn>
                  <a:cxn ang="0">
                    <a:pos x="264" y="82"/>
                  </a:cxn>
                  <a:cxn ang="0">
                    <a:pos x="264" y="82"/>
                  </a:cxn>
                </a:cxnLst>
                <a:rect l="0" t="0" r="r" b="b"/>
                <a:pathLst>
                  <a:path w="264" h="112">
                    <a:moveTo>
                      <a:pt x="264" y="82"/>
                    </a:moveTo>
                    <a:lnTo>
                      <a:pt x="219" y="112"/>
                    </a:lnTo>
                    <a:lnTo>
                      <a:pt x="204" y="106"/>
                    </a:lnTo>
                    <a:lnTo>
                      <a:pt x="190" y="103"/>
                    </a:lnTo>
                    <a:lnTo>
                      <a:pt x="175" y="95"/>
                    </a:lnTo>
                    <a:lnTo>
                      <a:pt x="160" y="89"/>
                    </a:lnTo>
                    <a:lnTo>
                      <a:pt x="145" y="82"/>
                    </a:lnTo>
                    <a:lnTo>
                      <a:pt x="131" y="78"/>
                    </a:lnTo>
                    <a:lnTo>
                      <a:pt x="118" y="70"/>
                    </a:lnTo>
                    <a:lnTo>
                      <a:pt x="105" y="64"/>
                    </a:lnTo>
                    <a:lnTo>
                      <a:pt x="89" y="57"/>
                    </a:lnTo>
                    <a:lnTo>
                      <a:pt x="74" y="51"/>
                    </a:lnTo>
                    <a:lnTo>
                      <a:pt x="61" y="47"/>
                    </a:lnTo>
                    <a:lnTo>
                      <a:pt x="48" y="42"/>
                    </a:lnTo>
                    <a:lnTo>
                      <a:pt x="34" y="36"/>
                    </a:lnTo>
                    <a:lnTo>
                      <a:pt x="23" y="32"/>
                    </a:lnTo>
                    <a:lnTo>
                      <a:pt x="10" y="28"/>
                    </a:lnTo>
                    <a:lnTo>
                      <a:pt x="0" y="28"/>
                    </a:lnTo>
                    <a:lnTo>
                      <a:pt x="8" y="15"/>
                    </a:lnTo>
                    <a:lnTo>
                      <a:pt x="19" y="7"/>
                    </a:lnTo>
                    <a:lnTo>
                      <a:pt x="34" y="0"/>
                    </a:lnTo>
                    <a:lnTo>
                      <a:pt x="53" y="0"/>
                    </a:lnTo>
                    <a:lnTo>
                      <a:pt x="72" y="2"/>
                    </a:lnTo>
                    <a:lnTo>
                      <a:pt x="95" y="7"/>
                    </a:lnTo>
                    <a:lnTo>
                      <a:pt x="118" y="11"/>
                    </a:lnTo>
                    <a:lnTo>
                      <a:pt x="141" y="21"/>
                    </a:lnTo>
                    <a:lnTo>
                      <a:pt x="162" y="28"/>
                    </a:lnTo>
                    <a:lnTo>
                      <a:pt x="183" y="38"/>
                    </a:lnTo>
                    <a:lnTo>
                      <a:pt x="202" y="47"/>
                    </a:lnTo>
                    <a:lnTo>
                      <a:pt x="223" y="55"/>
                    </a:lnTo>
                    <a:lnTo>
                      <a:pt x="236" y="63"/>
                    </a:lnTo>
                    <a:lnTo>
                      <a:pt x="249" y="70"/>
                    </a:lnTo>
                    <a:lnTo>
                      <a:pt x="259" y="78"/>
                    </a:lnTo>
                    <a:lnTo>
                      <a:pt x="264" y="82"/>
                    </a:lnTo>
                    <a:lnTo>
                      <a:pt x="264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489" y="2565"/>
                <a:ext cx="573" cy="554"/>
              </a:xfrm>
              <a:custGeom>
                <a:avLst/>
                <a:gdLst/>
                <a:ahLst/>
                <a:cxnLst>
                  <a:cxn ang="0">
                    <a:pos x="184" y="334"/>
                  </a:cxn>
                  <a:cxn ang="0">
                    <a:pos x="0" y="644"/>
                  </a:cxn>
                  <a:cxn ang="0">
                    <a:pos x="86" y="629"/>
                  </a:cxn>
                  <a:cxn ang="0">
                    <a:pos x="32" y="766"/>
                  </a:cxn>
                  <a:cxn ang="0">
                    <a:pos x="215" y="667"/>
                  </a:cxn>
                  <a:cxn ang="0">
                    <a:pos x="234" y="901"/>
                  </a:cxn>
                  <a:cxn ang="0">
                    <a:pos x="285" y="764"/>
                  </a:cxn>
                  <a:cxn ang="0">
                    <a:pos x="356" y="886"/>
                  </a:cxn>
                  <a:cxn ang="0">
                    <a:pos x="473" y="682"/>
                  </a:cxn>
                  <a:cxn ang="0">
                    <a:pos x="660" y="1021"/>
                  </a:cxn>
                  <a:cxn ang="0">
                    <a:pos x="871" y="1106"/>
                  </a:cxn>
                  <a:cxn ang="0">
                    <a:pos x="726" y="816"/>
                  </a:cxn>
                  <a:cxn ang="0">
                    <a:pos x="928" y="894"/>
                  </a:cxn>
                  <a:cxn ang="0">
                    <a:pos x="749" y="648"/>
                  </a:cxn>
                  <a:cxn ang="0">
                    <a:pos x="1036" y="825"/>
                  </a:cxn>
                  <a:cxn ang="0">
                    <a:pos x="975" y="720"/>
                  </a:cxn>
                  <a:cxn ang="0">
                    <a:pos x="1146" y="720"/>
                  </a:cxn>
                  <a:cxn ang="0">
                    <a:pos x="702" y="490"/>
                  </a:cxn>
                  <a:cxn ang="0">
                    <a:pos x="886" y="441"/>
                  </a:cxn>
                  <a:cxn ang="0">
                    <a:pos x="660" y="272"/>
                  </a:cxn>
                  <a:cxn ang="0">
                    <a:pos x="781" y="260"/>
                  </a:cxn>
                  <a:cxn ang="0">
                    <a:pos x="675" y="146"/>
                  </a:cxn>
                  <a:cxn ang="0">
                    <a:pos x="656" y="0"/>
                  </a:cxn>
                  <a:cxn ang="0">
                    <a:pos x="549" y="291"/>
                  </a:cxn>
                  <a:cxn ang="0">
                    <a:pos x="496" y="365"/>
                  </a:cxn>
                  <a:cxn ang="0">
                    <a:pos x="354" y="644"/>
                  </a:cxn>
                  <a:cxn ang="0">
                    <a:pos x="310" y="610"/>
                  </a:cxn>
                  <a:cxn ang="0">
                    <a:pos x="346" y="350"/>
                  </a:cxn>
                  <a:cxn ang="0">
                    <a:pos x="143" y="557"/>
                  </a:cxn>
                  <a:cxn ang="0">
                    <a:pos x="184" y="334"/>
                  </a:cxn>
                  <a:cxn ang="0">
                    <a:pos x="184" y="334"/>
                  </a:cxn>
                </a:cxnLst>
                <a:rect l="0" t="0" r="r" b="b"/>
                <a:pathLst>
                  <a:path w="1146" h="1106">
                    <a:moveTo>
                      <a:pt x="184" y="334"/>
                    </a:moveTo>
                    <a:lnTo>
                      <a:pt x="0" y="644"/>
                    </a:lnTo>
                    <a:lnTo>
                      <a:pt x="86" y="629"/>
                    </a:lnTo>
                    <a:lnTo>
                      <a:pt x="32" y="766"/>
                    </a:lnTo>
                    <a:lnTo>
                      <a:pt x="215" y="667"/>
                    </a:lnTo>
                    <a:lnTo>
                      <a:pt x="234" y="901"/>
                    </a:lnTo>
                    <a:lnTo>
                      <a:pt x="285" y="764"/>
                    </a:lnTo>
                    <a:lnTo>
                      <a:pt x="356" y="886"/>
                    </a:lnTo>
                    <a:lnTo>
                      <a:pt x="473" y="682"/>
                    </a:lnTo>
                    <a:lnTo>
                      <a:pt x="660" y="1021"/>
                    </a:lnTo>
                    <a:lnTo>
                      <a:pt x="871" y="1106"/>
                    </a:lnTo>
                    <a:lnTo>
                      <a:pt x="726" y="816"/>
                    </a:lnTo>
                    <a:lnTo>
                      <a:pt x="928" y="894"/>
                    </a:lnTo>
                    <a:lnTo>
                      <a:pt x="749" y="648"/>
                    </a:lnTo>
                    <a:lnTo>
                      <a:pt x="1036" y="825"/>
                    </a:lnTo>
                    <a:lnTo>
                      <a:pt x="975" y="720"/>
                    </a:lnTo>
                    <a:lnTo>
                      <a:pt x="1146" y="720"/>
                    </a:lnTo>
                    <a:lnTo>
                      <a:pt x="702" y="490"/>
                    </a:lnTo>
                    <a:lnTo>
                      <a:pt x="886" y="441"/>
                    </a:lnTo>
                    <a:lnTo>
                      <a:pt x="660" y="272"/>
                    </a:lnTo>
                    <a:lnTo>
                      <a:pt x="781" y="260"/>
                    </a:lnTo>
                    <a:lnTo>
                      <a:pt x="675" y="146"/>
                    </a:lnTo>
                    <a:lnTo>
                      <a:pt x="656" y="0"/>
                    </a:lnTo>
                    <a:lnTo>
                      <a:pt x="549" y="291"/>
                    </a:lnTo>
                    <a:lnTo>
                      <a:pt x="496" y="365"/>
                    </a:lnTo>
                    <a:lnTo>
                      <a:pt x="354" y="644"/>
                    </a:lnTo>
                    <a:lnTo>
                      <a:pt x="310" y="610"/>
                    </a:lnTo>
                    <a:lnTo>
                      <a:pt x="346" y="350"/>
                    </a:lnTo>
                    <a:lnTo>
                      <a:pt x="143" y="557"/>
                    </a:lnTo>
                    <a:lnTo>
                      <a:pt x="184" y="334"/>
                    </a:lnTo>
                    <a:lnTo>
                      <a:pt x="184" y="3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1365" y="2802"/>
                <a:ext cx="130" cy="115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133"/>
                  </a:cxn>
                  <a:cxn ang="0">
                    <a:pos x="4" y="230"/>
                  </a:cxn>
                  <a:cxn ang="0">
                    <a:pos x="199" y="145"/>
                  </a:cxn>
                  <a:cxn ang="0">
                    <a:pos x="260" y="183"/>
                  </a:cxn>
                  <a:cxn ang="0">
                    <a:pos x="161" y="0"/>
                  </a:cxn>
                  <a:cxn ang="0">
                    <a:pos x="161" y="0"/>
                  </a:cxn>
                </a:cxnLst>
                <a:rect l="0" t="0" r="r" b="b"/>
                <a:pathLst>
                  <a:path w="260" h="230">
                    <a:moveTo>
                      <a:pt x="161" y="0"/>
                    </a:moveTo>
                    <a:lnTo>
                      <a:pt x="0" y="133"/>
                    </a:lnTo>
                    <a:lnTo>
                      <a:pt x="4" y="230"/>
                    </a:lnTo>
                    <a:lnTo>
                      <a:pt x="199" y="145"/>
                    </a:lnTo>
                    <a:lnTo>
                      <a:pt x="260" y="183"/>
                    </a:lnTo>
                    <a:lnTo>
                      <a:pt x="161" y="0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326" y="3104"/>
                <a:ext cx="329" cy="329"/>
              </a:xfrm>
              <a:custGeom>
                <a:avLst/>
                <a:gdLst/>
                <a:ahLst/>
                <a:cxnLst>
                  <a:cxn ang="0">
                    <a:pos x="359" y="0"/>
                  </a:cxn>
                  <a:cxn ang="0">
                    <a:pos x="0" y="156"/>
                  </a:cxn>
                  <a:cxn ang="0">
                    <a:pos x="160" y="179"/>
                  </a:cxn>
                  <a:cxn ang="0">
                    <a:pos x="23" y="268"/>
                  </a:cxn>
                  <a:cxn ang="0">
                    <a:pos x="230" y="249"/>
                  </a:cxn>
                  <a:cxn ang="0">
                    <a:pos x="144" y="388"/>
                  </a:cxn>
                  <a:cxn ang="0">
                    <a:pos x="291" y="418"/>
                  </a:cxn>
                  <a:cxn ang="0">
                    <a:pos x="156" y="540"/>
                  </a:cxn>
                  <a:cxn ang="0">
                    <a:pos x="344" y="529"/>
                  </a:cxn>
                  <a:cxn ang="0">
                    <a:pos x="390" y="660"/>
                  </a:cxn>
                  <a:cxn ang="0">
                    <a:pos x="658" y="234"/>
                  </a:cxn>
                  <a:cxn ang="0">
                    <a:pos x="367" y="183"/>
                  </a:cxn>
                  <a:cxn ang="0">
                    <a:pos x="359" y="0"/>
                  </a:cxn>
                  <a:cxn ang="0">
                    <a:pos x="359" y="0"/>
                  </a:cxn>
                </a:cxnLst>
                <a:rect l="0" t="0" r="r" b="b"/>
                <a:pathLst>
                  <a:path w="658" h="660">
                    <a:moveTo>
                      <a:pt x="359" y="0"/>
                    </a:moveTo>
                    <a:lnTo>
                      <a:pt x="0" y="156"/>
                    </a:lnTo>
                    <a:lnTo>
                      <a:pt x="160" y="179"/>
                    </a:lnTo>
                    <a:lnTo>
                      <a:pt x="23" y="268"/>
                    </a:lnTo>
                    <a:lnTo>
                      <a:pt x="230" y="249"/>
                    </a:lnTo>
                    <a:lnTo>
                      <a:pt x="144" y="388"/>
                    </a:lnTo>
                    <a:lnTo>
                      <a:pt x="291" y="418"/>
                    </a:lnTo>
                    <a:lnTo>
                      <a:pt x="156" y="540"/>
                    </a:lnTo>
                    <a:lnTo>
                      <a:pt x="344" y="529"/>
                    </a:lnTo>
                    <a:lnTo>
                      <a:pt x="390" y="660"/>
                    </a:lnTo>
                    <a:lnTo>
                      <a:pt x="658" y="234"/>
                    </a:lnTo>
                    <a:lnTo>
                      <a:pt x="367" y="183"/>
                    </a:lnTo>
                    <a:lnTo>
                      <a:pt x="359" y="0"/>
                    </a:lnTo>
                    <a:lnTo>
                      <a:pt x="359" y="0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619" y="3076"/>
                <a:ext cx="733" cy="450"/>
              </a:xfrm>
              <a:custGeom>
                <a:avLst/>
                <a:gdLst/>
                <a:ahLst/>
                <a:cxnLst>
                  <a:cxn ang="0">
                    <a:pos x="381" y="158"/>
                  </a:cxn>
                  <a:cxn ang="0">
                    <a:pos x="0" y="304"/>
                  </a:cxn>
                  <a:cxn ang="0">
                    <a:pos x="135" y="327"/>
                  </a:cxn>
                  <a:cxn ang="0">
                    <a:pos x="56" y="667"/>
                  </a:cxn>
                  <a:cxn ang="0">
                    <a:pos x="253" y="373"/>
                  </a:cxn>
                  <a:cxn ang="0">
                    <a:pos x="253" y="707"/>
                  </a:cxn>
                  <a:cxn ang="0">
                    <a:pos x="415" y="504"/>
                  </a:cxn>
                  <a:cxn ang="0">
                    <a:pos x="459" y="800"/>
                  </a:cxn>
                  <a:cxn ang="0">
                    <a:pos x="584" y="660"/>
                  </a:cxn>
                  <a:cxn ang="0">
                    <a:pos x="1071" y="808"/>
                  </a:cxn>
                  <a:cxn ang="0">
                    <a:pos x="1470" y="899"/>
                  </a:cxn>
                  <a:cxn ang="0">
                    <a:pos x="1470" y="629"/>
                  </a:cxn>
                  <a:cxn ang="0">
                    <a:pos x="1312" y="576"/>
                  </a:cxn>
                  <a:cxn ang="0">
                    <a:pos x="1289" y="667"/>
                  </a:cxn>
                  <a:cxn ang="0">
                    <a:pos x="864" y="534"/>
                  </a:cxn>
                  <a:cxn ang="0">
                    <a:pos x="1002" y="422"/>
                  </a:cxn>
                  <a:cxn ang="0">
                    <a:pos x="1160" y="452"/>
                  </a:cxn>
                  <a:cxn ang="0">
                    <a:pos x="1170" y="397"/>
                  </a:cxn>
                  <a:cxn ang="0">
                    <a:pos x="1390" y="420"/>
                  </a:cxn>
                  <a:cxn ang="0">
                    <a:pos x="1447" y="361"/>
                  </a:cxn>
                  <a:cxn ang="0">
                    <a:pos x="1213" y="230"/>
                  </a:cxn>
                  <a:cxn ang="0">
                    <a:pos x="1333" y="188"/>
                  </a:cxn>
                  <a:cxn ang="0">
                    <a:pos x="962" y="0"/>
                  </a:cxn>
                  <a:cxn ang="0">
                    <a:pos x="784" y="357"/>
                  </a:cxn>
                  <a:cxn ang="0">
                    <a:pos x="700" y="241"/>
                  </a:cxn>
                  <a:cxn ang="0">
                    <a:pos x="512" y="293"/>
                  </a:cxn>
                  <a:cxn ang="0">
                    <a:pos x="381" y="158"/>
                  </a:cxn>
                  <a:cxn ang="0">
                    <a:pos x="381" y="158"/>
                  </a:cxn>
                </a:cxnLst>
                <a:rect l="0" t="0" r="r" b="b"/>
                <a:pathLst>
                  <a:path w="1470" h="899">
                    <a:moveTo>
                      <a:pt x="381" y="158"/>
                    </a:moveTo>
                    <a:lnTo>
                      <a:pt x="0" y="304"/>
                    </a:lnTo>
                    <a:lnTo>
                      <a:pt x="135" y="327"/>
                    </a:lnTo>
                    <a:lnTo>
                      <a:pt x="56" y="667"/>
                    </a:lnTo>
                    <a:lnTo>
                      <a:pt x="253" y="373"/>
                    </a:lnTo>
                    <a:lnTo>
                      <a:pt x="253" y="707"/>
                    </a:lnTo>
                    <a:lnTo>
                      <a:pt x="415" y="504"/>
                    </a:lnTo>
                    <a:lnTo>
                      <a:pt x="459" y="800"/>
                    </a:lnTo>
                    <a:lnTo>
                      <a:pt x="584" y="660"/>
                    </a:lnTo>
                    <a:lnTo>
                      <a:pt x="1071" y="808"/>
                    </a:lnTo>
                    <a:lnTo>
                      <a:pt x="1470" y="899"/>
                    </a:lnTo>
                    <a:lnTo>
                      <a:pt x="1470" y="629"/>
                    </a:lnTo>
                    <a:lnTo>
                      <a:pt x="1312" y="576"/>
                    </a:lnTo>
                    <a:lnTo>
                      <a:pt x="1289" y="667"/>
                    </a:lnTo>
                    <a:lnTo>
                      <a:pt x="864" y="534"/>
                    </a:lnTo>
                    <a:lnTo>
                      <a:pt x="1002" y="422"/>
                    </a:lnTo>
                    <a:lnTo>
                      <a:pt x="1160" y="452"/>
                    </a:lnTo>
                    <a:lnTo>
                      <a:pt x="1170" y="397"/>
                    </a:lnTo>
                    <a:lnTo>
                      <a:pt x="1390" y="420"/>
                    </a:lnTo>
                    <a:lnTo>
                      <a:pt x="1447" y="361"/>
                    </a:lnTo>
                    <a:lnTo>
                      <a:pt x="1213" y="230"/>
                    </a:lnTo>
                    <a:lnTo>
                      <a:pt x="1333" y="188"/>
                    </a:lnTo>
                    <a:lnTo>
                      <a:pt x="962" y="0"/>
                    </a:lnTo>
                    <a:lnTo>
                      <a:pt x="784" y="357"/>
                    </a:lnTo>
                    <a:lnTo>
                      <a:pt x="700" y="241"/>
                    </a:lnTo>
                    <a:lnTo>
                      <a:pt x="512" y="293"/>
                    </a:lnTo>
                    <a:lnTo>
                      <a:pt x="381" y="158"/>
                    </a:lnTo>
                    <a:lnTo>
                      <a:pt x="381" y="158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1270" y="2932"/>
                <a:ext cx="487" cy="405"/>
              </a:xfrm>
              <a:custGeom>
                <a:avLst/>
                <a:gdLst/>
                <a:ahLst/>
                <a:cxnLst>
                  <a:cxn ang="0">
                    <a:pos x="321" y="30"/>
                  </a:cxn>
                  <a:cxn ang="0">
                    <a:pos x="593" y="218"/>
                  </a:cxn>
                  <a:cxn ang="0">
                    <a:pos x="764" y="61"/>
                  </a:cxn>
                  <a:cxn ang="0">
                    <a:pos x="808" y="89"/>
                  </a:cxn>
                  <a:cxn ang="0">
                    <a:pos x="772" y="150"/>
                  </a:cxn>
                  <a:cxn ang="0">
                    <a:pos x="874" y="167"/>
                  </a:cxn>
                  <a:cxn ang="0">
                    <a:pos x="680" y="230"/>
                  </a:cxn>
                  <a:cxn ang="0">
                    <a:pos x="849" y="298"/>
                  </a:cxn>
                  <a:cxn ang="0">
                    <a:pos x="673" y="365"/>
                  </a:cxn>
                  <a:cxn ang="0">
                    <a:pos x="867" y="426"/>
                  </a:cxn>
                  <a:cxn ang="0">
                    <a:pos x="688" y="561"/>
                  </a:cxn>
                  <a:cxn ang="0">
                    <a:pos x="973" y="629"/>
                  </a:cxn>
                  <a:cxn ang="0">
                    <a:pos x="772" y="810"/>
                  </a:cxn>
                  <a:cxn ang="0">
                    <a:pos x="386" y="599"/>
                  </a:cxn>
                  <a:cxn ang="0">
                    <a:pos x="433" y="452"/>
                  </a:cxn>
                  <a:cxn ang="0">
                    <a:pos x="329" y="445"/>
                  </a:cxn>
                  <a:cxn ang="0">
                    <a:pos x="433" y="365"/>
                  </a:cxn>
                  <a:cxn ang="0">
                    <a:pos x="275" y="365"/>
                  </a:cxn>
                  <a:cxn ang="0">
                    <a:pos x="291" y="260"/>
                  </a:cxn>
                  <a:cxn ang="0">
                    <a:pos x="125" y="256"/>
                  </a:cxn>
                  <a:cxn ang="0">
                    <a:pos x="0" y="57"/>
                  </a:cxn>
                  <a:cxn ang="0">
                    <a:pos x="40" y="0"/>
                  </a:cxn>
                  <a:cxn ang="0">
                    <a:pos x="140" y="175"/>
                  </a:cxn>
                  <a:cxn ang="0">
                    <a:pos x="321" y="30"/>
                  </a:cxn>
                  <a:cxn ang="0">
                    <a:pos x="321" y="30"/>
                  </a:cxn>
                </a:cxnLst>
                <a:rect l="0" t="0" r="r" b="b"/>
                <a:pathLst>
                  <a:path w="973" h="810">
                    <a:moveTo>
                      <a:pt x="321" y="30"/>
                    </a:moveTo>
                    <a:lnTo>
                      <a:pt x="593" y="218"/>
                    </a:lnTo>
                    <a:lnTo>
                      <a:pt x="764" y="61"/>
                    </a:lnTo>
                    <a:lnTo>
                      <a:pt x="808" y="89"/>
                    </a:lnTo>
                    <a:lnTo>
                      <a:pt x="772" y="150"/>
                    </a:lnTo>
                    <a:lnTo>
                      <a:pt x="874" y="167"/>
                    </a:lnTo>
                    <a:lnTo>
                      <a:pt x="680" y="230"/>
                    </a:lnTo>
                    <a:lnTo>
                      <a:pt x="849" y="298"/>
                    </a:lnTo>
                    <a:lnTo>
                      <a:pt x="673" y="365"/>
                    </a:lnTo>
                    <a:lnTo>
                      <a:pt x="867" y="426"/>
                    </a:lnTo>
                    <a:lnTo>
                      <a:pt x="688" y="561"/>
                    </a:lnTo>
                    <a:lnTo>
                      <a:pt x="973" y="629"/>
                    </a:lnTo>
                    <a:lnTo>
                      <a:pt x="772" y="810"/>
                    </a:lnTo>
                    <a:lnTo>
                      <a:pt x="386" y="599"/>
                    </a:lnTo>
                    <a:lnTo>
                      <a:pt x="433" y="452"/>
                    </a:lnTo>
                    <a:lnTo>
                      <a:pt x="329" y="445"/>
                    </a:lnTo>
                    <a:lnTo>
                      <a:pt x="433" y="365"/>
                    </a:lnTo>
                    <a:lnTo>
                      <a:pt x="275" y="365"/>
                    </a:lnTo>
                    <a:lnTo>
                      <a:pt x="291" y="260"/>
                    </a:lnTo>
                    <a:lnTo>
                      <a:pt x="125" y="256"/>
                    </a:lnTo>
                    <a:lnTo>
                      <a:pt x="0" y="57"/>
                    </a:lnTo>
                    <a:lnTo>
                      <a:pt x="40" y="0"/>
                    </a:lnTo>
                    <a:lnTo>
                      <a:pt x="140" y="175"/>
                    </a:lnTo>
                    <a:lnTo>
                      <a:pt x="321" y="30"/>
                    </a:lnTo>
                    <a:lnTo>
                      <a:pt x="321" y="30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  <a:effectLst>
                <a:outerShdw dist="107763" dir="189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6222" name="Arc 25"/>
            <p:cNvSpPr>
              <a:spLocks/>
            </p:cNvSpPr>
            <p:nvPr/>
          </p:nvSpPr>
          <p:spPr bwMode="auto">
            <a:xfrm flipV="1">
              <a:off x="912" y="3216"/>
              <a:ext cx="2736" cy="1104"/>
            </a:xfrm>
            <a:custGeom>
              <a:avLst/>
              <a:gdLst>
                <a:gd name="T0" fmla="*/ 0 w 21600"/>
                <a:gd name="T1" fmla="*/ 0 h 21600"/>
                <a:gd name="T2" fmla="*/ 2736 w 21600"/>
                <a:gd name="T3" fmla="*/ 1104 h 21600"/>
                <a:gd name="T4" fmla="*/ 0 w 21600"/>
                <a:gd name="T5" fmla="*/ 110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 w="12700">
              <a:noFill/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181600" y="2819400"/>
            <a:ext cx="685800" cy="2590800"/>
            <a:chOff x="3072" y="2592"/>
            <a:chExt cx="624" cy="480"/>
          </a:xfrm>
        </p:grpSpPr>
        <p:sp>
          <p:nvSpPr>
            <p:cNvPr id="6215" name="Rectangle 27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6" name="Rectangle 28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7" name="Rectangle 29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8" name="Rectangle 30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9" name="Rectangle 31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410200" y="2362200"/>
            <a:ext cx="609600" cy="2743200"/>
            <a:chOff x="3360" y="2064"/>
            <a:chExt cx="528" cy="528"/>
          </a:xfrm>
        </p:grpSpPr>
        <p:sp>
          <p:nvSpPr>
            <p:cNvPr id="6210" name="Rectangle 33"/>
            <p:cNvSpPr>
              <a:spLocks noChangeArrowheads="1"/>
            </p:cNvSpPr>
            <p:nvPr/>
          </p:nvSpPr>
          <p:spPr bwMode="auto">
            <a:xfrm rot="1476487">
              <a:off x="3744" y="211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1" name="Rectangle 34"/>
            <p:cNvSpPr>
              <a:spLocks noChangeArrowheads="1"/>
            </p:cNvSpPr>
            <p:nvPr/>
          </p:nvSpPr>
          <p:spPr bwMode="auto">
            <a:xfrm rot="1476487">
              <a:off x="3600" y="211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2" name="Rectangle 35"/>
            <p:cNvSpPr>
              <a:spLocks noChangeArrowheads="1"/>
            </p:cNvSpPr>
            <p:nvPr/>
          </p:nvSpPr>
          <p:spPr bwMode="auto">
            <a:xfrm rot="1476487">
              <a:off x="3456" y="211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3" name="Rectangle 36"/>
            <p:cNvSpPr>
              <a:spLocks noChangeArrowheads="1"/>
            </p:cNvSpPr>
            <p:nvPr/>
          </p:nvSpPr>
          <p:spPr bwMode="auto">
            <a:xfrm rot="1476487">
              <a:off x="3360" y="2064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14" name="Rectangle 37"/>
            <p:cNvSpPr>
              <a:spLocks noChangeArrowheads="1"/>
            </p:cNvSpPr>
            <p:nvPr/>
          </p:nvSpPr>
          <p:spPr bwMode="auto">
            <a:xfrm rot="1476487">
              <a:off x="3840" y="216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0758" name="Cloud"/>
          <p:cNvSpPr>
            <a:spLocks noChangeAspect="1" noEditPoints="1" noChangeArrowheads="1"/>
          </p:cNvSpPr>
          <p:nvPr/>
        </p:nvSpPr>
        <p:spPr bwMode="auto">
          <a:xfrm>
            <a:off x="5638800" y="1981200"/>
            <a:ext cx="1295400" cy="838200"/>
          </a:xfrm>
          <a:custGeom>
            <a:avLst/>
            <a:gdLst>
              <a:gd name="T0" fmla="*/ 4018 w 21600"/>
              <a:gd name="T1" fmla="*/ 419100 h 21600"/>
              <a:gd name="T2" fmla="*/ 647700 w 21600"/>
              <a:gd name="T3" fmla="*/ 837307 h 21600"/>
              <a:gd name="T4" fmla="*/ 1294321 w 21600"/>
              <a:gd name="T5" fmla="*/ 419100 h 21600"/>
              <a:gd name="T6" fmla="*/ 647700 w 21600"/>
              <a:gd name="T7" fmla="*/ 4792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59" name="AutoShape 39"/>
          <p:cNvSpPr>
            <a:spLocks noChangeArrowheads="1"/>
          </p:cNvSpPr>
          <p:nvPr/>
        </p:nvSpPr>
        <p:spPr bwMode="auto">
          <a:xfrm>
            <a:off x="8001000" y="1981200"/>
            <a:ext cx="990600" cy="9906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5181600" y="2514600"/>
            <a:ext cx="685800" cy="2590800"/>
            <a:chOff x="3072" y="2592"/>
            <a:chExt cx="624" cy="480"/>
          </a:xfrm>
        </p:grpSpPr>
        <p:sp>
          <p:nvSpPr>
            <p:cNvPr id="6205" name="Rectangle 41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6" name="Rectangle 42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7" name="Rectangle 43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8" name="Rectangle 44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9" name="Rectangle 45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5410200" y="2667000"/>
            <a:ext cx="685800" cy="2438400"/>
            <a:chOff x="3072" y="2592"/>
            <a:chExt cx="624" cy="480"/>
          </a:xfrm>
        </p:grpSpPr>
        <p:sp>
          <p:nvSpPr>
            <p:cNvPr id="6200" name="Rectangle 47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1" name="Rectangle 48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2" name="Rectangle 49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3" name="Rectangle 50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204" name="Rectangle 51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10200" y="2743200"/>
            <a:ext cx="609600" cy="2438400"/>
            <a:chOff x="3072" y="2592"/>
            <a:chExt cx="624" cy="480"/>
          </a:xfrm>
        </p:grpSpPr>
        <p:sp>
          <p:nvSpPr>
            <p:cNvPr id="6195" name="Rectangle 53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6" name="Rectangle 54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7" name="Rectangle 55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8" name="Rectangle 56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9" name="Rectangle 57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5181600" y="2667000"/>
            <a:ext cx="685800" cy="2590800"/>
            <a:chOff x="3072" y="2592"/>
            <a:chExt cx="624" cy="480"/>
          </a:xfrm>
        </p:grpSpPr>
        <p:sp>
          <p:nvSpPr>
            <p:cNvPr id="6190" name="Rectangle 59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1" name="Rectangle 60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2" name="Rectangle 61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3" name="Rectangle 62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94" name="Rectangle 63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410200" y="2667000"/>
            <a:ext cx="685800" cy="2590800"/>
            <a:chOff x="3072" y="2592"/>
            <a:chExt cx="624" cy="480"/>
          </a:xfrm>
        </p:grpSpPr>
        <p:sp>
          <p:nvSpPr>
            <p:cNvPr id="6185" name="Rectangle 65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6" name="Rectangle 66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7" name="Rectangle 67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8" name="Rectangle 68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9" name="Rectangle 69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5334000" y="2743200"/>
            <a:ext cx="685800" cy="2590800"/>
            <a:chOff x="3072" y="2592"/>
            <a:chExt cx="624" cy="480"/>
          </a:xfrm>
        </p:grpSpPr>
        <p:sp>
          <p:nvSpPr>
            <p:cNvPr id="6180" name="Rectangle 71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1" name="Rectangle 72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2" name="Rectangle 73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3" name="Rectangle 74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84" name="Rectangle 75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5181600" y="2743200"/>
            <a:ext cx="685800" cy="2590800"/>
            <a:chOff x="3072" y="2592"/>
            <a:chExt cx="624" cy="480"/>
          </a:xfrm>
        </p:grpSpPr>
        <p:sp>
          <p:nvSpPr>
            <p:cNvPr id="6175" name="Rectangle 77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6" name="Rectangle 78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7" name="Rectangle 79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8" name="Rectangle 80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9" name="Rectangle 81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4648200" y="2438400"/>
            <a:ext cx="1600200" cy="1600200"/>
            <a:chOff x="2880" y="1536"/>
            <a:chExt cx="1008" cy="1008"/>
          </a:xfrm>
        </p:grpSpPr>
        <p:sp>
          <p:nvSpPr>
            <p:cNvPr id="6173" name="AutoShape 83"/>
            <p:cNvSpPr>
              <a:spLocks noChangeArrowheads="1"/>
            </p:cNvSpPr>
            <p:nvPr/>
          </p:nvSpPr>
          <p:spPr bwMode="auto">
            <a:xfrm rot="1405164">
              <a:off x="3552" y="1728"/>
              <a:ext cx="336" cy="816"/>
            </a:xfrm>
            <a:prstGeom prst="upArrow">
              <a:avLst>
                <a:gd name="adj1" fmla="val 50000"/>
                <a:gd name="adj2" fmla="val 60714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4" name="Cloud"/>
            <p:cNvSpPr>
              <a:spLocks noChangeAspect="1" noEditPoints="1" noChangeArrowheads="1"/>
            </p:cNvSpPr>
            <p:nvPr/>
          </p:nvSpPr>
          <p:spPr bwMode="auto">
            <a:xfrm>
              <a:off x="2880" y="1536"/>
              <a:ext cx="816" cy="528"/>
            </a:xfrm>
            <a:custGeom>
              <a:avLst/>
              <a:gdLst>
                <a:gd name="T0" fmla="*/ 3 w 21600"/>
                <a:gd name="T1" fmla="*/ 264 h 21600"/>
                <a:gd name="T2" fmla="*/ 408 w 21600"/>
                <a:gd name="T3" fmla="*/ 527 h 21600"/>
                <a:gd name="T4" fmla="*/ 815 w 21600"/>
                <a:gd name="T5" fmla="*/ 264 h 21600"/>
                <a:gd name="T6" fmla="*/ 408 w 21600"/>
                <a:gd name="T7" fmla="*/ 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5 w 21600"/>
                <a:gd name="T13" fmla="*/ 3273 h 21600"/>
                <a:gd name="T14" fmla="*/ 17100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5334000" y="2895600"/>
            <a:ext cx="685800" cy="2590800"/>
            <a:chOff x="3072" y="2592"/>
            <a:chExt cx="624" cy="480"/>
          </a:xfrm>
        </p:grpSpPr>
        <p:sp>
          <p:nvSpPr>
            <p:cNvPr id="6168" name="Rectangle 86"/>
            <p:cNvSpPr>
              <a:spLocks noChangeArrowheads="1"/>
            </p:cNvSpPr>
            <p:nvPr/>
          </p:nvSpPr>
          <p:spPr bwMode="auto">
            <a:xfrm rot="1476487">
              <a:off x="3504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9" name="Rectangle 87"/>
            <p:cNvSpPr>
              <a:spLocks noChangeArrowheads="1"/>
            </p:cNvSpPr>
            <p:nvPr/>
          </p:nvSpPr>
          <p:spPr bwMode="auto">
            <a:xfrm rot="1476487">
              <a:off x="3312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0" name="Rectangle 88"/>
            <p:cNvSpPr>
              <a:spLocks noChangeArrowheads="1"/>
            </p:cNvSpPr>
            <p:nvPr/>
          </p:nvSpPr>
          <p:spPr bwMode="auto">
            <a:xfrm rot="1476487">
              <a:off x="3216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1" name="Rectangle 89"/>
            <p:cNvSpPr>
              <a:spLocks noChangeArrowheads="1"/>
            </p:cNvSpPr>
            <p:nvPr/>
          </p:nvSpPr>
          <p:spPr bwMode="auto">
            <a:xfrm rot="1476487">
              <a:off x="3072" y="2592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72" name="Rectangle 90"/>
            <p:cNvSpPr>
              <a:spLocks noChangeArrowheads="1"/>
            </p:cNvSpPr>
            <p:nvPr/>
          </p:nvSpPr>
          <p:spPr bwMode="auto">
            <a:xfrm rot="1476487">
              <a:off x="3648" y="2640"/>
              <a:ext cx="48" cy="432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0811" name="Text Box 91"/>
          <p:cNvSpPr txBox="1">
            <a:spLocks noChangeArrowheads="1"/>
          </p:cNvSpPr>
          <p:nvPr/>
        </p:nvSpPr>
        <p:spPr bwMode="auto">
          <a:xfrm>
            <a:off x="500034" y="1752600"/>
            <a:ext cx="5062566" cy="1200329"/>
          </a:xfrm>
          <a:prstGeom prst="rect">
            <a:avLst/>
          </a:prstGeom>
          <a:noFill/>
          <a:ln w="28575" cap="rnd">
            <a:solidFill>
              <a:srgbClr val="333399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 i="1" dirty="0">
                <a:solidFill>
                  <a:srgbClr val="FFFF00"/>
                </a:solidFill>
              </a:rPr>
              <a:t>Гори – кліматичні бар'єри</a:t>
            </a:r>
            <a:r>
              <a:rPr lang="uk-UA" b="1" i="1" dirty="0">
                <a:solidFill>
                  <a:srgbClr val="FFFF00"/>
                </a:solidFill>
              </a:rPr>
              <a:t>.</a:t>
            </a:r>
            <a:endParaRPr lang="ru-RU" b="1" i="1" dirty="0">
              <a:solidFill>
                <a:srgbClr val="FFFF00"/>
              </a:solidFill>
            </a:endParaRPr>
          </a:p>
        </p:txBody>
      </p:sp>
      <p:graphicFrame>
        <p:nvGraphicFramePr>
          <p:cNvPr id="30812" name="Object 92"/>
          <p:cNvGraphicFramePr>
            <a:graphicFrameLocks noChangeAspect="1"/>
          </p:cNvGraphicFramePr>
          <p:nvPr/>
        </p:nvGraphicFramePr>
        <p:xfrm>
          <a:off x="1676400" y="5410200"/>
          <a:ext cx="1600200" cy="628650"/>
        </p:xfrm>
        <a:graphic>
          <a:graphicData uri="http://schemas.openxmlformats.org/presentationml/2006/ole">
            <p:oleObj spid="_x0000_s4104" name="CorelDRAW" r:id="rId3" imgW="7729728" imgH="1255776" progId="">
              <p:embed/>
            </p:oleObj>
          </a:graphicData>
        </a:graphic>
      </p:graphicFrame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3857620" y="3071810"/>
            <a:ext cx="2057400" cy="1371600"/>
            <a:chOff x="960" y="1776"/>
            <a:chExt cx="1296" cy="864"/>
          </a:xfrm>
        </p:grpSpPr>
        <p:sp>
          <p:nvSpPr>
            <p:cNvPr id="6166" name="AutoShape 94"/>
            <p:cNvSpPr>
              <a:spLocks noChangeArrowheads="1"/>
            </p:cNvSpPr>
            <p:nvPr/>
          </p:nvSpPr>
          <p:spPr bwMode="auto">
            <a:xfrm>
              <a:off x="960" y="2304"/>
              <a:ext cx="1296" cy="336"/>
            </a:xfrm>
            <a:prstGeom prst="rightArrow">
              <a:avLst>
                <a:gd name="adj1" fmla="val 50000"/>
                <a:gd name="adj2" fmla="val 96429"/>
              </a:avLst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67" name="Cloud"/>
            <p:cNvSpPr>
              <a:spLocks noChangeAspect="1" noEditPoints="1" noChangeArrowheads="1"/>
            </p:cNvSpPr>
            <p:nvPr/>
          </p:nvSpPr>
          <p:spPr bwMode="auto">
            <a:xfrm>
              <a:off x="1104" y="1776"/>
              <a:ext cx="816" cy="528"/>
            </a:xfrm>
            <a:custGeom>
              <a:avLst/>
              <a:gdLst>
                <a:gd name="T0" fmla="*/ 3 w 21600"/>
                <a:gd name="T1" fmla="*/ 264 h 21600"/>
                <a:gd name="T2" fmla="*/ 408 w 21600"/>
                <a:gd name="T3" fmla="*/ 527 h 21600"/>
                <a:gd name="T4" fmla="*/ 815 w 21600"/>
                <a:gd name="T5" fmla="*/ 264 h 21600"/>
                <a:gd name="T6" fmla="*/ 408 w 21600"/>
                <a:gd name="T7" fmla="*/ 3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5 w 21600"/>
                <a:gd name="T13" fmla="*/ 3273 h 21600"/>
                <a:gd name="T14" fmla="*/ 17100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164" name="AutoShape 9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65" name="AutoShape 9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C0C0C0"/>
          </a:solid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500042"/>
            <a:ext cx="871543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Мета: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     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актуалізувати знання про клімат, основні кліматичні показники; сформувати загальні уявлення про основні кліматотвірні чинники; сприяти розумінню ролі сонячної радіації та підстильної поверхні у формуванні клімату; продовжити формування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знань з теми 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Атмосфера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з метою встановлення та пояснення природних закономірностей;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     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розвивати вміння виділяти головне, суттєве в навчальному матеріалі; порівнювати, узагальнювати факти, логічно викладати свої думки;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·       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виховувати самостійність, уважність, працелюбність, повагу до думки інших.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34000" y="1828800"/>
            <a:ext cx="3810000" cy="3962400"/>
          </a:xfrm>
          <a:prstGeom prst="rect">
            <a:avLst/>
          </a:prstGeom>
          <a:gradFill rotWithShape="0">
            <a:gsLst>
              <a:gs pos="0">
                <a:srgbClr val="005CBF"/>
              </a:gs>
              <a:gs pos="25000">
                <a:srgbClr val="0087E6"/>
              </a:gs>
              <a:gs pos="75000">
                <a:srgbClr val="21D6E0"/>
              </a:gs>
              <a:gs pos="100000">
                <a:srgbClr val="03D4A8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2400" kern="10" spc="-360" dirty="0" smtClean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latin typeface="Impact"/>
              </a:rPr>
              <a:t> </a:t>
            </a:r>
            <a:endParaRPr lang="ru-RU" sz="2400" kern="10" spc="-360" dirty="0">
              <a:ln w="1270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latin typeface="Impac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5102225"/>
            <a:ext cx="3767138" cy="1755775"/>
            <a:chOff x="912" y="3214"/>
            <a:chExt cx="2373" cy="110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52" y="3214"/>
              <a:ext cx="2133" cy="1106"/>
              <a:chOff x="1152" y="3214"/>
              <a:chExt cx="2133" cy="1106"/>
            </a:xfrm>
          </p:grpSpPr>
          <p:sp>
            <p:nvSpPr>
              <p:cNvPr id="7222" name="Rectangle 6" descr="Песок"/>
              <p:cNvSpPr>
                <a:spLocks noChangeArrowheads="1"/>
              </p:cNvSpPr>
              <p:nvPr/>
            </p:nvSpPr>
            <p:spPr bwMode="auto">
              <a:xfrm>
                <a:off x="1152" y="3648"/>
                <a:ext cx="2112" cy="67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23" name="Arc 7" descr="Песок"/>
              <p:cNvSpPr>
                <a:spLocks/>
              </p:cNvSpPr>
              <p:nvPr/>
            </p:nvSpPr>
            <p:spPr bwMode="auto">
              <a:xfrm rot="10595695" flipV="1">
                <a:off x="2596" y="3214"/>
                <a:ext cx="689" cy="480"/>
              </a:xfrm>
              <a:custGeom>
                <a:avLst/>
                <a:gdLst>
                  <a:gd name="T0" fmla="*/ 0 w 22179"/>
                  <a:gd name="T1" fmla="*/ 0 h 21600"/>
                  <a:gd name="T2" fmla="*/ 689 w 22179"/>
                  <a:gd name="T3" fmla="*/ 429 h 21600"/>
                  <a:gd name="T4" fmla="*/ 22 w 22179"/>
                  <a:gd name="T5" fmla="*/ 480 h 21600"/>
                  <a:gd name="T6" fmla="*/ 0 60000 65536"/>
                  <a:gd name="T7" fmla="*/ 0 60000 65536"/>
                  <a:gd name="T8" fmla="*/ 0 60000 65536"/>
                  <a:gd name="T9" fmla="*/ 0 w 22179"/>
                  <a:gd name="T10" fmla="*/ 0 h 21600"/>
                  <a:gd name="T11" fmla="*/ 22179 w 221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9" h="21600" fill="none" extrusionOk="0">
                    <a:moveTo>
                      <a:pt x="0" y="11"/>
                    </a:moveTo>
                    <a:cubicBezTo>
                      <a:pt x="233" y="3"/>
                      <a:pt x="466" y="-1"/>
                      <a:pt x="700" y="0"/>
                    </a:cubicBezTo>
                    <a:cubicBezTo>
                      <a:pt x="11744" y="0"/>
                      <a:pt x="21009" y="8331"/>
                      <a:pt x="22178" y="19313"/>
                    </a:cubicBezTo>
                  </a:path>
                  <a:path w="22179" h="21600" stroke="0" extrusionOk="0">
                    <a:moveTo>
                      <a:pt x="0" y="11"/>
                    </a:moveTo>
                    <a:cubicBezTo>
                      <a:pt x="233" y="3"/>
                      <a:pt x="466" y="-1"/>
                      <a:pt x="700" y="0"/>
                    </a:cubicBezTo>
                    <a:cubicBezTo>
                      <a:pt x="11744" y="0"/>
                      <a:pt x="21009" y="8331"/>
                      <a:pt x="22178" y="19313"/>
                    </a:cubicBezTo>
                    <a:lnTo>
                      <a:pt x="700" y="2160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7221" name="Arc 8"/>
            <p:cNvSpPr>
              <a:spLocks/>
            </p:cNvSpPr>
            <p:nvPr/>
          </p:nvSpPr>
          <p:spPr bwMode="auto">
            <a:xfrm flipV="1">
              <a:off x="912" y="3648"/>
              <a:ext cx="1680" cy="672"/>
            </a:xfrm>
            <a:custGeom>
              <a:avLst/>
              <a:gdLst>
                <a:gd name="T0" fmla="*/ 0 w 21600"/>
                <a:gd name="T1" fmla="*/ 0 h 21600"/>
                <a:gd name="T2" fmla="*/ 1680 w 21600"/>
                <a:gd name="T3" fmla="*/ 672 h 21600"/>
                <a:gd name="T4" fmla="*/ 0 w 21600"/>
                <a:gd name="T5" fmla="*/ 67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334000" y="5105400"/>
            <a:ext cx="3989388" cy="1752600"/>
            <a:chOff x="3360" y="3216"/>
            <a:chExt cx="2513" cy="1104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744" y="3216"/>
              <a:ext cx="2129" cy="1104"/>
              <a:chOff x="3744" y="3216"/>
              <a:chExt cx="2129" cy="1104"/>
            </a:xfrm>
          </p:grpSpPr>
          <p:sp>
            <p:nvSpPr>
              <p:cNvPr id="7218" name="Rectangle 11" descr="Песок"/>
              <p:cNvSpPr>
                <a:spLocks noChangeArrowheads="1"/>
              </p:cNvSpPr>
              <p:nvPr/>
            </p:nvSpPr>
            <p:spPr bwMode="auto">
              <a:xfrm>
                <a:off x="3744" y="3648"/>
                <a:ext cx="2112" cy="672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7219" name="Arc 12" descr="Песок"/>
              <p:cNvSpPr>
                <a:spLocks/>
              </p:cNvSpPr>
              <p:nvPr/>
            </p:nvSpPr>
            <p:spPr bwMode="auto">
              <a:xfrm rot="10595695" flipV="1">
                <a:off x="5184" y="3216"/>
                <a:ext cx="689" cy="480"/>
              </a:xfrm>
              <a:custGeom>
                <a:avLst/>
                <a:gdLst>
                  <a:gd name="T0" fmla="*/ 0 w 22179"/>
                  <a:gd name="T1" fmla="*/ 0 h 21600"/>
                  <a:gd name="T2" fmla="*/ 689 w 22179"/>
                  <a:gd name="T3" fmla="*/ 429 h 21600"/>
                  <a:gd name="T4" fmla="*/ 22 w 22179"/>
                  <a:gd name="T5" fmla="*/ 480 h 21600"/>
                  <a:gd name="T6" fmla="*/ 0 60000 65536"/>
                  <a:gd name="T7" fmla="*/ 0 60000 65536"/>
                  <a:gd name="T8" fmla="*/ 0 60000 65536"/>
                  <a:gd name="T9" fmla="*/ 0 w 22179"/>
                  <a:gd name="T10" fmla="*/ 0 h 21600"/>
                  <a:gd name="T11" fmla="*/ 22179 w 221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79" h="21600" fill="none" extrusionOk="0">
                    <a:moveTo>
                      <a:pt x="0" y="11"/>
                    </a:moveTo>
                    <a:cubicBezTo>
                      <a:pt x="233" y="3"/>
                      <a:pt x="466" y="-1"/>
                      <a:pt x="700" y="0"/>
                    </a:cubicBezTo>
                    <a:cubicBezTo>
                      <a:pt x="11744" y="0"/>
                      <a:pt x="21009" y="8331"/>
                      <a:pt x="22178" y="19313"/>
                    </a:cubicBezTo>
                  </a:path>
                  <a:path w="22179" h="21600" stroke="0" extrusionOk="0">
                    <a:moveTo>
                      <a:pt x="0" y="11"/>
                    </a:moveTo>
                    <a:cubicBezTo>
                      <a:pt x="233" y="3"/>
                      <a:pt x="466" y="-1"/>
                      <a:pt x="700" y="0"/>
                    </a:cubicBezTo>
                    <a:cubicBezTo>
                      <a:pt x="11744" y="0"/>
                      <a:pt x="21009" y="8331"/>
                      <a:pt x="22178" y="19313"/>
                    </a:cubicBezTo>
                    <a:lnTo>
                      <a:pt x="700" y="2160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7217" name="Arc 13"/>
            <p:cNvSpPr>
              <a:spLocks/>
            </p:cNvSpPr>
            <p:nvPr/>
          </p:nvSpPr>
          <p:spPr bwMode="auto">
            <a:xfrm flipV="1">
              <a:off x="3360" y="3648"/>
              <a:ext cx="1824" cy="672"/>
            </a:xfrm>
            <a:custGeom>
              <a:avLst/>
              <a:gdLst>
                <a:gd name="T0" fmla="*/ 0 w 21600"/>
                <a:gd name="T1" fmla="*/ 0 h 21600"/>
                <a:gd name="T2" fmla="*/ 1824 w 21600"/>
                <a:gd name="T3" fmla="*/ 672 h 21600"/>
                <a:gd name="T4" fmla="*/ 0 w 21600"/>
                <a:gd name="T5" fmla="*/ 67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181600" y="1828800"/>
            <a:ext cx="152400" cy="5029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153400" y="4038600"/>
            <a:ext cx="1219200" cy="1828800"/>
            <a:chOff x="5136" y="2544"/>
            <a:chExt cx="768" cy="1152"/>
          </a:xfrm>
        </p:grpSpPr>
        <p:sp>
          <p:nvSpPr>
            <p:cNvPr id="7211" name="Arc 16"/>
            <p:cNvSpPr>
              <a:spLocks/>
            </p:cNvSpPr>
            <p:nvPr/>
          </p:nvSpPr>
          <p:spPr bwMode="auto">
            <a:xfrm rot="10595695" flipV="1">
              <a:off x="5184" y="3216"/>
              <a:ext cx="689" cy="480"/>
            </a:xfrm>
            <a:custGeom>
              <a:avLst/>
              <a:gdLst>
                <a:gd name="T0" fmla="*/ 0 w 22179"/>
                <a:gd name="T1" fmla="*/ 0 h 21600"/>
                <a:gd name="T2" fmla="*/ 689 w 22179"/>
                <a:gd name="T3" fmla="*/ 429 h 21600"/>
                <a:gd name="T4" fmla="*/ 22 w 22179"/>
                <a:gd name="T5" fmla="*/ 480 h 21600"/>
                <a:gd name="T6" fmla="*/ 0 60000 65536"/>
                <a:gd name="T7" fmla="*/ 0 60000 65536"/>
                <a:gd name="T8" fmla="*/ 0 60000 65536"/>
                <a:gd name="T9" fmla="*/ 0 w 22179"/>
                <a:gd name="T10" fmla="*/ 0 h 21600"/>
                <a:gd name="T11" fmla="*/ 22179 w 2217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79" h="21600" fill="none" extrusionOk="0">
                  <a:moveTo>
                    <a:pt x="0" y="11"/>
                  </a:moveTo>
                  <a:cubicBezTo>
                    <a:pt x="233" y="3"/>
                    <a:pt x="466" y="-1"/>
                    <a:pt x="700" y="0"/>
                  </a:cubicBezTo>
                  <a:cubicBezTo>
                    <a:pt x="11744" y="0"/>
                    <a:pt x="21009" y="8331"/>
                    <a:pt x="22178" y="19313"/>
                  </a:cubicBezTo>
                </a:path>
                <a:path w="22179" h="21600" stroke="0" extrusionOk="0">
                  <a:moveTo>
                    <a:pt x="0" y="11"/>
                  </a:moveTo>
                  <a:cubicBezTo>
                    <a:pt x="233" y="3"/>
                    <a:pt x="466" y="-1"/>
                    <a:pt x="700" y="0"/>
                  </a:cubicBezTo>
                  <a:cubicBezTo>
                    <a:pt x="11744" y="0"/>
                    <a:pt x="21009" y="8331"/>
                    <a:pt x="22178" y="19313"/>
                  </a:cubicBezTo>
                  <a:lnTo>
                    <a:pt x="700" y="21600"/>
                  </a:lnTo>
                  <a:close/>
                </a:path>
              </a:pathLst>
            </a:custGeom>
            <a:solidFill>
              <a:srgbClr val="008000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136" y="2544"/>
              <a:ext cx="768" cy="1014"/>
              <a:chOff x="5136" y="2592"/>
              <a:chExt cx="768" cy="1014"/>
            </a:xfrm>
          </p:grpSpPr>
          <p:pic>
            <p:nvPicPr>
              <p:cNvPr id="7213" name="Picture 18" descr="NA01441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136" y="2640"/>
                <a:ext cx="528" cy="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4" name="Picture 19" descr="NA01441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76" y="2592"/>
                <a:ext cx="528" cy="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15" name="Picture 20" descr="NA01441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232" y="2688"/>
                <a:ext cx="528" cy="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981200" y="5791200"/>
            <a:ext cx="1828800" cy="838200"/>
            <a:chOff x="1248" y="3648"/>
            <a:chExt cx="1152" cy="528"/>
          </a:xfrm>
        </p:grpSpPr>
        <p:sp>
          <p:nvSpPr>
            <p:cNvPr id="7208" name="AutoShape 22"/>
            <p:cNvSpPr>
              <a:spLocks noChangeArrowheads="1"/>
            </p:cNvSpPr>
            <p:nvPr/>
          </p:nvSpPr>
          <p:spPr bwMode="auto">
            <a:xfrm>
              <a:off x="2160" y="3648"/>
              <a:ext cx="240" cy="384"/>
            </a:xfrm>
            <a:prstGeom prst="curvedLeft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09" name="AutoShape 23"/>
            <p:cNvSpPr>
              <a:spLocks noChangeArrowheads="1"/>
            </p:cNvSpPr>
            <p:nvPr/>
          </p:nvSpPr>
          <p:spPr bwMode="auto">
            <a:xfrm>
              <a:off x="1296" y="364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10" name="AutoShape 24"/>
            <p:cNvSpPr>
              <a:spLocks noChangeArrowheads="1"/>
            </p:cNvSpPr>
            <p:nvPr/>
          </p:nvSpPr>
          <p:spPr bwMode="auto">
            <a:xfrm rot="10191721">
              <a:off x="1248" y="4032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867400" y="5791200"/>
            <a:ext cx="1828800" cy="838200"/>
            <a:chOff x="3696" y="3648"/>
            <a:chExt cx="1152" cy="528"/>
          </a:xfrm>
        </p:grpSpPr>
        <p:sp>
          <p:nvSpPr>
            <p:cNvPr id="7205" name="AutoShape 26"/>
            <p:cNvSpPr>
              <a:spLocks noChangeArrowheads="1"/>
            </p:cNvSpPr>
            <p:nvPr/>
          </p:nvSpPr>
          <p:spPr bwMode="auto">
            <a:xfrm>
              <a:off x="4608" y="3648"/>
              <a:ext cx="240" cy="384"/>
            </a:xfrm>
            <a:prstGeom prst="curvedLeftArrow">
              <a:avLst>
                <a:gd name="adj1" fmla="val 32000"/>
                <a:gd name="adj2" fmla="val 64000"/>
                <a:gd name="adj3" fmla="val 3333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06" name="AutoShape 27"/>
            <p:cNvSpPr>
              <a:spLocks noChangeArrowheads="1"/>
            </p:cNvSpPr>
            <p:nvPr/>
          </p:nvSpPr>
          <p:spPr bwMode="auto">
            <a:xfrm>
              <a:off x="3696" y="3648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207" name="AutoShape 28"/>
            <p:cNvSpPr>
              <a:spLocks noChangeArrowheads="1"/>
            </p:cNvSpPr>
            <p:nvPr/>
          </p:nvSpPr>
          <p:spPr bwMode="auto">
            <a:xfrm rot="9987130">
              <a:off x="3696" y="4032"/>
              <a:ext cx="768" cy="144"/>
            </a:xfrm>
            <a:prstGeom prst="rightArrow">
              <a:avLst>
                <a:gd name="adj1" fmla="val 50000"/>
                <a:gd name="adj2" fmla="val 133333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733800" y="3505200"/>
            <a:ext cx="304800" cy="1219200"/>
            <a:chOff x="2544" y="2064"/>
            <a:chExt cx="192" cy="768"/>
          </a:xfrm>
        </p:grpSpPr>
        <p:sp>
          <p:nvSpPr>
            <p:cNvPr id="7202" name="Line 30"/>
            <p:cNvSpPr>
              <a:spLocks noChangeShapeType="1"/>
            </p:cNvSpPr>
            <p:nvPr/>
          </p:nvSpPr>
          <p:spPr bwMode="auto">
            <a:xfrm>
              <a:off x="2544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203" name="Line 31"/>
            <p:cNvSpPr>
              <a:spLocks noChangeShapeType="1"/>
            </p:cNvSpPr>
            <p:nvPr/>
          </p:nvSpPr>
          <p:spPr bwMode="auto">
            <a:xfrm>
              <a:off x="2640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204" name="Line 32"/>
            <p:cNvSpPr>
              <a:spLocks noChangeShapeType="1"/>
            </p:cNvSpPr>
            <p:nvPr/>
          </p:nvSpPr>
          <p:spPr bwMode="auto">
            <a:xfrm>
              <a:off x="2736" y="2064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</p:grp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3581400" y="4800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dirty="0"/>
              <a:t>рВ</a:t>
            </a:r>
            <a:endParaRPr lang="ru-RU" dirty="0"/>
          </a:p>
        </p:txBody>
      </p:sp>
      <p:sp>
        <p:nvSpPr>
          <p:cNvPr id="31778" name="AutoShape 34"/>
          <p:cNvSpPr>
            <a:spLocks noChangeArrowheads="1"/>
          </p:cNvSpPr>
          <p:nvPr/>
        </p:nvSpPr>
        <p:spPr bwMode="auto">
          <a:xfrm>
            <a:off x="3200400" y="2057400"/>
            <a:ext cx="1371600" cy="13716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1779" name="Object 35"/>
          <p:cNvGraphicFramePr>
            <a:graphicFrameLocks noChangeAspect="1"/>
          </p:cNvGraphicFramePr>
          <p:nvPr/>
        </p:nvGraphicFramePr>
        <p:xfrm>
          <a:off x="6400800" y="3505200"/>
          <a:ext cx="1893888" cy="2112963"/>
        </p:xfrm>
        <a:graphic>
          <a:graphicData uri="http://schemas.openxmlformats.org/presentationml/2006/ole">
            <p:oleObj spid="_x0000_s7224" name="CorelDRAW" r:id="rId5" imgW="1895856" imgH="2112264" progId="">
              <p:embed/>
            </p:oleObj>
          </a:graphicData>
        </a:graphic>
      </p:graphicFrame>
      <p:graphicFrame>
        <p:nvGraphicFramePr>
          <p:cNvPr id="31780" name="Object 36"/>
          <p:cNvGraphicFramePr>
            <a:graphicFrameLocks noChangeAspect="1"/>
          </p:cNvGraphicFramePr>
          <p:nvPr/>
        </p:nvGraphicFramePr>
        <p:xfrm>
          <a:off x="5715000" y="2514600"/>
          <a:ext cx="2667000" cy="1208088"/>
        </p:xfrm>
        <a:graphic>
          <a:graphicData uri="http://schemas.openxmlformats.org/presentationml/2006/ole">
            <p:oleObj spid="_x0000_s7225" name="CorelDRAW" r:id="rId6" imgW="1874520" imgH="902208" progId="">
              <p:embed/>
            </p:oleObj>
          </a:graphicData>
        </a:graphic>
      </p:graphicFrame>
      <p:graphicFrame>
        <p:nvGraphicFramePr>
          <p:cNvPr id="31781" name="Object 37"/>
          <p:cNvGraphicFramePr>
            <a:graphicFrameLocks noChangeAspect="1"/>
          </p:cNvGraphicFramePr>
          <p:nvPr/>
        </p:nvGraphicFramePr>
        <p:xfrm>
          <a:off x="6400800" y="3505200"/>
          <a:ext cx="1893888" cy="2112963"/>
        </p:xfrm>
        <a:graphic>
          <a:graphicData uri="http://schemas.openxmlformats.org/presentationml/2006/ole">
            <p:oleObj spid="_x0000_s7226" name="CorelDRAW" r:id="rId7" imgW="1895856" imgH="2112264" progId="">
              <p:embed/>
            </p:oleObj>
          </a:graphicData>
        </a:graphic>
      </p:graphicFrame>
      <p:graphicFrame>
        <p:nvGraphicFramePr>
          <p:cNvPr id="31782" name="Object 38"/>
          <p:cNvGraphicFramePr>
            <a:graphicFrameLocks noChangeAspect="1"/>
          </p:cNvGraphicFramePr>
          <p:nvPr/>
        </p:nvGraphicFramePr>
        <p:xfrm>
          <a:off x="6172200" y="3505200"/>
          <a:ext cx="1893888" cy="2112963"/>
        </p:xfrm>
        <a:graphic>
          <a:graphicData uri="http://schemas.openxmlformats.org/presentationml/2006/ole">
            <p:oleObj spid="_x0000_s7227" name="CorelDRAW" r:id="rId8" imgW="1895856" imgH="2112264" progId="">
              <p:embed/>
            </p:oleObj>
          </a:graphicData>
        </a:graphic>
      </p:graphicFrame>
      <p:graphicFrame>
        <p:nvGraphicFramePr>
          <p:cNvPr id="31783" name="Object 39"/>
          <p:cNvGraphicFramePr>
            <a:graphicFrameLocks noChangeAspect="1"/>
          </p:cNvGraphicFramePr>
          <p:nvPr/>
        </p:nvGraphicFramePr>
        <p:xfrm>
          <a:off x="6248400" y="3657600"/>
          <a:ext cx="1893888" cy="2112963"/>
        </p:xfrm>
        <a:graphic>
          <a:graphicData uri="http://schemas.openxmlformats.org/presentationml/2006/ole">
            <p:oleObj spid="_x0000_s7228" name="CorelDRAW" r:id="rId9" imgW="1895856" imgH="2112264" progId="">
              <p:embed/>
            </p:oleObj>
          </a:graphicData>
        </a:graphic>
      </p:graphicFrame>
      <p:graphicFrame>
        <p:nvGraphicFramePr>
          <p:cNvPr id="31784" name="Object 40"/>
          <p:cNvGraphicFramePr>
            <a:graphicFrameLocks noChangeAspect="1"/>
          </p:cNvGraphicFramePr>
          <p:nvPr/>
        </p:nvGraphicFramePr>
        <p:xfrm>
          <a:off x="6324600" y="3657600"/>
          <a:ext cx="1893888" cy="2112963"/>
        </p:xfrm>
        <a:graphic>
          <a:graphicData uri="http://schemas.openxmlformats.org/presentationml/2006/ole">
            <p:oleObj spid="_x0000_s7229" name="CorelDRAW" r:id="rId10" imgW="1895856" imgH="2112264" progId="">
              <p:embed/>
            </p:oleObj>
          </a:graphicData>
        </a:graphic>
      </p:graphicFrame>
      <p:graphicFrame>
        <p:nvGraphicFramePr>
          <p:cNvPr id="31785" name="Object 41"/>
          <p:cNvGraphicFramePr>
            <a:graphicFrameLocks noChangeAspect="1"/>
          </p:cNvGraphicFramePr>
          <p:nvPr/>
        </p:nvGraphicFramePr>
        <p:xfrm>
          <a:off x="6248400" y="3505200"/>
          <a:ext cx="1893888" cy="2112963"/>
        </p:xfrm>
        <a:graphic>
          <a:graphicData uri="http://schemas.openxmlformats.org/presentationml/2006/ole">
            <p:oleObj spid="_x0000_s7230" name="CorelDRAW" r:id="rId11" imgW="1895856" imgH="2112264" progId="">
              <p:embed/>
            </p:oleObj>
          </a:graphicData>
        </a:graphic>
      </p:graphicFrame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419600" y="4724400"/>
            <a:ext cx="914400" cy="1447800"/>
            <a:chOff x="2784" y="2976"/>
            <a:chExt cx="576" cy="912"/>
          </a:xfrm>
        </p:grpSpPr>
        <p:graphicFrame>
          <p:nvGraphicFramePr>
            <p:cNvPr id="7177" name="Object 43"/>
            <p:cNvGraphicFramePr>
              <a:graphicFrameLocks noChangeAspect="1"/>
            </p:cNvGraphicFramePr>
            <p:nvPr/>
          </p:nvGraphicFramePr>
          <p:xfrm>
            <a:off x="2784" y="2976"/>
            <a:ext cx="288" cy="528"/>
          </p:xfrm>
          <a:graphic>
            <a:graphicData uri="http://schemas.openxmlformats.org/presentationml/2006/ole">
              <p:oleObj spid="_x0000_s7231" name="CorelDRAW" r:id="rId12" imgW="2182368" imgH="5864352" progId="">
                <p:embed/>
              </p:oleObj>
            </a:graphicData>
          </a:graphic>
        </p:graphicFrame>
        <p:graphicFrame>
          <p:nvGraphicFramePr>
            <p:cNvPr id="7178" name="Object 44"/>
            <p:cNvGraphicFramePr>
              <a:graphicFrameLocks noChangeAspect="1"/>
            </p:cNvGraphicFramePr>
            <p:nvPr/>
          </p:nvGraphicFramePr>
          <p:xfrm>
            <a:off x="2928" y="3024"/>
            <a:ext cx="432" cy="864"/>
          </p:xfrm>
          <a:graphic>
            <a:graphicData uri="http://schemas.openxmlformats.org/presentationml/2006/ole">
              <p:oleObj spid="_x0000_s7232" name="CorelDRAW" r:id="rId13" imgW="2182368" imgH="5864352" progId="">
                <p:embed/>
              </p:oleObj>
            </a:graphicData>
          </a:graphic>
        </p:graphicFrame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8077200" y="1981200"/>
            <a:ext cx="304800" cy="1219200"/>
            <a:chOff x="5088" y="1248"/>
            <a:chExt cx="192" cy="768"/>
          </a:xfrm>
        </p:grpSpPr>
        <p:sp>
          <p:nvSpPr>
            <p:cNvPr id="7199" name="Line 46"/>
            <p:cNvSpPr>
              <a:spLocks noChangeShapeType="1"/>
            </p:cNvSpPr>
            <p:nvPr/>
          </p:nvSpPr>
          <p:spPr bwMode="auto">
            <a:xfrm flipV="1">
              <a:off x="5088" y="124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200" name="Line 47"/>
            <p:cNvSpPr>
              <a:spLocks noChangeShapeType="1"/>
            </p:cNvSpPr>
            <p:nvPr/>
          </p:nvSpPr>
          <p:spPr bwMode="auto">
            <a:xfrm flipV="1">
              <a:off x="5184" y="124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  <p:sp>
          <p:nvSpPr>
            <p:cNvPr id="7201" name="Line 48"/>
            <p:cNvSpPr>
              <a:spLocks noChangeShapeType="1"/>
            </p:cNvSpPr>
            <p:nvPr/>
          </p:nvSpPr>
          <p:spPr bwMode="auto">
            <a:xfrm flipV="1">
              <a:off x="5280" y="124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ru-RU" dirty="0"/>
            </a:p>
          </p:txBody>
        </p:sp>
      </p:grpSp>
      <p:sp>
        <p:nvSpPr>
          <p:cNvPr id="31793" name="Oval 49"/>
          <p:cNvSpPr>
            <a:spLocks noChangeArrowheads="1"/>
          </p:cNvSpPr>
          <p:nvPr/>
        </p:nvSpPr>
        <p:spPr bwMode="auto">
          <a:xfrm>
            <a:off x="7924800" y="34290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uk-UA" dirty="0"/>
              <a:t>рН</a:t>
            </a:r>
            <a:endParaRPr lang="ru-RU" dirty="0"/>
          </a:p>
        </p:txBody>
      </p: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5715000" y="2133600"/>
            <a:ext cx="2590800" cy="3124200"/>
            <a:chOff x="3600" y="1344"/>
            <a:chExt cx="1632" cy="1968"/>
          </a:xfrm>
        </p:grpSpPr>
        <p:sp>
          <p:nvSpPr>
            <p:cNvPr id="7196" name="AutoShape 51"/>
            <p:cNvSpPr>
              <a:spLocks noChangeArrowheads="1"/>
            </p:cNvSpPr>
            <p:nvPr/>
          </p:nvSpPr>
          <p:spPr bwMode="auto">
            <a:xfrm flipH="1">
              <a:off x="3600" y="1344"/>
              <a:ext cx="528" cy="1152"/>
            </a:xfrm>
            <a:prstGeom prst="lightningBol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197" name="AutoShape 52"/>
            <p:cNvSpPr>
              <a:spLocks noChangeArrowheads="1"/>
            </p:cNvSpPr>
            <p:nvPr/>
          </p:nvSpPr>
          <p:spPr bwMode="auto">
            <a:xfrm flipH="1">
              <a:off x="3984" y="2160"/>
              <a:ext cx="528" cy="1152"/>
            </a:xfrm>
            <a:prstGeom prst="lightningBol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198" name="AutoShape 53"/>
            <p:cNvSpPr>
              <a:spLocks noChangeArrowheads="1"/>
            </p:cNvSpPr>
            <p:nvPr/>
          </p:nvSpPr>
          <p:spPr bwMode="auto">
            <a:xfrm flipH="1">
              <a:off x="4704" y="1536"/>
              <a:ext cx="528" cy="1152"/>
            </a:xfrm>
            <a:prstGeom prst="lightningBol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7194" name="AutoShape 54" descr="Песок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95" name="AutoShape 55" descr="Песок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777777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3214678" y="471488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</a:rPr>
              <a:t>рВ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43834" y="3286124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рН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Морські течії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5532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87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АЛЬБЕДО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2667000" y="1905000"/>
            <a:ext cx="1905000" cy="1905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019800"/>
            <a:ext cx="9144000" cy="838200"/>
            <a:chOff x="0" y="3792"/>
            <a:chExt cx="5760" cy="528"/>
          </a:xfrm>
        </p:grpSpPr>
        <p:sp>
          <p:nvSpPr>
            <p:cNvPr id="20492" name="Rectangle 5"/>
            <p:cNvSpPr>
              <a:spLocks noChangeArrowheads="1"/>
            </p:cNvSpPr>
            <p:nvPr/>
          </p:nvSpPr>
          <p:spPr bwMode="auto">
            <a:xfrm>
              <a:off x="0" y="3936"/>
              <a:ext cx="5760" cy="384"/>
            </a:xfrm>
            <a:prstGeom prst="rect">
              <a:avLst/>
            </a:prstGeom>
            <a:solidFill>
              <a:schemeClr val="tx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Rectangle 6"/>
            <p:cNvSpPr>
              <a:spLocks noChangeArrowheads="1"/>
            </p:cNvSpPr>
            <p:nvPr/>
          </p:nvSpPr>
          <p:spPr bwMode="auto">
            <a:xfrm>
              <a:off x="0" y="3792"/>
              <a:ext cx="5760" cy="14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2775" name="Picture 7" descr="IN0035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419600"/>
            <a:ext cx="16462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AutoShape 8"/>
          <p:cNvSpPr>
            <a:spLocks noChangeArrowheads="1"/>
          </p:cNvSpPr>
          <p:nvPr/>
        </p:nvSpPr>
        <p:spPr bwMode="auto">
          <a:xfrm rot="-2508840">
            <a:off x="4927600" y="2759075"/>
            <a:ext cx="609600" cy="3708400"/>
          </a:xfrm>
          <a:prstGeom prst="downArrow">
            <a:avLst>
              <a:gd name="adj1" fmla="val 50000"/>
              <a:gd name="adj2" fmla="val 152083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572000" y="6172200"/>
            <a:ext cx="36576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 i="1"/>
              <a:t>96%</a:t>
            </a: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 rot="2003015">
            <a:off x="7096125" y="3751263"/>
            <a:ext cx="196850" cy="2438400"/>
          </a:xfrm>
          <a:prstGeom prst="upArrow">
            <a:avLst>
              <a:gd name="adj1" fmla="val 50000"/>
              <a:gd name="adj2" fmla="val 309677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400800" y="4114800"/>
            <a:ext cx="11430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/>
              <a:t>4%</a:t>
            </a:r>
          </a:p>
        </p:txBody>
      </p:sp>
      <p:sp>
        <p:nvSpPr>
          <p:cNvPr id="20490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tx2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819400" y="5486400"/>
          <a:ext cx="2209800" cy="1047750"/>
        </p:xfrm>
        <a:graphic>
          <a:graphicData uri="http://schemas.openxmlformats.org/presentationml/2006/ole">
            <p:oleObj spid="_x0000_s9230" name="CorelDRAW" r:id="rId3" imgW="5754624" imgH="1807464" progId="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71472" y="4724400"/>
          <a:ext cx="8001000" cy="2133600"/>
        </p:xfrm>
        <a:graphic>
          <a:graphicData uri="http://schemas.openxmlformats.org/presentationml/2006/ole">
            <p:oleObj spid="_x0000_s9231" name="CorelDRAW" r:id="rId4" imgW="16413480" imgH="2453640" progId="">
              <p:embed/>
            </p:oleObj>
          </a:graphicData>
        </a:graphic>
      </p:graphicFrame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67000" y="1905000"/>
            <a:ext cx="1905000" cy="1905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 rot="-2508840">
            <a:off x="4953000" y="2743200"/>
            <a:ext cx="609600" cy="3708400"/>
          </a:xfrm>
          <a:prstGeom prst="downArrow">
            <a:avLst>
              <a:gd name="adj1" fmla="val 50000"/>
              <a:gd name="adj2" fmla="val 152083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 rot="2003015">
            <a:off x="7086600" y="3733800"/>
            <a:ext cx="381000" cy="2438400"/>
          </a:xfrm>
          <a:prstGeom prst="upArrow">
            <a:avLst>
              <a:gd name="adj1" fmla="val 50000"/>
              <a:gd name="adj2" fmla="val 160000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932363" y="6172200"/>
            <a:ext cx="32766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99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 i="1"/>
              <a:t>95%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248400" y="4267200"/>
            <a:ext cx="1066800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333399"/>
                </a:solidFill>
              </a:rPr>
              <a:t>5%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5532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87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АЛЬБЕДО</a:t>
            </a:r>
          </a:p>
        </p:txBody>
      </p:sp>
      <p:sp>
        <p:nvSpPr>
          <p:cNvPr id="820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66CCFF"/>
          </a:solidFill>
          <a:ln w="9525">
            <a:solidFill>
              <a:srgbClr val="66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66CCFF"/>
          </a:solidFill>
          <a:ln w="9525">
            <a:solidFill>
              <a:srgbClr val="66CC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447800" y="0"/>
            <a:ext cx="7696200" cy="6248400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5532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87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АЛЬБЕДО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4927600"/>
            <a:ext cx="7696200" cy="1930400"/>
            <a:chOff x="912" y="3104"/>
            <a:chExt cx="4848" cy="1216"/>
          </a:xfrm>
        </p:grpSpPr>
        <p:sp>
          <p:nvSpPr>
            <p:cNvPr id="36869" name="Arc 5"/>
            <p:cNvSpPr>
              <a:spLocks/>
            </p:cNvSpPr>
            <p:nvPr/>
          </p:nvSpPr>
          <p:spPr bwMode="auto">
            <a:xfrm>
              <a:off x="912" y="3168"/>
              <a:ext cx="2928" cy="115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ysDot"/>
              <a:round/>
              <a:headEnd type="none" w="sm" len="sm"/>
              <a:tailEnd type="none" w="sm" len="sm"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0" name="Arc 6"/>
            <p:cNvSpPr>
              <a:spLocks/>
            </p:cNvSpPr>
            <p:nvPr/>
          </p:nvSpPr>
          <p:spPr bwMode="auto">
            <a:xfrm flipH="1">
              <a:off x="2832" y="3104"/>
              <a:ext cx="2928" cy="12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9050" cap="rnd">
              <a:noFill/>
              <a:prstDash val="sysDot"/>
              <a:round/>
              <a:headEnd type="none" w="sm" len="sm"/>
              <a:tailEnd type="none" w="sm" len="sm"/>
            </a:ln>
            <a:effectLst>
              <a:outerShdw dist="107763" dir="189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6871" name="Picture 7" descr="SO0138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0"/>
            <a:ext cx="161925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086600" y="2209800"/>
            <a:ext cx="576263" cy="523875"/>
            <a:chOff x="2874" y="1665"/>
            <a:chExt cx="363" cy="330"/>
          </a:xfrm>
        </p:grpSpPr>
        <p:sp>
          <p:nvSpPr>
            <p:cNvPr id="23059" name="Freeform 9"/>
            <p:cNvSpPr>
              <a:spLocks/>
            </p:cNvSpPr>
            <p:nvPr/>
          </p:nvSpPr>
          <p:spPr bwMode="auto">
            <a:xfrm>
              <a:off x="3072" y="1678"/>
              <a:ext cx="118" cy="77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0" name="Freeform 10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1" name="Freeform 11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2" name="Freeform 12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3" name="Freeform 13"/>
            <p:cNvSpPr>
              <a:spLocks/>
            </p:cNvSpPr>
            <p:nvPr/>
          </p:nvSpPr>
          <p:spPr bwMode="auto">
            <a:xfrm>
              <a:off x="2874" y="1755"/>
              <a:ext cx="363" cy="240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4" name="Freeform 14"/>
            <p:cNvSpPr>
              <a:spLocks/>
            </p:cNvSpPr>
            <p:nvPr/>
          </p:nvSpPr>
          <p:spPr bwMode="auto">
            <a:xfrm>
              <a:off x="2938" y="1665"/>
              <a:ext cx="128" cy="90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5" name="Freeform 15"/>
            <p:cNvSpPr>
              <a:spLocks/>
            </p:cNvSpPr>
            <p:nvPr/>
          </p:nvSpPr>
          <p:spPr bwMode="auto">
            <a:xfrm>
              <a:off x="3110" y="1707"/>
              <a:ext cx="57" cy="48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6" name="Freeform 16"/>
            <p:cNvSpPr>
              <a:spLocks/>
            </p:cNvSpPr>
            <p:nvPr/>
          </p:nvSpPr>
          <p:spPr bwMode="auto">
            <a:xfrm>
              <a:off x="3090" y="1749"/>
              <a:ext cx="6" cy="6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7" name="Freeform 17"/>
            <p:cNvSpPr>
              <a:spLocks/>
            </p:cNvSpPr>
            <p:nvPr/>
          </p:nvSpPr>
          <p:spPr bwMode="auto">
            <a:xfrm>
              <a:off x="3040" y="1746"/>
              <a:ext cx="9" cy="9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8" name="Freeform 18"/>
            <p:cNvSpPr>
              <a:spLocks/>
            </p:cNvSpPr>
            <p:nvPr/>
          </p:nvSpPr>
          <p:spPr bwMode="auto">
            <a:xfrm>
              <a:off x="2904" y="1755"/>
              <a:ext cx="311" cy="225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9" name="Freeform 19"/>
            <p:cNvSpPr>
              <a:spLocks/>
            </p:cNvSpPr>
            <p:nvPr/>
          </p:nvSpPr>
          <p:spPr bwMode="auto">
            <a:xfrm>
              <a:off x="2973" y="1696"/>
              <a:ext cx="58" cy="59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867400" y="4114800"/>
            <a:ext cx="987425" cy="984250"/>
            <a:chOff x="2730" y="2035"/>
            <a:chExt cx="622" cy="620"/>
          </a:xfrm>
        </p:grpSpPr>
        <p:sp>
          <p:nvSpPr>
            <p:cNvPr id="23014" name="Freeform 21"/>
            <p:cNvSpPr>
              <a:spLocks/>
            </p:cNvSpPr>
            <p:nvPr/>
          </p:nvSpPr>
          <p:spPr bwMode="auto">
            <a:xfrm>
              <a:off x="2730" y="2035"/>
              <a:ext cx="548" cy="572"/>
            </a:xfrm>
            <a:custGeom>
              <a:avLst/>
              <a:gdLst>
                <a:gd name="T0" fmla="*/ 593 w 1095"/>
                <a:gd name="T1" fmla="*/ 1125 h 1143"/>
                <a:gd name="T2" fmla="*/ 615 w 1095"/>
                <a:gd name="T3" fmla="*/ 1076 h 1143"/>
                <a:gd name="T4" fmla="*/ 653 w 1095"/>
                <a:gd name="T5" fmla="*/ 1014 h 1143"/>
                <a:gd name="T6" fmla="*/ 746 w 1095"/>
                <a:gd name="T7" fmla="*/ 993 h 1143"/>
                <a:gd name="T8" fmla="*/ 819 w 1095"/>
                <a:gd name="T9" fmla="*/ 1026 h 1143"/>
                <a:gd name="T10" fmla="*/ 864 w 1095"/>
                <a:gd name="T11" fmla="*/ 1065 h 1143"/>
                <a:gd name="T12" fmla="*/ 1052 w 1095"/>
                <a:gd name="T13" fmla="*/ 916 h 1143"/>
                <a:gd name="T14" fmla="*/ 1019 w 1095"/>
                <a:gd name="T15" fmla="*/ 835 h 1143"/>
                <a:gd name="T16" fmla="*/ 980 w 1095"/>
                <a:gd name="T17" fmla="*/ 782 h 1143"/>
                <a:gd name="T18" fmla="*/ 999 w 1095"/>
                <a:gd name="T19" fmla="*/ 696 h 1143"/>
                <a:gd name="T20" fmla="*/ 1078 w 1095"/>
                <a:gd name="T21" fmla="*/ 670 h 1143"/>
                <a:gd name="T22" fmla="*/ 1095 w 1095"/>
                <a:gd name="T23" fmla="*/ 614 h 1143"/>
                <a:gd name="T24" fmla="*/ 1095 w 1095"/>
                <a:gd name="T25" fmla="*/ 554 h 1143"/>
                <a:gd name="T26" fmla="*/ 1095 w 1095"/>
                <a:gd name="T27" fmla="*/ 460 h 1143"/>
                <a:gd name="T28" fmla="*/ 1024 w 1095"/>
                <a:gd name="T29" fmla="*/ 490 h 1143"/>
                <a:gd name="T30" fmla="*/ 983 w 1095"/>
                <a:gd name="T31" fmla="*/ 430 h 1143"/>
                <a:gd name="T32" fmla="*/ 842 w 1095"/>
                <a:gd name="T33" fmla="*/ 398 h 1143"/>
                <a:gd name="T34" fmla="*/ 773 w 1095"/>
                <a:gd name="T35" fmla="*/ 324 h 1143"/>
                <a:gd name="T36" fmla="*/ 868 w 1095"/>
                <a:gd name="T37" fmla="*/ 212 h 1143"/>
                <a:gd name="T38" fmla="*/ 671 w 1095"/>
                <a:gd name="T39" fmla="*/ 143 h 1143"/>
                <a:gd name="T40" fmla="*/ 654 w 1095"/>
                <a:gd name="T41" fmla="*/ 295 h 1143"/>
                <a:gd name="T42" fmla="*/ 509 w 1095"/>
                <a:gd name="T43" fmla="*/ 64 h 1143"/>
                <a:gd name="T44" fmla="*/ 480 w 1095"/>
                <a:gd name="T45" fmla="*/ 384 h 1143"/>
                <a:gd name="T46" fmla="*/ 379 w 1095"/>
                <a:gd name="T47" fmla="*/ 245 h 1143"/>
                <a:gd name="T48" fmla="*/ 199 w 1095"/>
                <a:gd name="T49" fmla="*/ 134 h 1143"/>
                <a:gd name="T50" fmla="*/ 334 w 1095"/>
                <a:gd name="T51" fmla="*/ 330 h 1143"/>
                <a:gd name="T52" fmla="*/ 317 w 1095"/>
                <a:gd name="T53" fmla="*/ 426 h 1143"/>
                <a:gd name="T54" fmla="*/ 163 w 1095"/>
                <a:gd name="T55" fmla="*/ 474 h 1143"/>
                <a:gd name="T56" fmla="*/ 317 w 1095"/>
                <a:gd name="T57" fmla="*/ 606 h 1143"/>
                <a:gd name="T58" fmla="*/ 191 w 1095"/>
                <a:gd name="T59" fmla="*/ 653 h 1143"/>
                <a:gd name="T60" fmla="*/ 0 w 1095"/>
                <a:gd name="T61" fmla="*/ 723 h 1143"/>
                <a:gd name="T62" fmla="*/ 220 w 1095"/>
                <a:gd name="T63" fmla="*/ 735 h 1143"/>
                <a:gd name="T64" fmla="*/ 325 w 1095"/>
                <a:gd name="T65" fmla="*/ 734 h 1143"/>
                <a:gd name="T66" fmla="*/ 249 w 1095"/>
                <a:gd name="T67" fmla="*/ 935 h 1143"/>
                <a:gd name="T68" fmla="*/ 507 w 1095"/>
                <a:gd name="T69" fmla="*/ 846 h 1143"/>
                <a:gd name="T70" fmla="*/ 352 w 1095"/>
                <a:gd name="T71" fmla="*/ 986 h 1143"/>
                <a:gd name="T72" fmla="*/ 367 w 1095"/>
                <a:gd name="T73" fmla="*/ 1048 h 1143"/>
                <a:gd name="T74" fmla="*/ 433 w 1095"/>
                <a:gd name="T75" fmla="*/ 1143 h 1143"/>
                <a:gd name="T76" fmla="*/ 569 w 1095"/>
                <a:gd name="T77" fmla="*/ 1143 h 1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5"/>
                <a:gd name="T118" fmla="*/ 0 h 1143"/>
                <a:gd name="T119" fmla="*/ 1095 w 1095"/>
                <a:gd name="T120" fmla="*/ 1143 h 11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5" h="1143">
                  <a:moveTo>
                    <a:pt x="569" y="1143"/>
                  </a:moveTo>
                  <a:lnTo>
                    <a:pt x="593" y="1125"/>
                  </a:lnTo>
                  <a:lnTo>
                    <a:pt x="567" y="1076"/>
                  </a:lnTo>
                  <a:lnTo>
                    <a:pt x="615" y="1076"/>
                  </a:lnTo>
                  <a:lnTo>
                    <a:pt x="609" y="970"/>
                  </a:lnTo>
                  <a:lnTo>
                    <a:pt x="653" y="1014"/>
                  </a:lnTo>
                  <a:lnTo>
                    <a:pt x="721" y="1103"/>
                  </a:lnTo>
                  <a:lnTo>
                    <a:pt x="746" y="993"/>
                  </a:lnTo>
                  <a:lnTo>
                    <a:pt x="776" y="925"/>
                  </a:lnTo>
                  <a:lnTo>
                    <a:pt x="819" y="1026"/>
                  </a:lnTo>
                  <a:lnTo>
                    <a:pt x="878" y="968"/>
                  </a:lnTo>
                  <a:lnTo>
                    <a:pt x="864" y="1065"/>
                  </a:lnTo>
                  <a:lnTo>
                    <a:pt x="1053" y="1098"/>
                  </a:lnTo>
                  <a:lnTo>
                    <a:pt x="1052" y="916"/>
                  </a:lnTo>
                  <a:lnTo>
                    <a:pt x="943" y="893"/>
                  </a:lnTo>
                  <a:lnTo>
                    <a:pt x="1019" y="835"/>
                  </a:lnTo>
                  <a:lnTo>
                    <a:pt x="942" y="808"/>
                  </a:lnTo>
                  <a:lnTo>
                    <a:pt x="980" y="782"/>
                  </a:lnTo>
                  <a:lnTo>
                    <a:pt x="1085" y="754"/>
                  </a:lnTo>
                  <a:lnTo>
                    <a:pt x="999" y="696"/>
                  </a:lnTo>
                  <a:lnTo>
                    <a:pt x="961" y="644"/>
                  </a:lnTo>
                  <a:lnTo>
                    <a:pt x="1078" y="670"/>
                  </a:lnTo>
                  <a:lnTo>
                    <a:pt x="1045" y="585"/>
                  </a:lnTo>
                  <a:lnTo>
                    <a:pt x="1095" y="614"/>
                  </a:lnTo>
                  <a:lnTo>
                    <a:pt x="1095" y="577"/>
                  </a:lnTo>
                  <a:lnTo>
                    <a:pt x="1095" y="554"/>
                  </a:lnTo>
                  <a:lnTo>
                    <a:pt x="1095" y="491"/>
                  </a:lnTo>
                  <a:lnTo>
                    <a:pt x="1095" y="460"/>
                  </a:lnTo>
                  <a:lnTo>
                    <a:pt x="1095" y="431"/>
                  </a:lnTo>
                  <a:lnTo>
                    <a:pt x="1024" y="490"/>
                  </a:lnTo>
                  <a:lnTo>
                    <a:pt x="1039" y="413"/>
                  </a:lnTo>
                  <a:lnTo>
                    <a:pt x="983" y="430"/>
                  </a:lnTo>
                  <a:lnTo>
                    <a:pt x="996" y="309"/>
                  </a:lnTo>
                  <a:lnTo>
                    <a:pt x="842" y="398"/>
                  </a:lnTo>
                  <a:lnTo>
                    <a:pt x="761" y="414"/>
                  </a:lnTo>
                  <a:lnTo>
                    <a:pt x="773" y="324"/>
                  </a:lnTo>
                  <a:lnTo>
                    <a:pt x="933" y="270"/>
                  </a:lnTo>
                  <a:lnTo>
                    <a:pt x="868" y="212"/>
                  </a:lnTo>
                  <a:lnTo>
                    <a:pt x="851" y="0"/>
                  </a:lnTo>
                  <a:lnTo>
                    <a:pt x="671" y="143"/>
                  </a:lnTo>
                  <a:lnTo>
                    <a:pt x="610" y="137"/>
                  </a:lnTo>
                  <a:lnTo>
                    <a:pt x="654" y="295"/>
                  </a:lnTo>
                  <a:lnTo>
                    <a:pt x="594" y="220"/>
                  </a:lnTo>
                  <a:lnTo>
                    <a:pt x="509" y="64"/>
                  </a:lnTo>
                  <a:lnTo>
                    <a:pt x="506" y="280"/>
                  </a:lnTo>
                  <a:lnTo>
                    <a:pt x="480" y="384"/>
                  </a:lnTo>
                  <a:lnTo>
                    <a:pt x="463" y="230"/>
                  </a:lnTo>
                  <a:lnTo>
                    <a:pt x="379" y="245"/>
                  </a:lnTo>
                  <a:lnTo>
                    <a:pt x="381" y="151"/>
                  </a:lnTo>
                  <a:lnTo>
                    <a:pt x="199" y="134"/>
                  </a:lnTo>
                  <a:lnTo>
                    <a:pt x="214" y="338"/>
                  </a:lnTo>
                  <a:lnTo>
                    <a:pt x="334" y="330"/>
                  </a:lnTo>
                  <a:lnTo>
                    <a:pt x="248" y="379"/>
                  </a:lnTo>
                  <a:lnTo>
                    <a:pt x="317" y="426"/>
                  </a:lnTo>
                  <a:lnTo>
                    <a:pt x="279" y="449"/>
                  </a:lnTo>
                  <a:lnTo>
                    <a:pt x="163" y="474"/>
                  </a:lnTo>
                  <a:lnTo>
                    <a:pt x="273" y="543"/>
                  </a:lnTo>
                  <a:lnTo>
                    <a:pt x="317" y="606"/>
                  </a:lnTo>
                  <a:lnTo>
                    <a:pt x="178" y="559"/>
                  </a:lnTo>
                  <a:lnTo>
                    <a:pt x="191" y="653"/>
                  </a:lnTo>
                  <a:lnTo>
                    <a:pt x="124" y="605"/>
                  </a:lnTo>
                  <a:lnTo>
                    <a:pt x="0" y="723"/>
                  </a:lnTo>
                  <a:lnTo>
                    <a:pt x="158" y="819"/>
                  </a:lnTo>
                  <a:lnTo>
                    <a:pt x="220" y="735"/>
                  </a:lnTo>
                  <a:lnTo>
                    <a:pt x="233" y="816"/>
                  </a:lnTo>
                  <a:lnTo>
                    <a:pt x="325" y="734"/>
                  </a:lnTo>
                  <a:lnTo>
                    <a:pt x="322" y="781"/>
                  </a:lnTo>
                  <a:lnTo>
                    <a:pt x="249" y="935"/>
                  </a:lnTo>
                  <a:lnTo>
                    <a:pt x="423" y="859"/>
                  </a:lnTo>
                  <a:lnTo>
                    <a:pt x="507" y="846"/>
                  </a:lnTo>
                  <a:lnTo>
                    <a:pt x="489" y="900"/>
                  </a:lnTo>
                  <a:lnTo>
                    <a:pt x="352" y="986"/>
                  </a:lnTo>
                  <a:lnTo>
                    <a:pt x="400" y="1024"/>
                  </a:lnTo>
                  <a:lnTo>
                    <a:pt x="367" y="1048"/>
                  </a:lnTo>
                  <a:lnTo>
                    <a:pt x="397" y="1143"/>
                  </a:lnTo>
                  <a:lnTo>
                    <a:pt x="433" y="1143"/>
                  </a:lnTo>
                  <a:lnTo>
                    <a:pt x="475" y="1143"/>
                  </a:lnTo>
                  <a:lnTo>
                    <a:pt x="569" y="1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2758" y="2065"/>
              <a:ext cx="594" cy="590"/>
              <a:chOff x="2758" y="2065"/>
              <a:chExt cx="594" cy="590"/>
            </a:xfrm>
          </p:grpSpPr>
          <p:sp>
            <p:nvSpPr>
              <p:cNvPr id="23016" name="Freeform 23"/>
              <p:cNvSpPr>
                <a:spLocks/>
              </p:cNvSpPr>
              <p:nvPr/>
            </p:nvSpPr>
            <p:spPr bwMode="auto">
              <a:xfrm>
                <a:off x="3086" y="2065"/>
                <a:ext cx="66" cy="82"/>
              </a:xfrm>
              <a:custGeom>
                <a:avLst/>
                <a:gdLst>
                  <a:gd name="T0" fmla="*/ 93 w 131"/>
                  <a:gd name="T1" fmla="*/ 11 h 165"/>
                  <a:gd name="T2" fmla="*/ 88 w 131"/>
                  <a:gd name="T3" fmla="*/ 18 h 165"/>
                  <a:gd name="T4" fmla="*/ 79 w 131"/>
                  <a:gd name="T5" fmla="*/ 26 h 165"/>
                  <a:gd name="T6" fmla="*/ 69 w 131"/>
                  <a:gd name="T7" fmla="*/ 33 h 165"/>
                  <a:gd name="T8" fmla="*/ 58 w 131"/>
                  <a:gd name="T9" fmla="*/ 40 h 165"/>
                  <a:gd name="T10" fmla="*/ 46 w 131"/>
                  <a:gd name="T11" fmla="*/ 47 h 165"/>
                  <a:gd name="T12" fmla="*/ 35 w 131"/>
                  <a:gd name="T13" fmla="*/ 53 h 165"/>
                  <a:gd name="T14" fmla="*/ 25 w 131"/>
                  <a:gd name="T15" fmla="*/ 59 h 165"/>
                  <a:gd name="T16" fmla="*/ 17 w 131"/>
                  <a:gd name="T17" fmla="*/ 62 h 165"/>
                  <a:gd name="T18" fmla="*/ 7 w 131"/>
                  <a:gd name="T19" fmla="*/ 69 h 165"/>
                  <a:gd name="T20" fmla="*/ 1 w 131"/>
                  <a:gd name="T21" fmla="*/ 77 h 165"/>
                  <a:gd name="T22" fmla="*/ 0 w 131"/>
                  <a:gd name="T23" fmla="*/ 86 h 165"/>
                  <a:gd name="T24" fmla="*/ 3 w 131"/>
                  <a:gd name="T25" fmla="*/ 97 h 165"/>
                  <a:gd name="T26" fmla="*/ 10 w 131"/>
                  <a:gd name="T27" fmla="*/ 110 h 165"/>
                  <a:gd name="T28" fmla="*/ 21 w 131"/>
                  <a:gd name="T29" fmla="*/ 127 h 165"/>
                  <a:gd name="T30" fmla="*/ 30 w 131"/>
                  <a:gd name="T31" fmla="*/ 143 h 165"/>
                  <a:gd name="T32" fmla="*/ 33 w 131"/>
                  <a:gd name="T33" fmla="*/ 153 h 165"/>
                  <a:gd name="T34" fmla="*/ 35 w 131"/>
                  <a:gd name="T35" fmla="*/ 160 h 165"/>
                  <a:gd name="T36" fmla="*/ 37 w 131"/>
                  <a:gd name="T37" fmla="*/ 165 h 165"/>
                  <a:gd name="T38" fmla="*/ 39 w 131"/>
                  <a:gd name="T39" fmla="*/ 162 h 165"/>
                  <a:gd name="T40" fmla="*/ 41 w 131"/>
                  <a:gd name="T41" fmla="*/ 152 h 165"/>
                  <a:gd name="T42" fmla="*/ 38 w 131"/>
                  <a:gd name="T43" fmla="*/ 136 h 165"/>
                  <a:gd name="T44" fmla="*/ 28 w 131"/>
                  <a:gd name="T45" fmla="*/ 119 h 165"/>
                  <a:gd name="T46" fmla="*/ 18 w 131"/>
                  <a:gd name="T47" fmla="*/ 99 h 165"/>
                  <a:gd name="T48" fmla="*/ 17 w 131"/>
                  <a:gd name="T49" fmla="*/ 79 h 165"/>
                  <a:gd name="T50" fmla="*/ 28 w 131"/>
                  <a:gd name="T51" fmla="*/ 75 h 165"/>
                  <a:gd name="T52" fmla="*/ 38 w 131"/>
                  <a:gd name="T53" fmla="*/ 70 h 165"/>
                  <a:gd name="T54" fmla="*/ 48 w 131"/>
                  <a:gd name="T55" fmla="*/ 66 h 165"/>
                  <a:gd name="T56" fmla="*/ 59 w 131"/>
                  <a:gd name="T57" fmla="*/ 60 h 165"/>
                  <a:gd name="T58" fmla="*/ 69 w 131"/>
                  <a:gd name="T59" fmla="*/ 54 h 165"/>
                  <a:gd name="T60" fmla="*/ 79 w 131"/>
                  <a:gd name="T61" fmla="*/ 48 h 165"/>
                  <a:gd name="T62" fmla="*/ 89 w 131"/>
                  <a:gd name="T63" fmla="*/ 41 h 165"/>
                  <a:gd name="T64" fmla="*/ 97 w 131"/>
                  <a:gd name="T65" fmla="*/ 34 h 165"/>
                  <a:gd name="T66" fmla="*/ 94 w 131"/>
                  <a:gd name="T67" fmla="*/ 61 h 165"/>
                  <a:gd name="T68" fmla="*/ 98 w 131"/>
                  <a:gd name="T69" fmla="*/ 86 h 165"/>
                  <a:gd name="T70" fmla="*/ 102 w 131"/>
                  <a:gd name="T71" fmla="*/ 109 h 165"/>
                  <a:gd name="T72" fmla="*/ 109 w 131"/>
                  <a:gd name="T73" fmla="*/ 127 h 165"/>
                  <a:gd name="T74" fmla="*/ 117 w 131"/>
                  <a:gd name="T75" fmla="*/ 136 h 165"/>
                  <a:gd name="T76" fmla="*/ 127 w 131"/>
                  <a:gd name="T77" fmla="*/ 138 h 165"/>
                  <a:gd name="T78" fmla="*/ 131 w 131"/>
                  <a:gd name="T79" fmla="*/ 134 h 165"/>
                  <a:gd name="T80" fmla="*/ 130 w 131"/>
                  <a:gd name="T81" fmla="*/ 123 h 165"/>
                  <a:gd name="T82" fmla="*/ 123 w 131"/>
                  <a:gd name="T83" fmla="*/ 105 h 165"/>
                  <a:gd name="T84" fmla="*/ 116 w 131"/>
                  <a:gd name="T85" fmla="*/ 79 h 165"/>
                  <a:gd name="T86" fmla="*/ 112 w 131"/>
                  <a:gd name="T87" fmla="*/ 48 h 165"/>
                  <a:gd name="T88" fmla="*/ 114 w 131"/>
                  <a:gd name="T89" fmla="*/ 15 h 165"/>
                  <a:gd name="T90" fmla="*/ 114 w 131"/>
                  <a:gd name="T91" fmla="*/ 6 h 165"/>
                  <a:gd name="T92" fmla="*/ 109 w 131"/>
                  <a:gd name="T93" fmla="*/ 0 h 165"/>
                  <a:gd name="T94" fmla="*/ 102 w 131"/>
                  <a:gd name="T95" fmla="*/ 1 h 165"/>
                  <a:gd name="T96" fmla="*/ 93 w 131"/>
                  <a:gd name="T97" fmla="*/ 11 h 1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"/>
                  <a:gd name="T148" fmla="*/ 0 h 165"/>
                  <a:gd name="T149" fmla="*/ 131 w 131"/>
                  <a:gd name="T150" fmla="*/ 165 h 1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" h="165">
                    <a:moveTo>
                      <a:pt x="93" y="11"/>
                    </a:moveTo>
                    <a:lnTo>
                      <a:pt x="88" y="18"/>
                    </a:lnTo>
                    <a:lnTo>
                      <a:pt x="79" y="26"/>
                    </a:lnTo>
                    <a:lnTo>
                      <a:pt x="69" y="33"/>
                    </a:lnTo>
                    <a:lnTo>
                      <a:pt x="58" y="40"/>
                    </a:lnTo>
                    <a:lnTo>
                      <a:pt x="46" y="47"/>
                    </a:lnTo>
                    <a:lnTo>
                      <a:pt x="35" y="53"/>
                    </a:lnTo>
                    <a:lnTo>
                      <a:pt x="25" y="59"/>
                    </a:lnTo>
                    <a:lnTo>
                      <a:pt x="17" y="62"/>
                    </a:lnTo>
                    <a:lnTo>
                      <a:pt x="7" y="69"/>
                    </a:lnTo>
                    <a:lnTo>
                      <a:pt x="1" y="77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10" y="110"/>
                    </a:lnTo>
                    <a:lnTo>
                      <a:pt x="21" y="127"/>
                    </a:lnTo>
                    <a:lnTo>
                      <a:pt x="30" y="143"/>
                    </a:lnTo>
                    <a:lnTo>
                      <a:pt x="33" y="153"/>
                    </a:lnTo>
                    <a:lnTo>
                      <a:pt x="35" y="160"/>
                    </a:lnTo>
                    <a:lnTo>
                      <a:pt x="37" y="165"/>
                    </a:lnTo>
                    <a:lnTo>
                      <a:pt x="39" y="162"/>
                    </a:lnTo>
                    <a:lnTo>
                      <a:pt x="41" y="152"/>
                    </a:lnTo>
                    <a:lnTo>
                      <a:pt x="38" y="136"/>
                    </a:lnTo>
                    <a:lnTo>
                      <a:pt x="28" y="119"/>
                    </a:lnTo>
                    <a:lnTo>
                      <a:pt x="18" y="99"/>
                    </a:lnTo>
                    <a:lnTo>
                      <a:pt x="17" y="79"/>
                    </a:lnTo>
                    <a:lnTo>
                      <a:pt x="28" y="75"/>
                    </a:lnTo>
                    <a:lnTo>
                      <a:pt x="38" y="70"/>
                    </a:lnTo>
                    <a:lnTo>
                      <a:pt x="48" y="66"/>
                    </a:lnTo>
                    <a:lnTo>
                      <a:pt x="59" y="60"/>
                    </a:lnTo>
                    <a:lnTo>
                      <a:pt x="69" y="54"/>
                    </a:lnTo>
                    <a:lnTo>
                      <a:pt x="79" y="48"/>
                    </a:lnTo>
                    <a:lnTo>
                      <a:pt x="89" y="41"/>
                    </a:lnTo>
                    <a:lnTo>
                      <a:pt x="97" y="34"/>
                    </a:lnTo>
                    <a:lnTo>
                      <a:pt x="94" y="61"/>
                    </a:lnTo>
                    <a:lnTo>
                      <a:pt x="98" y="86"/>
                    </a:lnTo>
                    <a:lnTo>
                      <a:pt x="102" y="109"/>
                    </a:lnTo>
                    <a:lnTo>
                      <a:pt x="109" y="127"/>
                    </a:lnTo>
                    <a:lnTo>
                      <a:pt x="117" y="136"/>
                    </a:lnTo>
                    <a:lnTo>
                      <a:pt x="127" y="138"/>
                    </a:lnTo>
                    <a:lnTo>
                      <a:pt x="131" y="134"/>
                    </a:lnTo>
                    <a:lnTo>
                      <a:pt x="130" y="123"/>
                    </a:lnTo>
                    <a:lnTo>
                      <a:pt x="123" y="105"/>
                    </a:lnTo>
                    <a:lnTo>
                      <a:pt x="116" y="79"/>
                    </a:lnTo>
                    <a:lnTo>
                      <a:pt x="112" y="48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09" y="0"/>
                    </a:lnTo>
                    <a:lnTo>
                      <a:pt x="102" y="1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2830" y="2101"/>
                <a:ext cx="522" cy="554"/>
                <a:chOff x="2830" y="2101"/>
                <a:chExt cx="522" cy="554"/>
              </a:xfrm>
            </p:grpSpPr>
            <p:sp>
              <p:nvSpPr>
                <p:cNvPr id="23020" name="Freeform 25"/>
                <p:cNvSpPr>
                  <a:spLocks/>
                </p:cNvSpPr>
                <p:nvPr/>
              </p:nvSpPr>
              <p:spPr bwMode="auto">
                <a:xfrm>
                  <a:off x="2929" y="2607"/>
                  <a:ext cx="85" cy="48"/>
                </a:xfrm>
                <a:custGeom>
                  <a:avLst/>
                  <a:gdLst>
                    <a:gd name="T0" fmla="*/ 0 w 172"/>
                    <a:gd name="T1" fmla="*/ 0 h 97"/>
                    <a:gd name="T2" fmla="*/ 31 w 172"/>
                    <a:gd name="T3" fmla="*/ 97 h 97"/>
                    <a:gd name="T4" fmla="*/ 172 w 172"/>
                    <a:gd name="T5" fmla="*/ 0 h 97"/>
                    <a:gd name="T6" fmla="*/ 78 w 172"/>
                    <a:gd name="T7" fmla="*/ 0 h 97"/>
                    <a:gd name="T8" fmla="*/ 36 w 172"/>
                    <a:gd name="T9" fmla="*/ 0 h 97"/>
                    <a:gd name="T10" fmla="*/ 0 w 172"/>
                    <a:gd name="T11" fmla="*/ 0 h 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2"/>
                    <a:gd name="T19" fmla="*/ 0 h 97"/>
                    <a:gd name="T20" fmla="*/ 172 w 172"/>
                    <a:gd name="T21" fmla="*/ 97 h 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2" h="97">
                      <a:moveTo>
                        <a:pt x="0" y="0"/>
                      </a:moveTo>
                      <a:lnTo>
                        <a:pt x="31" y="97"/>
                      </a:lnTo>
                      <a:lnTo>
                        <a:pt x="172" y="0"/>
                      </a:lnTo>
                      <a:lnTo>
                        <a:pt x="78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1" name="Freeform 26"/>
                <p:cNvSpPr>
                  <a:spLocks/>
                </p:cNvSpPr>
                <p:nvPr/>
              </p:nvSpPr>
              <p:spPr bwMode="auto">
                <a:xfrm>
                  <a:off x="3278" y="2246"/>
                  <a:ext cx="74" cy="106"/>
                </a:xfrm>
                <a:custGeom>
                  <a:avLst/>
                  <a:gdLst>
                    <a:gd name="T0" fmla="*/ 0 w 149"/>
                    <a:gd name="T1" fmla="*/ 8 h 212"/>
                    <a:gd name="T2" fmla="*/ 11 w 149"/>
                    <a:gd name="T3" fmla="*/ 0 h 212"/>
                    <a:gd name="T4" fmla="*/ 149 w 149"/>
                    <a:gd name="T5" fmla="*/ 86 h 212"/>
                    <a:gd name="T6" fmla="*/ 32 w 149"/>
                    <a:gd name="T7" fmla="*/ 212 h 212"/>
                    <a:gd name="T8" fmla="*/ 0 w 149"/>
                    <a:gd name="T9" fmla="*/ 191 h 212"/>
                    <a:gd name="T10" fmla="*/ 0 w 149"/>
                    <a:gd name="T11" fmla="*/ 154 h 212"/>
                    <a:gd name="T12" fmla="*/ 0 w 149"/>
                    <a:gd name="T13" fmla="*/ 131 h 212"/>
                    <a:gd name="T14" fmla="*/ 0 w 149"/>
                    <a:gd name="T15" fmla="*/ 68 h 212"/>
                    <a:gd name="T16" fmla="*/ 0 w 149"/>
                    <a:gd name="T17" fmla="*/ 37 h 212"/>
                    <a:gd name="T18" fmla="*/ 0 w 149"/>
                    <a:gd name="T19" fmla="*/ 8 h 2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212"/>
                    <a:gd name="T32" fmla="*/ 149 w 149"/>
                    <a:gd name="T33" fmla="*/ 212 h 2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212">
                      <a:moveTo>
                        <a:pt x="0" y="8"/>
                      </a:moveTo>
                      <a:lnTo>
                        <a:pt x="11" y="0"/>
                      </a:lnTo>
                      <a:lnTo>
                        <a:pt x="149" y="86"/>
                      </a:lnTo>
                      <a:lnTo>
                        <a:pt x="32" y="212"/>
                      </a:lnTo>
                      <a:lnTo>
                        <a:pt x="0" y="191"/>
                      </a:lnTo>
                      <a:lnTo>
                        <a:pt x="0" y="154"/>
                      </a:lnTo>
                      <a:lnTo>
                        <a:pt x="0" y="131"/>
                      </a:lnTo>
                      <a:lnTo>
                        <a:pt x="0" y="68"/>
                      </a:lnTo>
                      <a:lnTo>
                        <a:pt x="0" y="3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2" name="Freeform 27"/>
                <p:cNvSpPr>
                  <a:spLocks/>
                </p:cNvSpPr>
                <p:nvPr/>
              </p:nvSpPr>
              <p:spPr bwMode="auto">
                <a:xfrm>
                  <a:off x="2853" y="2122"/>
                  <a:ext cx="60" cy="51"/>
                </a:xfrm>
                <a:custGeom>
                  <a:avLst/>
                  <a:gdLst>
                    <a:gd name="T0" fmla="*/ 106 w 120"/>
                    <a:gd name="T1" fmla="*/ 16 h 103"/>
                    <a:gd name="T2" fmla="*/ 97 w 120"/>
                    <a:gd name="T3" fmla="*/ 15 h 103"/>
                    <a:gd name="T4" fmla="*/ 84 w 120"/>
                    <a:gd name="T5" fmla="*/ 13 h 103"/>
                    <a:gd name="T6" fmla="*/ 71 w 120"/>
                    <a:gd name="T7" fmla="*/ 11 h 103"/>
                    <a:gd name="T8" fmla="*/ 54 w 120"/>
                    <a:gd name="T9" fmla="*/ 9 h 103"/>
                    <a:gd name="T10" fmla="*/ 39 w 120"/>
                    <a:gd name="T11" fmla="*/ 8 h 103"/>
                    <a:gd name="T12" fmla="*/ 27 w 120"/>
                    <a:gd name="T13" fmla="*/ 6 h 103"/>
                    <a:gd name="T14" fmla="*/ 16 w 120"/>
                    <a:gd name="T15" fmla="*/ 5 h 103"/>
                    <a:gd name="T16" fmla="*/ 11 w 120"/>
                    <a:gd name="T17" fmla="*/ 2 h 103"/>
                    <a:gd name="T18" fmla="*/ 4 w 120"/>
                    <a:gd name="T19" fmla="*/ 0 h 103"/>
                    <a:gd name="T20" fmla="*/ 0 w 120"/>
                    <a:gd name="T21" fmla="*/ 1 h 103"/>
                    <a:gd name="T22" fmla="*/ 0 w 120"/>
                    <a:gd name="T23" fmla="*/ 5 h 103"/>
                    <a:gd name="T24" fmla="*/ 7 w 120"/>
                    <a:gd name="T25" fmla="*/ 10 h 103"/>
                    <a:gd name="T26" fmla="*/ 14 w 120"/>
                    <a:gd name="T27" fmla="*/ 14 h 103"/>
                    <a:gd name="T28" fmla="*/ 23 w 120"/>
                    <a:gd name="T29" fmla="*/ 17 h 103"/>
                    <a:gd name="T30" fmla="*/ 35 w 120"/>
                    <a:gd name="T31" fmla="*/ 21 h 103"/>
                    <a:gd name="T32" fmla="*/ 48 w 120"/>
                    <a:gd name="T33" fmla="*/ 24 h 103"/>
                    <a:gd name="T34" fmla="*/ 61 w 120"/>
                    <a:gd name="T35" fmla="*/ 28 h 103"/>
                    <a:gd name="T36" fmla="*/ 75 w 120"/>
                    <a:gd name="T37" fmla="*/ 30 h 103"/>
                    <a:gd name="T38" fmla="*/ 88 w 120"/>
                    <a:gd name="T39" fmla="*/ 32 h 103"/>
                    <a:gd name="T40" fmla="*/ 101 w 120"/>
                    <a:gd name="T41" fmla="*/ 33 h 103"/>
                    <a:gd name="T42" fmla="*/ 96 w 120"/>
                    <a:gd name="T43" fmla="*/ 51 h 103"/>
                    <a:gd name="T44" fmla="*/ 92 w 120"/>
                    <a:gd name="T45" fmla="*/ 69 h 103"/>
                    <a:gd name="T46" fmla="*/ 89 w 120"/>
                    <a:gd name="T47" fmla="*/ 85 h 103"/>
                    <a:gd name="T48" fmla="*/ 88 w 120"/>
                    <a:gd name="T49" fmla="*/ 94 h 103"/>
                    <a:gd name="T50" fmla="*/ 91 w 120"/>
                    <a:gd name="T51" fmla="*/ 99 h 103"/>
                    <a:gd name="T52" fmla="*/ 96 w 120"/>
                    <a:gd name="T53" fmla="*/ 103 h 103"/>
                    <a:gd name="T54" fmla="*/ 102 w 120"/>
                    <a:gd name="T55" fmla="*/ 103 h 103"/>
                    <a:gd name="T56" fmla="*/ 106 w 120"/>
                    <a:gd name="T57" fmla="*/ 97 h 103"/>
                    <a:gd name="T58" fmla="*/ 109 w 120"/>
                    <a:gd name="T59" fmla="*/ 84 h 103"/>
                    <a:gd name="T60" fmla="*/ 113 w 120"/>
                    <a:gd name="T61" fmla="*/ 67 h 103"/>
                    <a:gd name="T62" fmla="*/ 117 w 120"/>
                    <a:gd name="T63" fmla="*/ 49 h 103"/>
                    <a:gd name="T64" fmla="*/ 119 w 120"/>
                    <a:gd name="T65" fmla="*/ 39 h 103"/>
                    <a:gd name="T66" fmla="*/ 120 w 120"/>
                    <a:gd name="T67" fmla="*/ 32 h 103"/>
                    <a:gd name="T68" fmla="*/ 120 w 120"/>
                    <a:gd name="T69" fmla="*/ 25 h 103"/>
                    <a:gd name="T70" fmla="*/ 115 w 120"/>
                    <a:gd name="T71" fmla="*/ 20 h 103"/>
                    <a:gd name="T72" fmla="*/ 106 w 120"/>
                    <a:gd name="T73" fmla="*/ 16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0"/>
                    <a:gd name="T112" fmla="*/ 0 h 103"/>
                    <a:gd name="T113" fmla="*/ 120 w 120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0" h="103">
                      <a:moveTo>
                        <a:pt x="106" y="16"/>
                      </a:moveTo>
                      <a:lnTo>
                        <a:pt x="97" y="15"/>
                      </a:lnTo>
                      <a:lnTo>
                        <a:pt x="84" y="13"/>
                      </a:lnTo>
                      <a:lnTo>
                        <a:pt x="71" y="11"/>
                      </a:lnTo>
                      <a:lnTo>
                        <a:pt x="54" y="9"/>
                      </a:lnTo>
                      <a:lnTo>
                        <a:pt x="39" y="8"/>
                      </a:lnTo>
                      <a:lnTo>
                        <a:pt x="27" y="6"/>
                      </a:lnTo>
                      <a:lnTo>
                        <a:pt x="16" y="5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7" y="10"/>
                      </a:lnTo>
                      <a:lnTo>
                        <a:pt x="14" y="14"/>
                      </a:lnTo>
                      <a:lnTo>
                        <a:pt x="23" y="17"/>
                      </a:lnTo>
                      <a:lnTo>
                        <a:pt x="35" y="21"/>
                      </a:lnTo>
                      <a:lnTo>
                        <a:pt x="48" y="24"/>
                      </a:lnTo>
                      <a:lnTo>
                        <a:pt x="61" y="28"/>
                      </a:lnTo>
                      <a:lnTo>
                        <a:pt x="75" y="30"/>
                      </a:lnTo>
                      <a:lnTo>
                        <a:pt x="88" y="32"/>
                      </a:lnTo>
                      <a:lnTo>
                        <a:pt x="101" y="33"/>
                      </a:lnTo>
                      <a:lnTo>
                        <a:pt x="96" y="51"/>
                      </a:lnTo>
                      <a:lnTo>
                        <a:pt x="92" y="69"/>
                      </a:lnTo>
                      <a:lnTo>
                        <a:pt x="89" y="85"/>
                      </a:lnTo>
                      <a:lnTo>
                        <a:pt x="88" y="94"/>
                      </a:lnTo>
                      <a:lnTo>
                        <a:pt x="91" y="99"/>
                      </a:lnTo>
                      <a:lnTo>
                        <a:pt x="96" y="103"/>
                      </a:lnTo>
                      <a:lnTo>
                        <a:pt x="102" y="103"/>
                      </a:lnTo>
                      <a:lnTo>
                        <a:pt x="106" y="97"/>
                      </a:lnTo>
                      <a:lnTo>
                        <a:pt x="109" y="84"/>
                      </a:lnTo>
                      <a:lnTo>
                        <a:pt x="113" y="67"/>
                      </a:lnTo>
                      <a:lnTo>
                        <a:pt x="117" y="49"/>
                      </a:lnTo>
                      <a:lnTo>
                        <a:pt x="119" y="39"/>
                      </a:lnTo>
                      <a:lnTo>
                        <a:pt x="120" y="32"/>
                      </a:lnTo>
                      <a:lnTo>
                        <a:pt x="120" y="25"/>
                      </a:lnTo>
                      <a:lnTo>
                        <a:pt x="115" y="20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3" name="Freeform 28"/>
                <p:cNvSpPr>
                  <a:spLocks/>
                </p:cNvSpPr>
                <p:nvPr/>
              </p:nvSpPr>
              <p:spPr bwMode="auto">
                <a:xfrm>
                  <a:off x="2851" y="2138"/>
                  <a:ext cx="51" cy="48"/>
                </a:xfrm>
                <a:custGeom>
                  <a:avLst/>
                  <a:gdLst>
                    <a:gd name="T0" fmla="*/ 93 w 101"/>
                    <a:gd name="T1" fmla="*/ 80 h 97"/>
                    <a:gd name="T2" fmla="*/ 86 w 101"/>
                    <a:gd name="T3" fmla="*/ 78 h 97"/>
                    <a:gd name="T4" fmla="*/ 78 w 101"/>
                    <a:gd name="T5" fmla="*/ 77 h 97"/>
                    <a:gd name="T6" fmla="*/ 69 w 101"/>
                    <a:gd name="T7" fmla="*/ 76 h 97"/>
                    <a:gd name="T8" fmla="*/ 60 w 101"/>
                    <a:gd name="T9" fmla="*/ 76 h 97"/>
                    <a:gd name="T10" fmla="*/ 48 w 101"/>
                    <a:gd name="T11" fmla="*/ 75 h 97"/>
                    <a:gd name="T12" fmla="*/ 38 w 101"/>
                    <a:gd name="T13" fmla="*/ 75 h 97"/>
                    <a:gd name="T14" fmla="*/ 28 w 101"/>
                    <a:gd name="T15" fmla="*/ 75 h 97"/>
                    <a:gd name="T16" fmla="*/ 18 w 101"/>
                    <a:gd name="T17" fmla="*/ 76 h 97"/>
                    <a:gd name="T18" fmla="*/ 18 w 101"/>
                    <a:gd name="T19" fmla="*/ 58 h 97"/>
                    <a:gd name="T20" fmla="*/ 18 w 101"/>
                    <a:gd name="T21" fmla="*/ 39 h 97"/>
                    <a:gd name="T22" fmla="*/ 18 w 101"/>
                    <a:gd name="T23" fmla="*/ 22 h 97"/>
                    <a:gd name="T24" fmla="*/ 18 w 101"/>
                    <a:gd name="T25" fmla="*/ 10 h 97"/>
                    <a:gd name="T26" fmla="*/ 17 w 101"/>
                    <a:gd name="T27" fmla="*/ 4 h 97"/>
                    <a:gd name="T28" fmla="*/ 15 w 101"/>
                    <a:gd name="T29" fmla="*/ 0 h 97"/>
                    <a:gd name="T30" fmla="*/ 13 w 101"/>
                    <a:gd name="T31" fmla="*/ 2 h 97"/>
                    <a:gd name="T32" fmla="*/ 10 w 101"/>
                    <a:gd name="T33" fmla="*/ 8 h 97"/>
                    <a:gd name="T34" fmla="*/ 8 w 101"/>
                    <a:gd name="T35" fmla="*/ 23 h 97"/>
                    <a:gd name="T36" fmla="*/ 6 w 101"/>
                    <a:gd name="T37" fmla="*/ 44 h 97"/>
                    <a:gd name="T38" fmla="*/ 2 w 101"/>
                    <a:gd name="T39" fmla="*/ 67 h 97"/>
                    <a:gd name="T40" fmla="*/ 0 w 101"/>
                    <a:gd name="T41" fmla="*/ 84 h 97"/>
                    <a:gd name="T42" fmla="*/ 0 w 101"/>
                    <a:gd name="T43" fmla="*/ 92 h 97"/>
                    <a:gd name="T44" fmla="*/ 2 w 101"/>
                    <a:gd name="T45" fmla="*/ 96 h 97"/>
                    <a:gd name="T46" fmla="*/ 7 w 101"/>
                    <a:gd name="T47" fmla="*/ 97 h 97"/>
                    <a:gd name="T48" fmla="*/ 14 w 101"/>
                    <a:gd name="T49" fmla="*/ 95 h 97"/>
                    <a:gd name="T50" fmla="*/ 20 w 101"/>
                    <a:gd name="T51" fmla="*/ 93 h 97"/>
                    <a:gd name="T52" fmla="*/ 29 w 101"/>
                    <a:gd name="T53" fmla="*/ 93 h 97"/>
                    <a:gd name="T54" fmla="*/ 40 w 101"/>
                    <a:gd name="T55" fmla="*/ 93 h 97"/>
                    <a:gd name="T56" fmla="*/ 53 w 101"/>
                    <a:gd name="T57" fmla="*/ 95 h 97"/>
                    <a:gd name="T58" fmla="*/ 66 w 101"/>
                    <a:gd name="T59" fmla="*/ 96 h 97"/>
                    <a:gd name="T60" fmla="*/ 77 w 101"/>
                    <a:gd name="T61" fmla="*/ 96 h 97"/>
                    <a:gd name="T62" fmla="*/ 86 w 101"/>
                    <a:gd name="T63" fmla="*/ 97 h 97"/>
                    <a:gd name="T64" fmla="*/ 92 w 101"/>
                    <a:gd name="T65" fmla="*/ 97 h 97"/>
                    <a:gd name="T66" fmla="*/ 98 w 101"/>
                    <a:gd name="T67" fmla="*/ 95 h 97"/>
                    <a:gd name="T68" fmla="*/ 101 w 101"/>
                    <a:gd name="T69" fmla="*/ 89 h 97"/>
                    <a:gd name="T70" fmla="*/ 100 w 101"/>
                    <a:gd name="T71" fmla="*/ 83 h 97"/>
                    <a:gd name="T72" fmla="*/ 93 w 101"/>
                    <a:gd name="T73" fmla="*/ 80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93" y="80"/>
                      </a:moveTo>
                      <a:lnTo>
                        <a:pt x="86" y="78"/>
                      </a:lnTo>
                      <a:lnTo>
                        <a:pt x="78" y="77"/>
                      </a:lnTo>
                      <a:lnTo>
                        <a:pt x="69" y="76"/>
                      </a:lnTo>
                      <a:lnTo>
                        <a:pt x="60" y="76"/>
                      </a:lnTo>
                      <a:lnTo>
                        <a:pt x="48" y="75"/>
                      </a:lnTo>
                      <a:lnTo>
                        <a:pt x="38" y="75"/>
                      </a:lnTo>
                      <a:lnTo>
                        <a:pt x="28" y="75"/>
                      </a:lnTo>
                      <a:lnTo>
                        <a:pt x="18" y="76"/>
                      </a:lnTo>
                      <a:lnTo>
                        <a:pt x="18" y="58"/>
                      </a:lnTo>
                      <a:lnTo>
                        <a:pt x="18" y="39"/>
                      </a:lnTo>
                      <a:lnTo>
                        <a:pt x="18" y="22"/>
                      </a:lnTo>
                      <a:lnTo>
                        <a:pt x="18" y="10"/>
                      </a:lnTo>
                      <a:lnTo>
                        <a:pt x="17" y="4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0" y="8"/>
                      </a:lnTo>
                      <a:lnTo>
                        <a:pt x="8" y="23"/>
                      </a:lnTo>
                      <a:lnTo>
                        <a:pt x="6" y="44"/>
                      </a:lnTo>
                      <a:lnTo>
                        <a:pt x="2" y="67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2" y="96"/>
                      </a:lnTo>
                      <a:lnTo>
                        <a:pt x="7" y="97"/>
                      </a:lnTo>
                      <a:lnTo>
                        <a:pt x="14" y="95"/>
                      </a:lnTo>
                      <a:lnTo>
                        <a:pt x="20" y="93"/>
                      </a:lnTo>
                      <a:lnTo>
                        <a:pt x="29" y="93"/>
                      </a:lnTo>
                      <a:lnTo>
                        <a:pt x="40" y="93"/>
                      </a:lnTo>
                      <a:lnTo>
                        <a:pt x="53" y="95"/>
                      </a:lnTo>
                      <a:lnTo>
                        <a:pt x="66" y="96"/>
                      </a:lnTo>
                      <a:lnTo>
                        <a:pt x="77" y="96"/>
                      </a:lnTo>
                      <a:lnTo>
                        <a:pt x="86" y="97"/>
                      </a:lnTo>
                      <a:lnTo>
                        <a:pt x="92" y="97"/>
                      </a:lnTo>
                      <a:lnTo>
                        <a:pt x="98" y="95"/>
                      </a:lnTo>
                      <a:lnTo>
                        <a:pt x="101" y="89"/>
                      </a:lnTo>
                      <a:lnTo>
                        <a:pt x="100" y="83"/>
                      </a:lnTo>
                      <a:lnTo>
                        <a:pt x="93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4" name="Freeform 29"/>
                <p:cNvSpPr>
                  <a:spLocks/>
                </p:cNvSpPr>
                <p:nvPr/>
              </p:nvSpPr>
              <p:spPr bwMode="auto">
                <a:xfrm>
                  <a:off x="2876" y="2217"/>
                  <a:ext cx="55" cy="13"/>
                </a:xfrm>
                <a:custGeom>
                  <a:avLst/>
                  <a:gdLst>
                    <a:gd name="T0" fmla="*/ 88 w 111"/>
                    <a:gd name="T1" fmla="*/ 22 h 25"/>
                    <a:gd name="T2" fmla="*/ 102 w 111"/>
                    <a:gd name="T3" fmla="*/ 25 h 25"/>
                    <a:gd name="T4" fmla="*/ 110 w 111"/>
                    <a:gd name="T5" fmla="*/ 21 h 25"/>
                    <a:gd name="T6" fmla="*/ 111 w 111"/>
                    <a:gd name="T7" fmla="*/ 14 h 25"/>
                    <a:gd name="T8" fmla="*/ 102 w 111"/>
                    <a:gd name="T9" fmla="*/ 6 h 25"/>
                    <a:gd name="T10" fmla="*/ 91 w 111"/>
                    <a:gd name="T11" fmla="*/ 2 h 25"/>
                    <a:gd name="T12" fmla="*/ 79 w 111"/>
                    <a:gd name="T13" fmla="*/ 0 h 25"/>
                    <a:gd name="T14" fmla="*/ 66 w 111"/>
                    <a:gd name="T15" fmla="*/ 0 h 25"/>
                    <a:gd name="T16" fmla="*/ 52 w 111"/>
                    <a:gd name="T17" fmla="*/ 0 h 25"/>
                    <a:gd name="T18" fmla="*/ 38 w 111"/>
                    <a:gd name="T19" fmla="*/ 0 h 25"/>
                    <a:gd name="T20" fmla="*/ 26 w 111"/>
                    <a:gd name="T21" fmla="*/ 2 h 25"/>
                    <a:gd name="T22" fmla="*/ 15 w 111"/>
                    <a:gd name="T23" fmla="*/ 5 h 25"/>
                    <a:gd name="T24" fmla="*/ 7 w 111"/>
                    <a:gd name="T25" fmla="*/ 8 h 25"/>
                    <a:gd name="T26" fmla="*/ 3 w 111"/>
                    <a:gd name="T27" fmla="*/ 12 h 25"/>
                    <a:gd name="T28" fmla="*/ 0 w 111"/>
                    <a:gd name="T29" fmla="*/ 16 h 25"/>
                    <a:gd name="T30" fmla="*/ 3 w 111"/>
                    <a:gd name="T31" fmla="*/ 20 h 25"/>
                    <a:gd name="T32" fmla="*/ 7 w 111"/>
                    <a:gd name="T33" fmla="*/ 20 h 25"/>
                    <a:gd name="T34" fmla="*/ 13 w 111"/>
                    <a:gd name="T35" fmla="*/ 19 h 25"/>
                    <a:gd name="T36" fmla="*/ 22 w 111"/>
                    <a:gd name="T37" fmla="*/ 17 h 25"/>
                    <a:gd name="T38" fmla="*/ 34 w 111"/>
                    <a:gd name="T39" fmla="*/ 17 h 25"/>
                    <a:gd name="T40" fmla="*/ 46 w 111"/>
                    <a:gd name="T41" fmla="*/ 17 h 25"/>
                    <a:gd name="T42" fmla="*/ 60 w 111"/>
                    <a:gd name="T43" fmla="*/ 17 h 25"/>
                    <a:gd name="T44" fmla="*/ 72 w 111"/>
                    <a:gd name="T45" fmla="*/ 19 h 25"/>
                    <a:gd name="T46" fmla="*/ 81 w 111"/>
                    <a:gd name="T47" fmla="*/ 20 h 25"/>
                    <a:gd name="T48" fmla="*/ 88 w 111"/>
                    <a:gd name="T49" fmla="*/ 22 h 2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1"/>
                    <a:gd name="T76" fmla="*/ 0 h 25"/>
                    <a:gd name="T77" fmla="*/ 111 w 111"/>
                    <a:gd name="T78" fmla="*/ 25 h 2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1" h="25">
                      <a:moveTo>
                        <a:pt x="88" y="22"/>
                      </a:moveTo>
                      <a:lnTo>
                        <a:pt x="102" y="25"/>
                      </a:lnTo>
                      <a:lnTo>
                        <a:pt x="110" y="21"/>
                      </a:lnTo>
                      <a:lnTo>
                        <a:pt x="111" y="14"/>
                      </a:lnTo>
                      <a:lnTo>
                        <a:pt x="102" y="6"/>
                      </a:lnTo>
                      <a:lnTo>
                        <a:pt x="91" y="2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52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5" y="5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7" y="20"/>
                      </a:lnTo>
                      <a:lnTo>
                        <a:pt x="13" y="19"/>
                      </a:lnTo>
                      <a:lnTo>
                        <a:pt x="22" y="17"/>
                      </a:lnTo>
                      <a:lnTo>
                        <a:pt x="34" y="17"/>
                      </a:lnTo>
                      <a:lnTo>
                        <a:pt x="46" y="17"/>
                      </a:lnTo>
                      <a:lnTo>
                        <a:pt x="60" y="17"/>
                      </a:lnTo>
                      <a:lnTo>
                        <a:pt x="72" y="19"/>
                      </a:lnTo>
                      <a:lnTo>
                        <a:pt x="81" y="20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5" name="Freeform 30"/>
                <p:cNvSpPr>
                  <a:spLocks/>
                </p:cNvSpPr>
                <p:nvPr/>
              </p:nvSpPr>
              <p:spPr bwMode="auto">
                <a:xfrm>
                  <a:off x="2938" y="2159"/>
                  <a:ext cx="16" cy="56"/>
                </a:xfrm>
                <a:custGeom>
                  <a:avLst/>
                  <a:gdLst>
                    <a:gd name="T0" fmla="*/ 1 w 31"/>
                    <a:gd name="T1" fmla="*/ 11 h 110"/>
                    <a:gd name="T2" fmla="*/ 0 w 31"/>
                    <a:gd name="T3" fmla="*/ 44 h 110"/>
                    <a:gd name="T4" fmla="*/ 3 w 31"/>
                    <a:gd name="T5" fmla="*/ 71 h 110"/>
                    <a:gd name="T6" fmla="*/ 10 w 31"/>
                    <a:gd name="T7" fmla="*/ 92 h 110"/>
                    <a:gd name="T8" fmla="*/ 16 w 31"/>
                    <a:gd name="T9" fmla="*/ 105 h 110"/>
                    <a:gd name="T10" fmla="*/ 21 w 31"/>
                    <a:gd name="T11" fmla="*/ 110 h 110"/>
                    <a:gd name="T12" fmla="*/ 26 w 31"/>
                    <a:gd name="T13" fmla="*/ 110 h 110"/>
                    <a:gd name="T14" fmla="*/ 31 w 31"/>
                    <a:gd name="T15" fmla="*/ 105 h 110"/>
                    <a:gd name="T16" fmla="*/ 31 w 31"/>
                    <a:gd name="T17" fmla="*/ 92 h 110"/>
                    <a:gd name="T18" fmla="*/ 26 w 31"/>
                    <a:gd name="T19" fmla="*/ 76 h 110"/>
                    <a:gd name="T20" fmla="*/ 20 w 31"/>
                    <a:gd name="T21" fmla="*/ 55 h 110"/>
                    <a:gd name="T22" fmla="*/ 14 w 31"/>
                    <a:gd name="T23" fmla="*/ 33 h 110"/>
                    <a:gd name="T24" fmla="*/ 11 w 31"/>
                    <a:gd name="T25" fmla="*/ 9 h 110"/>
                    <a:gd name="T26" fmla="*/ 10 w 31"/>
                    <a:gd name="T27" fmla="*/ 3 h 110"/>
                    <a:gd name="T28" fmla="*/ 7 w 31"/>
                    <a:gd name="T29" fmla="*/ 0 h 110"/>
                    <a:gd name="T30" fmla="*/ 3 w 31"/>
                    <a:gd name="T31" fmla="*/ 2 h 110"/>
                    <a:gd name="T32" fmla="*/ 1 w 31"/>
                    <a:gd name="T33" fmla="*/ 11 h 1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110"/>
                    <a:gd name="T53" fmla="*/ 31 w 31"/>
                    <a:gd name="T54" fmla="*/ 110 h 1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110">
                      <a:moveTo>
                        <a:pt x="1" y="11"/>
                      </a:moveTo>
                      <a:lnTo>
                        <a:pt x="0" y="44"/>
                      </a:lnTo>
                      <a:lnTo>
                        <a:pt x="3" y="71"/>
                      </a:lnTo>
                      <a:lnTo>
                        <a:pt x="10" y="92"/>
                      </a:lnTo>
                      <a:lnTo>
                        <a:pt x="16" y="105"/>
                      </a:lnTo>
                      <a:lnTo>
                        <a:pt x="21" y="110"/>
                      </a:lnTo>
                      <a:lnTo>
                        <a:pt x="26" y="110"/>
                      </a:lnTo>
                      <a:lnTo>
                        <a:pt x="31" y="105"/>
                      </a:lnTo>
                      <a:lnTo>
                        <a:pt x="31" y="92"/>
                      </a:lnTo>
                      <a:lnTo>
                        <a:pt x="26" y="76"/>
                      </a:lnTo>
                      <a:lnTo>
                        <a:pt x="20" y="55"/>
                      </a:lnTo>
                      <a:lnTo>
                        <a:pt x="14" y="33"/>
                      </a:lnTo>
                      <a:lnTo>
                        <a:pt x="11" y="9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6" name="Freeform 31"/>
                <p:cNvSpPr>
                  <a:spLocks/>
                </p:cNvSpPr>
                <p:nvPr/>
              </p:nvSpPr>
              <p:spPr bwMode="auto">
                <a:xfrm>
                  <a:off x="2830" y="2332"/>
                  <a:ext cx="44" cy="36"/>
                </a:xfrm>
                <a:custGeom>
                  <a:avLst/>
                  <a:gdLst>
                    <a:gd name="T0" fmla="*/ 79 w 88"/>
                    <a:gd name="T1" fmla="*/ 52 h 73"/>
                    <a:gd name="T2" fmla="*/ 71 w 88"/>
                    <a:gd name="T3" fmla="*/ 49 h 73"/>
                    <a:gd name="T4" fmla="*/ 60 w 88"/>
                    <a:gd name="T5" fmla="*/ 44 h 73"/>
                    <a:gd name="T6" fmla="*/ 50 w 88"/>
                    <a:gd name="T7" fmla="*/ 37 h 73"/>
                    <a:gd name="T8" fmla="*/ 38 w 88"/>
                    <a:gd name="T9" fmla="*/ 29 h 73"/>
                    <a:gd name="T10" fmla="*/ 28 w 88"/>
                    <a:gd name="T11" fmla="*/ 22 h 73"/>
                    <a:gd name="T12" fmla="*/ 20 w 88"/>
                    <a:gd name="T13" fmla="*/ 14 h 73"/>
                    <a:gd name="T14" fmla="*/ 13 w 88"/>
                    <a:gd name="T15" fmla="*/ 9 h 73"/>
                    <a:gd name="T16" fmla="*/ 8 w 88"/>
                    <a:gd name="T17" fmla="*/ 5 h 73"/>
                    <a:gd name="T18" fmla="*/ 4 w 88"/>
                    <a:gd name="T19" fmla="*/ 0 h 73"/>
                    <a:gd name="T20" fmla="*/ 0 w 88"/>
                    <a:gd name="T21" fmla="*/ 0 h 73"/>
                    <a:gd name="T22" fmla="*/ 0 w 88"/>
                    <a:gd name="T23" fmla="*/ 4 h 73"/>
                    <a:gd name="T24" fmla="*/ 3 w 88"/>
                    <a:gd name="T25" fmla="*/ 11 h 73"/>
                    <a:gd name="T26" fmla="*/ 7 w 88"/>
                    <a:gd name="T27" fmla="*/ 18 h 73"/>
                    <a:gd name="T28" fmla="*/ 13 w 88"/>
                    <a:gd name="T29" fmla="*/ 26 h 73"/>
                    <a:gd name="T30" fmla="*/ 20 w 88"/>
                    <a:gd name="T31" fmla="*/ 35 h 73"/>
                    <a:gd name="T32" fmla="*/ 28 w 88"/>
                    <a:gd name="T33" fmla="*/ 43 h 73"/>
                    <a:gd name="T34" fmla="*/ 37 w 88"/>
                    <a:gd name="T35" fmla="*/ 52 h 73"/>
                    <a:gd name="T36" fmla="*/ 46 w 88"/>
                    <a:gd name="T37" fmla="*/ 59 h 73"/>
                    <a:gd name="T38" fmla="*/ 57 w 88"/>
                    <a:gd name="T39" fmla="*/ 66 h 73"/>
                    <a:gd name="T40" fmla="*/ 68 w 88"/>
                    <a:gd name="T41" fmla="*/ 72 h 73"/>
                    <a:gd name="T42" fmla="*/ 81 w 88"/>
                    <a:gd name="T43" fmla="*/ 73 h 73"/>
                    <a:gd name="T44" fmla="*/ 88 w 88"/>
                    <a:gd name="T45" fmla="*/ 66 h 73"/>
                    <a:gd name="T46" fmla="*/ 88 w 88"/>
                    <a:gd name="T47" fmla="*/ 58 h 73"/>
                    <a:gd name="T48" fmla="*/ 79 w 88"/>
                    <a:gd name="T49" fmla="*/ 52 h 7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73"/>
                    <a:gd name="T77" fmla="*/ 88 w 88"/>
                    <a:gd name="T78" fmla="*/ 73 h 7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73">
                      <a:moveTo>
                        <a:pt x="79" y="52"/>
                      </a:moveTo>
                      <a:lnTo>
                        <a:pt x="71" y="49"/>
                      </a:lnTo>
                      <a:lnTo>
                        <a:pt x="60" y="44"/>
                      </a:lnTo>
                      <a:lnTo>
                        <a:pt x="50" y="37"/>
                      </a:lnTo>
                      <a:lnTo>
                        <a:pt x="38" y="29"/>
                      </a:lnTo>
                      <a:lnTo>
                        <a:pt x="28" y="22"/>
                      </a:lnTo>
                      <a:lnTo>
                        <a:pt x="20" y="14"/>
                      </a:lnTo>
                      <a:lnTo>
                        <a:pt x="13" y="9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11"/>
                      </a:lnTo>
                      <a:lnTo>
                        <a:pt x="7" y="18"/>
                      </a:lnTo>
                      <a:lnTo>
                        <a:pt x="13" y="26"/>
                      </a:lnTo>
                      <a:lnTo>
                        <a:pt x="20" y="35"/>
                      </a:lnTo>
                      <a:lnTo>
                        <a:pt x="28" y="43"/>
                      </a:lnTo>
                      <a:lnTo>
                        <a:pt x="37" y="52"/>
                      </a:lnTo>
                      <a:lnTo>
                        <a:pt x="46" y="59"/>
                      </a:lnTo>
                      <a:lnTo>
                        <a:pt x="57" y="66"/>
                      </a:lnTo>
                      <a:lnTo>
                        <a:pt x="68" y="72"/>
                      </a:lnTo>
                      <a:lnTo>
                        <a:pt x="81" y="73"/>
                      </a:lnTo>
                      <a:lnTo>
                        <a:pt x="88" y="66"/>
                      </a:lnTo>
                      <a:lnTo>
                        <a:pt x="88" y="58"/>
                      </a:lnTo>
                      <a:lnTo>
                        <a:pt x="79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7" name="Freeform 32"/>
                <p:cNvSpPr>
                  <a:spLocks/>
                </p:cNvSpPr>
                <p:nvPr/>
              </p:nvSpPr>
              <p:spPr bwMode="auto">
                <a:xfrm>
                  <a:off x="2852" y="2388"/>
                  <a:ext cx="24" cy="38"/>
                </a:xfrm>
                <a:custGeom>
                  <a:avLst/>
                  <a:gdLst>
                    <a:gd name="T0" fmla="*/ 8 w 49"/>
                    <a:gd name="T1" fmla="*/ 69 h 76"/>
                    <a:gd name="T2" fmla="*/ 12 w 49"/>
                    <a:gd name="T3" fmla="*/ 62 h 76"/>
                    <a:gd name="T4" fmla="*/ 16 w 49"/>
                    <a:gd name="T5" fmla="*/ 54 h 76"/>
                    <a:gd name="T6" fmla="*/ 21 w 49"/>
                    <a:gd name="T7" fmla="*/ 46 h 76"/>
                    <a:gd name="T8" fmla="*/ 25 w 49"/>
                    <a:gd name="T9" fmla="*/ 38 h 76"/>
                    <a:gd name="T10" fmla="*/ 30 w 49"/>
                    <a:gd name="T11" fmla="*/ 31 h 76"/>
                    <a:gd name="T12" fmla="*/ 35 w 49"/>
                    <a:gd name="T13" fmla="*/ 24 h 76"/>
                    <a:gd name="T14" fmla="*/ 39 w 49"/>
                    <a:gd name="T15" fmla="*/ 19 h 76"/>
                    <a:gd name="T16" fmla="*/ 44 w 49"/>
                    <a:gd name="T17" fmla="*/ 14 h 76"/>
                    <a:gd name="T18" fmla="*/ 49 w 49"/>
                    <a:gd name="T19" fmla="*/ 7 h 76"/>
                    <a:gd name="T20" fmla="*/ 47 w 49"/>
                    <a:gd name="T21" fmla="*/ 1 h 76"/>
                    <a:gd name="T22" fmla="*/ 42 w 49"/>
                    <a:gd name="T23" fmla="*/ 0 h 76"/>
                    <a:gd name="T24" fmla="*/ 34 w 49"/>
                    <a:gd name="T25" fmla="*/ 4 h 76"/>
                    <a:gd name="T26" fmla="*/ 23 w 49"/>
                    <a:gd name="T27" fmla="*/ 13 h 76"/>
                    <a:gd name="T28" fmla="*/ 13 w 49"/>
                    <a:gd name="T29" fmla="*/ 28 h 76"/>
                    <a:gd name="T30" fmla="*/ 5 w 49"/>
                    <a:gd name="T31" fmla="*/ 46 h 76"/>
                    <a:gd name="T32" fmla="*/ 0 w 49"/>
                    <a:gd name="T33" fmla="*/ 66 h 76"/>
                    <a:gd name="T34" fmla="*/ 0 w 49"/>
                    <a:gd name="T35" fmla="*/ 72 h 76"/>
                    <a:gd name="T36" fmla="*/ 2 w 49"/>
                    <a:gd name="T37" fmla="*/ 76 h 76"/>
                    <a:gd name="T38" fmla="*/ 5 w 49"/>
                    <a:gd name="T39" fmla="*/ 75 h 76"/>
                    <a:gd name="T40" fmla="*/ 8 w 49"/>
                    <a:gd name="T41" fmla="*/ 69 h 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76"/>
                    <a:gd name="T65" fmla="*/ 49 w 49"/>
                    <a:gd name="T66" fmla="*/ 76 h 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76">
                      <a:moveTo>
                        <a:pt x="8" y="69"/>
                      </a:moveTo>
                      <a:lnTo>
                        <a:pt x="12" y="62"/>
                      </a:lnTo>
                      <a:lnTo>
                        <a:pt x="16" y="54"/>
                      </a:lnTo>
                      <a:lnTo>
                        <a:pt x="21" y="46"/>
                      </a:lnTo>
                      <a:lnTo>
                        <a:pt x="25" y="38"/>
                      </a:lnTo>
                      <a:lnTo>
                        <a:pt x="30" y="31"/>
                      </a:lnTo>
                      <a:lnTo>
                        <a:pt x="35" y="24"/>
                      </a:lnTo>
                      <a:lnTo>
                        <a:pt x="39" y="19"/>
                      </a:lnTo>
                      <a:lnTo>
                        <a:pt x="44" y="14"/>
                      </a:lnTo>
                      <a:lnTo>
                        <a:pt x="49" y="7"/>
                      </a:lnTo>
                      <a:lnTo>
                        <a:pt x="47" y="1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3" y="13"/>
                      </a:lnTo>
                      <a:lnTo>
                        <a:pt x="13" y="28"/>
                      </a:lnTo>
                      <a:lnTo>
                        <a:pt x="5" y="46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2" y="76"/>
                      </a:lnTo>
                      <a:lnTo>
                        <a:pt x="5" y="75"/>
                      </a:lnTo>
                      <a:lnTo>
                        <a:pt x="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8" name="Freeform 33"/>
                <p:cNvSpPr>
                  <a:spLocks/>
                </p:cNvSpPr>
                <p:nvPr/>
              </p:nvSpPr>
              <p:spPr bwMode="auto">
                <a:xfrm>
                  <a:off x="2842" y="2276"/>
                  <a:ext cx="166" cy="56"/>
                </a:xfrm>
                <a:custGeom>
                  <a:avLst/>
                  <a:gdLst>
                    <a:gd name="T0" fmla="*/ 324 w 332"/>
                    <a:gd name="T1" fmla="*/ 102 h 110"/>
                    <a:gd name="T2" fmla="*/ 309 w 332"/>
                    <a:gd name="T3" fmla="*/ 94 h 110"/>
                    <a:gd name="T4" fmla="*/ 293 w 332"/>
                    <a:gd name="T5" fmla="*/ 83 h 110"/>
                    <a:gd name="T6" fmla="*/ 277 w 332"/>
                    <a:gd name="T7" fmla="*/ 70 h 110"/>
                    <a:gd name="T8" fmla="*/ 262 w 332"/>
                    <a:gd name="T9" fmla="*/ 56 h 110"/>
                    <a:gd name="T10" fmla="*/ 248 w 332"/>
                    <a:gd name="T11" fmla="*/ 42 h 110"/>
                    <a:gd name="T12" fmla="*/ 238 w 332"/>
                    <a:gd name="T13" fmla="*/ 29 h 110"/>
                    <a:gd name="T14" fmla="*/ 231 w 332"/>
                    <a:gd name="T15" fmla="*/ 18 h 110"/>
                    <a:gd name="T16" fmla="*/ 227 w 332"/>
                    <a:gd name="T17" fmla="*/ 11 h 110"/>
                    <a:gd name="T18" fmla="*/ 223 w 332"/>
                    <a:gd name="T19" fmla="*/ 4 h 110"/>
                    <a:gd name="T20" fmla="*/ 216 w 332"/>
                    <a:gd name="T21" fmla="*/ 3 h 110"/>
                    <a:gd name="T22" fmla="*/ 207 w 332"/>
                    <a:gd name="T23" fmla="*/ 6 h 110"/>
                    <a:gd name="T24" fmla="*/ 199 w 332"/>
                    <a:gd name="T25" fmla="*/ 8 h 110"/>
                    <a:gd name="T26" fmla="*/ 189 w 332"/>
                    <a:gd name="T27" fmla="*/ 11 h 110"/>
                    <a:gd name="T28" fmla="*/ 178 w 332"/>
                    <a:gd name="T29" fmla="*/ 14 h 110"/>
                    <a:gd name="T30" fmla="*/ 166 w 332"/>
                    <a:gd name="T31" fmla="*/ 15 h 110"/>
                    <a:gd name="T32" fmla="*/ 152 w 332"/>
                    <a:gd name="T33" fmla="*/ 16 h 110"/>
                    <a:gd name="T34" fmla="*/ 137 w 332"/>
                    <a:gd name="T35" fmla="*/ 16 h 110"/>
                    <a:gd name="T36" fmla="*/ 123 w 332"/>
                    <a:gd name="T37" fmla="*/ 15 h 110"/>
                    <a:gd name="T38" fmla="*/ 108 w 332"/>
                    <a:gd name="T39" fmla="*/ 15 h 110"/>
                    <a:gd name="T40" fmla="*/ 93 w 332"/>
                    <a:gd name="T41" fmla="*/ 12 h 110"/>
                    <a:gd name="T42" fmla="*/ 79 w 332"/>
                    <a:gd name="T43" fmla="*/ 11 h 110"/>
                    <a:gd name="T44" fmla="*/ 65 w 332"/>
                    <a:gd name="T45" fmla="*/ 9 h 110"/>
                    <a:gd name="T46" fmla="*/ 51 w 332"/>
                    <a:gd name="T47" fmla="*/ 8 h 110"/>
                    <a:gd name="T48" fmla="*/ 40 w 332"/>
                    <a:gd name="T49" fmla="*/ 6 h 110"/>
                    <a:gd name="T50" fmla="*/ 29 w 332"/>
                    <a:gd name="T51" fmla="*/ 3 h 110"/>
                    <a:gd name="T52" fmla="*/ 21 w 332"/>
                    <a:gd name="T53" fmla="*/ 2 h 110"/>
                    <a:gd name="T54" fmla="*/ 14 w 332"/>
                    <a:gd name="T55" fmla="*/ 1 h 110"/>
                    <a:gd name="T56" fmla="*/ 11 w 332"/>
                    <a:gd name="T57" fmla="*/ 0 h 110"/>
                    <a:gd name="T58" fmla="*/ 3 w 332"/>
                    <a:gd name="T59" fmla="*/ 0 h 110"/>
                    <a:gd name="T60" fmla="*/ 0 w 332"/>
                    <a:gd name="T61" fmla="*/ 2 h 110"/>
                    <a:gd name="T62" fmla="*/ 5 w 332"/>
                    <a:gd name="T63" fmla="*/ 7 h 110"/>
                    <a:gd name="T64" fmla="*/ 15 w 332"/>
                    <a:gd name="T65" fmla="*/ 11 h 110"/>
                    <a:gd name="T66" fmla="*/ 20 w 332"/>
                    <a:gd name="T67" fmla="*/ 12 h 110"/>
                    <a:gd name="T68" fmla="*/ 27 w 332"/>
                    <a:gd name="T69" fmla="*/ 15 h 110"/>
                    <a:gd name="T70" fmla="*/ 36 w 332"/>
                    <a:gd name="T71" fmla="*/ 17 h 110"/>
                    <a:gd name="T72" fmla="*/ 48 w 332"/>
                    <a:gd name="T73" fmla="*/ 19 h 110"/>
                    <a:gd name="T74" fmla="*/ 59 w 332"/>
                    <a:gd name="T75" fmla="*/ 22 h 110"/>
                    <a:gd name="T76" fmla="*/ 73 w 332"/>
                    <a:gd name="T77" fmla="*/ 24 h 110"/>
                    <a:gd name="T78" fmla="*/ 88 w 332"/>
                    <a:gd name="T79" fmla="*/ 26 h 110"/>
                    <a:gd name="T80" fmla="*/ 104 w 332"/>
                    <a:gd name="T81" fmla="*/ 29 h 110"/>
                    <a:gd name="T82" fmla="*/ 119 w 332"/>
                    <a:gd name="T83" fmla="*/ 30 h 110"/>
                    <a:gd name="T84" fmla="*/ 135 w 332"/>
                    <a:gd name="T85" fmla="*/ 31 h 110"/>
                    <a:gd name="T86" fmla="*/ 150 w 332"/>
                    <a:gd name="T87" fmla="*/ 32 h 110"/>
                    <a:gd name="T88" fmla="*/ 165 w 332"/>
                    <a:gd name="T89" fmla="*/ 32 h 110"/>
                    <a:gd name="T90" fmla="*/ 179 w 332"/>
                    <a:gd name="T91" fmla="*/ 32 h 110"/>
                    <a:gd name="T92" fmla="*/ 192 w 332"/>
                    <a:gd name="T93" fmla="*/ 30 h 110"/>
                    <a:gd name="T94" fmla="*/ 203 w 332"/>
                    <a:gd name="T95" fmla="*/ 27 h 110"/>
                    <a:gd name="T96" fmla="*/ 212 w 332"/>
                    <a:gd name="T97" fmla="*/ 24 h 110"/>
                    <a:gd name="T98" fmla="*/ 220 w 332"/>
                    <a:gd name="T99" fmla="*/ 34 h 110"/>
                    <a:gd name="T100" fmla="*/ 230 w 332"/>
                    <a:gd name="T101" fmla="*/ 47 h 110"/>
                    <a:gd name="T102" fmla="*/ 241 w 332"/>
                    <a:gd name="T103" fmla="*/ 59 h 110"/>
                    <a:gd name="T104" fmla="*/ 254 w 332"/>
                    <a:gd name="T105" fmla="*/ 71 h 110"/>
                    <a:gd name="T106" fmla="*/ 269 w 332"/>
                    <a:gd name="T107" fmla="*/ 83 h 110"/>
                    <a:gd name="T108" fmla="*/ 285 w 332"/>
                    <a:gd name="T109" fmla="*/ 93 h 110"/>
                    <a:gd name="T110" fmla="*/ 302 w 332"/>
                    <a:gd name="T111" fmla="*/ 102 h 110"/>
                    <a:gd name="T112" fmla="*/ 322 w 332"/>
                    <a:gd name="T113" fmla="*/ 109 h 110"/>
                    <a:gd name="T114" fmla="*/ 329 w 332"/>
                    <a:gd name="T115" fmla="*/ 110 h 110"/>
                    <a:gd name="T116" fmla="*/ 332 w 332"/>
                    <a:gd name="T117" fmla="*/ 109 h 110"/>
                    <a:gd name="T118" fmla="*/ 330 w 332"/>
                    <a:gd name="T119" fmla="*/ 106 h 110"/>
                    <a:gd name="T120" fmla="*/ 324 w 332"/>
                    <a:gd name="T121" fmla="*/ 102 h 1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2"/>
                    <a:gd name="T184" fmla="*/ 0 h 110"/>
                    <a:gd name="T185" fmla="*/ 332 w 332"/>
                    <a:gd name="T186" fmla="*/ 110 h 1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2" h="110">
                      <a:moveTo>
                        <a:pt x="324" y="102"/>
                      </a:moveTo>
                      <a:lnTo>
                        <a:pt x="309" y="94"/>
                      </a:lnTo>
                      <a:lnTo>
                        <a:pt x="293" y="83"/>
                      </a:lnTo>
                      <a:lnTo>
                        <a:pt x="277" y="70"/>
                      </a:lnTo>
                      <a:lnTo>
                        <a:pt x="262" y="56"/>
                      </a:lnTo>
                      <a:lnTo>
                        <a:pt x="248" y="42"/>
                      </a:lnTo>
                      <a:lnTo>
                        <a:pt x="238" y="29"/>
                      </a:lnTo>
                      <a:lnTo>
                        <a:pt x="231" y="18"/>
                      </a:lnTo>
                      <a:lnTo>
                        <a:pt x="227" y="11"/>
                      </a:lnTo>
                      <a:lnTo>
                        <a:pt x="223" y="4"/>
                      </a:lnTo>
                      <a:lnTo>
                        <a:pt x="216" y="3"/>
                      </a:lnTo>
                      <a:lnTo>
                        <a:pt x="207" y="6"/>
                      </a:lnTo>
                      <a:lnTo>
                        <a:pt x="199" y="8"/>
                      </a:lnTo>
                      <a:lnTo>
                        <a:pt x="189" y="11"/>
                      </a:lnTo>
                      <a:lnTo>
                        <a:pt x="178" y="14"/>
                      </a:lnTo>
                      <a:lnTo>
                        <a:pt x="166" y="15"/>
                      </a:lnTo>
                      <a:lnTo>
                        <a:pt x="152" y="16"/>
                      </a:lnTo>
                      <a:lnTo>
                        <a:pt x="137" y="16"/>
                      </a:lnTo>
                      <a:lnTo>
                        <a:pt x="123" y="15"/>
                      </a:lnTo>
                      <a:lnTo>
                        <a:pt x="108" y="15"/>
                      </a:lnTo>
                      <a:lnTo>
                        <a:pt x="93" y="12"/>
                      </a:lnTo>
                      <a:lnTo>
                        <a:pt x="79" y="11"/>
                      </a:lnTo>
                      <a:lnTo>
                        <a:pt x="65" y="9"/>
                      </a:lnTo>
                      <a:lnTo>
                        <a:pt x="51" y="8"/>
                      </a:lnTo>
                      <a:lnTo>
                        <a:pt x="40" y="6"/>
                      </a:lnTo>
                      <a:lnTo>
                        <a:pt x="29" y="3"/>
                      </a:lnTo>
                      <a:lnTo>
                        <a:pt x="21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7"/>
                      </a:lnTo>
                      <a:lnTo>
                        <a:pt x="15" y="11"/>
                      </a:lnTo>
                      <a:lnTo>
                        <a:pt x="20" y="12"/>
                      </a:lnTo>
                      <a:lnTo>
                        <a:pt x="27" y="15"/>
                      </a:lnTo>
                      <a:lnTo>
                        <a:pt x="36" y="17"/>
                      </a:lnTo>
                      <a:lnTo>
                        <a:pt x="48" y="19"/>
                      </a:lnTo>
                      <a:lnTo>
                        <a:pt x="59" y="22"/>
                      </a:lnTo>
                      <a:lnTo>
                        <a:pt x="73" y="24"/>
                      </a:lnTo>
                      <a:lnTo>
                        <a:pt x="88" y="26"/>
                      </a:lnTo>
                      <a:lnTo>
                        <a:pt x="104" y="29"/>
                      </a:lnTo>
                      <a:lnTo>
                        <a:pt x="119" y="30"/>
                      </a:lnTo>
                      <a:lnTo>
                        <a:pt x="135" y="31"/>
                      </a:lnTo>
                      <a:lnTo>
                        <a:pt x="150" y="32"/>
                      </a:lnTo>
                      <a:lnTo>
                        <a:pt x="165" y="32"/>
                      </a:lnTo>
                      <a:lnTo>
                        <a:pt x="179" y="32"/>
                      </a:lnTo>
                      <a:lnTo>
                        <a:pt x="192" y="30"/>
                      </a:lnTo>
                      <a:lnTo>
                        <a:pt x="203" y="27"/>
                      </a:lnTo>
                      <a:lnTo>
                        <a:pt x="212" y="24"/>
                      </a:lnTo>
                      <a:lnTo>
                        <a:pt x="220" y="34"/>
                      </a:lnTo>
                      <a:lnTo>
                        <a:pt x="230" y="47"/>
                      </a:lnTo>
                      <a:lnTo>
                        <a:pt x="241" y="59"/>
                      </a:lnTo>
                      <a:lnTo>
                        <a:pt x="254" y="71"/>
                      </a:lnTo>
                      <a:lnTo>
                        <a:pt x="269" y="83"/>
                      </a:lnTo>
                      <a:lnTo>
                        <a:pt x="285" y="93"/>
                      </a:lnTo>
                      <a:lnTo>
                        <a:pt x="302" y="102"/>
                      </a:lnTo>
                      <a:lnTo>
                        <a:pt x="322" y="109"/>
                      </a:lnTo>
                      <a:lnTo>
                        <a:pt x="329" y="110"/>
                      </a:lnTo>
                      <a:lnTo>
                        <a:pt x="332" y="109"/>
                      </a:lnTo>
                      <a:lnTo>
                        <a:pt x="330" y="106"/>
                      </a:lnTo>
                      <a:lnTo>
                        <a:pt x="324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29" name="Freeform 34"/>
                <p:cNvSpPr>
                  <a:spLocks/>
                </p:cNvSpPr>
                <p:nvPr/>
              </p:nvSpPr>
              <p:spPr bwMode="auto">
                <a:xfrm>
                  <a:off x="2880" y="2299"/>
                  <a:ext cx="121" cy="47"/>
                </a:xfrm>
                <a:custGeom>
                  <a:avLst/>
                  <a:gdLst>
                    <a:gd name="T0" fmla="*/ 117 w 241"/>
                    <a:gd name="T1" fmla="*/ 74 h 93"/>
                    <a:gd name="T2" fmla="*/ 108 w 241"/>
                    <a:gd name="T3" fmla="*/ 60 h 93"/>
                    <a:gd name="T4" fmla="*/ 95 w 241"/>
                    <a:gd name="T5" fmla="*/ 47 h 93"/>
                    <a:gd name="T6" fmla="*/ 80 w 241"/>
                    <a:gd name="T7" fmla="*/ 35 h 93"/>
                    <a:gd name="T8" fmla="*/ 64 w 241"/>
                    <a:gd name="T9" fmla="*/ 25 h 93"/>
                    <a:gd name="T10" fmla="*/ 48 w 241"/>
                    <a:gd name="T11" fmla="*/ 16 h 93"/>
                    <a:gd name="T12" fmla="*/ 33 w 241"/>
                    <a:gd name="T13" fmla="*/ 9 h 93"/>
                    <a:gd name="T14" fmla="*/ 20 w 241"/>
                    <a:gd name="T15" fmla="*/ 3 h 93"/>
                    <a:gd name="T16" fmla="*/ 12 w 241"/>
                    <a:gd name="T17" fmla="*/ 1 h 93"/>
                    <a:gd name="T18" fmla="*/ 3 w 241"/>
                    <a:gd name="T19" fmla="*/ 0 h 93"/>
                    <a:gd name="T20" fmla="*/ 0 w 241"/>
                    <a:gd name="T21" fmla="*/ 0 h 93"/>
                    <a:gd name="T22" fmla="*/ 2 w 241"/>
                    <a:gd name="T23" fmla="*/ 3 h 93"/>
                    <a:gd name="T24" fmla="*/ 8 w 241"/>
                    <a:gd name="T25" fmla="*/ 7 h 93"/>
                    <a:gd name="T26" fmla="*/ 15 w 241"/>
                    <a:gd name="T27" fmla="*/ 10 h 93"/>
                    <a:gd name="T28" fmla="*/ 25 w 241"/>
                    <a:gd name="T29" fmla="*/ 17 h 93"/>
                    <a:gd name="T30" fmla="*/ 38 w 241"/>
                    <a:gd name="T31" fmla="*/ 25 h 93"/>
                    <a:gd name="T32" fmla="*/ 53 w 241"/>
                    <a:gd name="T33" fmla="*/ 35 h 93"/>
                    <a:gd name="T34" fmla="*/ 68 w 241"/>
                    <a:gd name="T35" fmla="*/ 47 h 93"/>
                    <a:gd name="T36" fmla="*/ 81 w 241"/>
                    <a:gd name="T37" fmla="*/ 59 h 93"/>
                    <a:gd name="T38" fmla="*/ 93 w 241"/>
                    <a:gd name="T39" fmla="*/ 71 h 93"/>
                    <a:gd name="T40" fmla="*/ 100 w 241"/>
                    <a:gd name="T41" fmla="*/ 82 h 93"/>
                    <a:gd name="T42" fmla="*/ 103 w 241"/>
                    <a:gd name="T43" fmla="*/ 86 h 93"/>
                    <a:gd name="T44" fmla="*/ 108 w 241"/>
                    <a:gd name="T45" fmla="*/ 91 h 93"/>
                    <a:gd name="T46" fmla="*/ 114 w 241"/>
                    <a:gd name="T47" fmla="*/ 93 h 93"/>
                    <a:gd name="T48" fmla="*/ 122 w 241"/>
                    <a:gd name="T49" fmla="*/ 92 h 93"/>
                    <a:gd name="T50" fmla="*/ 131 w 241"/>
                    <a:gd name="T51" fmla="*/ 91 h 93"/>
                    <a:gd name="T52" fmla="*/ 148 w 241"/>
                    <a:gd name="T53" fmla="*/ 88 h 93"/>
                    <a:gd name="T54" fmla="*/ 170 w 241"/>
                    <a:gd name="T55" fmla="*/ 87 h 93"/>
                    <a:gd name="T56" fmla="*/ 193 w 241"/>
                    <a:gd name="T57" fmla="*/ 85 h 93"/>
                    <a:gd name="T58" fmla="*/ 214 w 241"/>
                    <a:gd name="T59" fmla="*/ 84 h 93"/>
                    <a:gd name="T60" fmla="*/ 231 w 241"/>
                    <a:gd name="T61" fmla="*/ 82 h 93"/>
                    <a:gd name="T62" fmla="*/ 241 w 241"/>
                    <a:gd name="T63" fmla="*/ 79 h 93"/>
                    <a:gd name="T64" fmla="*/ 240 w 241"/>
                    <a:gd name="T65" fmla="*/ 77 h 93"/>
                    <a:gd name="T66" fmla="*/ 230 w 241"/>
                    <a:gd name="T67" fmla="*/ 75 h 93"/>
                    <a:gd name="T68" fmla="*/ 215 w 241"/>
                    <a:gd name="T69" fmla="*/ 72 h 93"/>
                    <a:gd name="T70" fmla="*/ 197 w 241"/>
                    <a:gd name="T71" fmla="*/ 71 h 93"/>
                    <a:gd name="T72" fmla="*/ 177 w 241"/>
                    <a:gd name="T73" fmla="*/ 71 h 93"/>
                    <a:gd name="T74" fmla="*/ 157 w 241"/>
                    <a:gd name="T75" fmla="*/ 71 h 93"/>
                    <a:gd name="T76" fmla="*/ 140 w 241"/>
                    <a:gd name="T77" fmla="*/ 71 h 93"/>
                    <a:gd name="T78" fmla="*/ 125 w 241"/>
                    <a:gd name="T79" fmla="*/ 72 h 93"/>
                    <a:gd name="T80" fmla="*/ 117 w 241"/>
                    <a:gd name="T81" fmla="*/ 74 h 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1"/>
                    <a:gd name="T124" fmla="*/ 0 h 93"/>
                    <a:gd name="T125" fmla="*/ 241 w 241"/>
                    <a:gd name="T126" fmla="*/ 93 h 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1" h="93">
                      <a:moveTo>
                        <a:pt x="117" y="74"/>
                      </a:moveTo>
                      <a:lnTo>
                        <a:pt x="108" y="60"/>
                      </a:lnTo>
                      <a:lnTo>
                        <a:pt x="95" y="47"/>
                      </a:lnTo>
                      <a:lnTo>
                        <a:pt x="80" y="35"/>
                      </a:lnTo>
                      <a:lnTo>
                        <a:pt x="64" y="25"/>
                      </a:lnTo>
                      <a:lnTo>
                        <a:pt x="48" y="16"/>
                      </a:lnTo>
                      <a:lnTo>
                        <a:pt x="33" y="9"/>
                      </a:lnTo>
                      <a:lnTo>
                        <a:pt x="20" y="3"/>
                      </a:lnTo>
                      <a:lnTo>
                        <a:pt x="12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8" y="7"/>
                      </a:lnTo>
                      <a:lnTo>
                        <a:pt x="15" y="10"/>
                      </a:lnTo>
                      <a:lnTo>
                        <a:pt x="25" y="17"/>
                      </a:lnTo>
                      <a:lnTo>
                        <a:pt x="38" y="25"/>
                      </a:lnTo>
                      <a:lnTo>
                        <a:pt x="53" y="35"/>
                      </a:lnTo>
                      <a:lnTo>
                        <a:pt x="68" y="47"/>
                      </a:lnTo>
                      <a:lnTo>
                        <a:pt x="81" y="59"/>
                      </a:lnTo>
                      <a:lnTo>
                        <a:pt x="93" y="71"/>
                      </a:lnTo>
                      <a:lnTo>
                        <a:pt x="100" y="82"/>
                      </a:lnTo>
                      <a:lnTo>
                        <a:pt x="103" y="86"/>
                      </a:lnTo>
                      <a:lnTo>
                        <a:pt x="108" y="91"/>
                      </a:lnTo>
                      <a:lnTo>
                        <a:pt x="114" y="93"/>
                      </a:lnTo>
                      <a:lnTo>
                        <a:pt x="122" y="92"/>
                      </a:lnTo>
                      <a:lnTo>
                        <a:pt x="131" y="91"/>
                      </a:lnTo>
                      <a:lnTo>
                        <a:pt x="148" y="88"/>
                      </a:lnTo>
                      <a:lnTo>
                        <a:pt x="170" y="87"/>
                      </a:lnTo>
                      <a:lnTo>
                        <a:pt x="193" y="85"/>
                      </a:lnTo>
                      <a:lnTo>
                        <a:pt x="214" y="84"/>
                      </a:lnTo>
                      <a:lnTo>
                        <a:pt x="231" y="82"/>
                      </a:lnTo>
                      <a:lnTo>
                        <a:pt x="241" y="79"/>
                      </a:lnTo>
                      <a:lnTo>
                        <a:pt x="240" y="77"/>
                      </a:lnTo>
                      <a:lnTo>
                        <a:pt x="230" y="75"/>
                      </a:lnTo>
                      <a:lnTo>
                        <a:pt x="215" y="72"/>
                      </a:lnTo>
                      <a:lnTo>
                        <a:pt x="197" y="71"/>
                      </a:lnTo>
                      <a:lnTo>
                        <a:pt x="177" y="71"/>
                      </a:lnTo>
                      <a:lnTo>
                        <a:pt x="157" y="71"/>
                      </a:lnTo>
                      <a:lnTo>
                        <a:pt x="140" y="71"/>
                      </a:lnTo>
                      <a:lnTo>
                        <a:pt x="125" y="72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0" name="Freeform 35"/>
                <p:cNvSpPr>
                  <a:spLocks/>
                </p:cNvSpPr>
                <p:nvPr/>
              </p:nvSpPr>
              <p:spPr bwMode="auto">
                <a:xfrm>
                  <a:off x="2987" y="2155"/>
                  <a:ext cx="55" cy="155"/>
                </a:xfrm>
                <a:custGeom>
                  <a:avLst/>
                  <a:gdLst>
                    <a:gd name="T0" fmla="*/ 108 w 108"/>
                    <a:gd name="T1" fmla="*/ 297 h 311"/>
                    <a:gd name="T2" fmla="*/ 106 w 108"/>
                    <a:gd name="T3" fmla="*/ 287 h 311"/>
                    <a:gd name="T4" fmla="*/ 100 w 108"/>
                    <a:gd name="T5" fmla="*/ 272 h 311"/>
                    <a:gd name="T6" fmla="*/ 91 w 108"/>
                    <a:gd name="T7" fmla="*/ 253 h 311"/>
                    <a:gd name="T8" fmla="*/ 80 w 108"/>
                    <a:gd name="T9" fmla="*/ 232 h 311"/>
                    <a:gd name="T10" fmla="*/ 67 w 108"/>
                    <a:gd name="T11" fmla="*/ 212 h 311"/>
                    <a:gd name="T12" fmla="*/ 53 w 108"/>
                    <a:gd name="T13" fmla="*/ 191 h 311"/>
                    <a:gd name="T14" fmla="*/ 37 w 108"/>
                    <a:gd name="T15" fmla="*/ 174 h 311"/>
                    <a:gd name="T16" fmla="*/ 21 w 108"/>
                    <a:gd name="T17" fmla="*/ 160 h 311"/>
                    <a:gd name="T18" fmla="*/ 22 w 108"/>
                    <a:gd name="T19" fmla="*/ 139 h 311"/>
                    <a:gd name="T20" fmla="*/ 25 w 108"/>
                    <a:gd name="T21" fmla="*/ 91 h 311"/>
                    <a:gd name="T22" fmla="*/ 27 w 108"/>
                    <a:gd name="T23" fmla="*/ 41 h 311"/>
                    <a:gd name="T24" fmla="*/ 27 w 108"/>
                    <a:gd name="T25" fmla="*/ 11 h 311"/>
                    <a:gd name="T26" fmla="*/ 25 w 108"/>
                    <a:gd name="T27" fmla="*/ 2 h 311"/>
                    <a:gd name="T28" fmla="*/ 23 w 108"/>
                    <a:gd name="T29" fmla="*/ 0 h 311"/>
                    <a:gd name="T30" fmla="*/ 21 w 108"/>
                    <a:gd name="T31" fmla="*/ 3 h 311"/>
                    <a:gd name="T32" fmla="*/ 19 w 108"/>
                    <a:gd name="T33" fmla="*/ 11 h 311"/>
                    <a:gd name="T34" fmla="*/ 17 w 108"/>
                    <a:gd name="T35" fmla="*/ 38 h 311"/>
                    <a:gd name="T36" fmla="*/ 13 w 108"/>
                    <a:gd name="T37" fmla="*/ 84 h 311"/>
                    <a:gd name="T38" fmla="*/ 7 w 108"/>
                    <a:gd name="T39" fmla="*/ 129 h 311"/>
                    <a:gd name="T40" fmla="*/ 2 w 108"/>
                    <a:gd name="T41" fmla="*/ 152 h 311"/>
                    <a:gd name="T42" fmla="*/ 0 w 108"/>
                    <a:gd name="T43" fmla="*/ 156 h 311"/>
                    <a:gd name="T44" fmla="*/ 0 w 108"/>
                    <a:gd name="T45" fmla="*/ 161 h 311"/>
                    <a:gd name="T46" fmla="*/ 2 w 108"/>
                    <a:gd name="T47" fmla="*/ 166 h 311"/>
                    <a:gd name="T48" fmla="*/ 8 w 108"/>
                    <a:gd name="T49" fmla="*/ 170 h 311"/>
                    <a:gd name="T50" fmla="*/ 21 w 108"/>
                    <a:gd name="T51" fmla="*/ 181 h 311"/>
                    <a:gd name="T52" fmla="*/ 34 w 108"/>
                    <a:gd name="T53" fmla="*/ 196 h 311"/>
                    <a:gd name="T54" fmla="*/ 48 w 108"/>
                    <a:gd name="T55" fmla="*/ 214 h 311"/>
                    <a:gd name="T56" fmla="*/ 62 w 108"/>
                    <a:gd name="T57" fmla="*/ 234 h 311"/>
                    <a:gd name="T58" fmla="*/ 75 w 108"/>
                    <a:gd name="T59" fmla="*/ 254 h 311"/>
                    <a:gd name="T60" fmla="*/ 85 w 108"/>
                    <a:gd name="T61" fmla="*/ 273 h 311"/>
                    <a:gd name="T62" fmla="*/ 92 w 108"/>
                    <a:gd name="T63" fmla="*/ 288 h 311"/>
                    <a:gd name="T64" fmla="*/ 97 w 108"/>
                    <a:gd name="T65" fmla="*/ 298 h 311"/>
                    <a:gd name="T66" fmla="*/ 101 w 108"/>
                    <a:gd name="T67" fmla="*/ 308 h 311"/>
                    <a:gd name="T68" fmla="*/ 106 w 108"/>
                    <a:gd name="T69" fmla="*/ 311 h 311"/>
                    <a:gd name="T70" fmla="*/ 108 w 108"/>
                    <a:gd name="T71" fmla="*/ 307 h 311"/>
                    <a:gd name="T72" fmla="*/ 108 w 108"/>
                    <a:gd name="T73" fmla="*/ 297 h 3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"/>
                    <a:gd name="T112" fmla="*/ 0 h 311"/>
                    <a:gd name="T113" fmla="*/ 108 w 108"/>
                    <a:gd name="T114" fmla="*/ 311 h 3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" h="311">
                      <a:moveTo>
                        <a:pt x="108" y="297"/>
                      </a:moveTo>
                      <a:lnTo>
                        <a:pt x="106" y="287"/>
                      </a:lnTo>
                      <a:lnTo>
                        <a:pt x="100" y="272"/>
                      </a:lnTo>
                      <a:lnTo>
                        <a:pt x="91" y="253"/>
                      </a:lnTo>
                      <a:lnTo>
                        <a:pt x="80" y="232"/>
                      </a:lnTo>
                      <a:lnTo>
                        <a:pt x="67" y="212"/>
                      </a:lnTo>
                      <a:lnTo>
                        <a:pt x="53" y="191"/>
                      </a:lnTo>
                      <a:lnTo>
                        <a:pt x="37" y="174"/>
                      </a:lnTo>
                      <a:lnTo>
                        <a:pt x="21" y="160"/>
                      </a:lnTo>
                      <a:lnTo>
                        <a:pt x="22" y="139"/>
                      </a:lnTo>
                      <a:lnTo>
                        <a:pt x="25" y="91"/>
                      </a:lnTo>
                      <a:lnTo>
                        <a:pt x="27" y="41"/>
                      </a:lnTo>
                      <a:lnTo>
                        <a:pt x="27" y="11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21" y="3"/>
                      </a:lnTo>
                      <a:lnTo>
                        <a:pt x="19" y="11"/>
                      </a:lnTo>
                      <a:lnTo>
                        <a:pt x="17" y="38"/>
                      </a:lnTo>
                      <a:lnTo>
                        <a:pt x="13" y="84"/>
                      </a:lnTo>
                      <a:lnTo>
                        <a:pt x="7" y="129"/>
                      </a:lnTo>
                      <a:lnTo>
                        <a:pt x="2" y="152"/>
                      </a:lnTo>
                      <a:lnTo>
                        <a:pt x="0" y="156"/>
                      </a:lnTo>
                      <a:lnTo>
                        <a:pt x="0" y="161"/>
                      </a:lnTo>
                      <a:lnTo>
                        <a:pt x="2" y="166"/>
                      </a:lnTo>
                      <a:lnTo>
                        <a:pt x="8" y="170"/>
                      </a:lnTo>
                      <a:lnTo>
                        <a:pt x="21" y="181"/>
                      </a:lnTo>
                      <a:lnTo>
                        <a:pt x="34" y="196"/>
                      </a:lnTo>
                      <a:lnTo>
                        <a:pt x="48" y="214"/>
                      </a:lnTo>
                      <a:lnTo>
                        <a:pt x="62" y="234"/>
                      </a:lnTo>
                      <a:lnTo>
                        <a:pt x="75" y="254"/>
                      </a:lnTo>
                      <a:lnTo>
                        <a:pt x="85" y="273"/>
                      </a:lnTo>
                      <a:lnTo>
                        <a:pt x="92" y="288"/>
                      </a:lnTo>
                      <a:lnTo>
                        <a:pt x="97" y="298"/>
                      </a:lnTo>
                      <a:lnTo>
                        <a:pt x="101" y="308"/>
                      </a:lnTo>
                      <a:lnTo>
                        <a:pt x="106" y="311"/>
                      </a:lnTo>
                      <a:lnTo>
                        <a:pt x="108" y="307"/>
                      </a:lnTo>
                      <a:lnTo>
                        <a:pt x="108" y="2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1" name="Freeform 36"/>
                <p:cNvSpPr>
                  <a:spLocks/>
                </p:cNvSpPr>
                <p:nvPr/>
              </p:nvSpPr>
              <p:spPr bwMode="auto">
                <a:xfrm>
                  <a:off x="2993" y="2101"/>
                  <a:ext cx="61" cy="189"/>
                </a:xfrm>
                <a:custGeom>
                  <a:avLst/>
                  <a:gdLst>
                    <a:gd name="T0" fmla="*/ 106 w 122"/>
                    <a:gd name="T1" fmla="*/ 190 h 378"/>
                    <a:gd name="T2" fmla="*/ 94 w 122"/>
                    <a:gd name="T3" fmla="*/ 178 h 378"/>
                    <a:gd name="T4" fmla="*/ 80 w 122"/>
                    <a:gd name="T5" fmla="*/ 157 h 378"/>
                    <a:gd name="T6" fmla="*/ 65 w 122"/>
                    <a:gd name="T7" fmla="*/ 133 h 378"/>
                    <a:gd name="T8" fmla="*/ 50 w 122"/>
                    <a:gd name="T9" fmla="*/ 105 h 378"/>
                    <a:gd name="T10" fmla="*/ 35 w 122"/>
                    <a:gd name="T11" fmla="*/ 78 h 378"/>
                    <a:gd name="T12" fmla="*/ 23 w 122"/>
                    <a:gd name="T13" fmla="*/ 51 h 378"/>
                    <a:gd name="T14" fmla="*/ 15 w 122"/>
                    <a:gd name="T15" fmla="*/ 30 h 378"/>
                    <a:gd name="T16" fmla="*/ 11 w 122"/>
                    <a:gd name="T17" fmla="*/ 15 h 378"/>
                    <a:gd name="T18" fmla="*/ 7 w 122"/>
                    <a:gd name="T19" fmla="*/ 5 h 378"/>
                    <a:gd name="T20" fmla="*/ 3 w 122"/>
                    <a:gd name="T21" fmla="*/ 0 h 378"/>
                    <a:gd name="T22" fmla="*/ 0 w 122"/>
                    <a:gd name="T23" fmla="*/ 6 h 378"/>
                    <a:gd name="T24" fmla="*/ 5 w 122"/>
                    <a:gd name="T25" fmla="*/ 27 h 378"/>
                    <a:gd name="T26" fmla="*/ 11 w 122"/>
                    <a:gd name="T27" fmla="*/ 45 h 378"/>
                    <a:gd name="T28" fmla="*/ 21 w 122"/>
                    <a:gd name="T29" fmla="*/ 69 h 378"/>
                    <a:gd name="T30" fmla="*/ 34 w 122"/>
                    <a:gd name="T31" fmla="*/ 98 h 378"/>
                    <a:gd name="T32" fmla="*/ 49 w 122"/>
                    <a:gd name="T33" fmla="*/ 127 h 378"/>
                    <a:gd name="T34" fmla="*/ 64 w 122"/>
                    <a:gd name="T35" fmla="*/ 157 h 378"/>
                    <a:gd name="T36" fmla="*/ 79 w 122"/>
                    <a:gd name="T37" fmla="*/ 184 h 378"/>
                    <a:gd name="T38" fmla="*/ 93 w 122"/>
                    <a:gd name="T39" fmla="*/ 204 h 378"/>
                    <a:gd name="T40" fmla="*/ 104 w 122"/>
                    <a:gd name="T41" fmla="*/ 218 h 378"/>
                    <a:gd name="T42" fmla="*/ 95 w 122"/>
                    <a:gd name="T43" fmla="*/ 254 h 378"/>
                    <a:gd name="T44" fmla="*/ 91 w 122"/>
                    <a:gd name="T45" fmla="*/ 298 h 378"/>
                    <a:gd name="T46" fmla="*/ 90 w 122"/>
                    <a:gd name="T47" fmla="*/ 338 h 378"/>
                    <a:gd name="T48" fmla="*/ 91 w 122"/>
                    <a:gd name="T49" fmla="*/ 362 h 378"/>
                    <a:gd name="T50" fmla="*/ 96 w 122"/>
                    <a:gd name="T51" fmla="*/ 373 h 378"/>
                    <a:gd name="T52" fmla="*/ 102 w 122"/>
                    <a:gd name="T53" fmla="*/ 378 h 378"/>
                    <a:gd name="T54" fmla="*/ 105 w 122"/>
                    <a:gd name="T55" fmla="*/ 377 h 378"/>
                    <a:gd name="T56" fmla="*/ 105 w 122"/>
                    <a:gd name="T57" fmla="*/ 368 h 378"/>
                    <a:gd name="T58" fmla="*/ 104 w 122"/>
                    <a:gd name="T59" fmla="*/ 340 h 378"/>
                    <a:gd name="T60" fmla="*/ 106 w 122"/>
                    <a:gd name="T61" fmla="*/ 296 h 378"/>
                    <a:gd name="T62" fmla="*/ 111 w 122"/>
                    <a:gd name="T63" fmla="*/ 252 h 378"/>
                    <a:gd name="T64" fmla="*/ 120 w 122"/>
                    <a:gd name="T65" fmla="*/ 220 h 378"/>
                    <a:gd name="T66" fmla="*/ 122 w 122"/>
                    <a:gd name="T67" fmla="*/ 214 h 378"/>
                    <a:gd name="T68" fmla="*/ 121 w 122"/>
                    <a:gd name="T69" fmla="*/ 207 h 378"/>
                    <a:gd name="T70" fmla="*/ 116 w 122"/>
                    <a:gd name="T71" fmla="*/ 200 h 378"/>
                    <a:gd name="T72" fmla="*/ 106 w 122"/>
                    <a:gd name="T73" fmla="*/ 190 h 3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2"/>
                    <a:gd name="T112" fmla="*/ 0 h 378"/>
                    <a:gd name="T113" fmla="*/ 122 w 122"/>
                    <a:gd name="T114" fmla="*/ 378 h 3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2" h="378">
                      <a:moveTo>
                        <a:pt x="106" y="190"/>
                      </a:moveTo>
                      <a:lnTo>
                        <a:pt x="94" y="178"/>
                      </a:lnTo>
                      <a:lnTo>
                        <a:pt x="80" y="157"/>
                      </a:lnTo>
                      <a:lnTo>
                        <a:pt x="65" y="133"/>
                      </a:lnTo>
                      <a:lnTo>
                        <a:pt x="50" y="105"/>
                      </a:lnTo>
                      <a:lnTo>
                        <a:pt x="35" y="78"/>
                      </a:lnTo>
                      <a:lnTo>
                        <a:pt x="23" y="51"/>
                      </a:lnTo>
                      <a:lnTo>
                        <a:pt x="15" y="30"/>
                      </a:lnTo>
                      <a:lnTo>
                        <a:pt x="11" y="15"/>
                      </a:lnTo>
                      <a:lnTo>
                        <a:pt x="7" y="5"/>
                      </a:ln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5" y="27"/>
                      </a:lnTo>
                      <a:lnTo>
                        <a:pt x="11" y="45"/>
                      </a:lnTo>
                      <a:lnTo>
                        <a:pt x="21" y="69"/>
                      </a:lnTo>
                      <a:lnTo>
                        <a:pt x="34" y="98"/>
                      </a:lnTo>
                      <a:lnTo>
                        <a:pt x="49" y="127"/>
                      </a:lnTo>
                      <a:lnTo>
                        <a:pt x="64" y="157"/>
                      </a:lnTo>
                      <a:lnTo>
                        <a:pt x="79" y="184"/>
                      </a:lnTo>
                      <a:lnTo>
                        <a:pt x="93" y="204"/>
                      </a:lnTo>
                      <a:lnTo>
                        <a:pt x="104" y="218"/>
                      </a:lnTo>
                      <a:lnTo>
                        <a:pt x="95" y="254"/>
                      </a:lnTo>
                      <a:lnTo>
                        <a:pt x="91" y="298"/>
                      </a:lnTo>
                      <a:lnTo>
                        <a:pt x="90" y="338"/>
                      </a:lnTo>
                      <a:lnTo>
                        <a:pt x="91" y="362"/>
                      </a:lnTo>
                      <a:lnTo>
                        <a:pt x="96" y="373"/>
                      </a:lnTo>
                      <a:lnTo>
                        <a:pt x="102" y="378"/>
                      </a:lnTo>
                      <a:lnTo>
                        <a:pt x="105" y="377"/>
                      </a:lnTo>
                      <a:lnTo>
                        <a:pt x="105" y="368"/>
                      </a:lnTo>
                      <a:lnTo>
                        <a:pt x="104" y="340"/>
                      </a:lnTo>
                      <a:lnTo>
                        <a:pt x="106" y="296"/>
                      </a:lnTo>
                      <a:lnTo>
                        <a:pt x="111" y="252"/>
                      </a:lnTo>
                      <a:lnTo>
                        <a:pt x="120" y="220"/>
                      </a:lnTo>
                      <a:lnTo>
                        <a:pt x="122" y="214"/>
                      </a:lnTo>
                      <a:lnTo>
                        <a:pt x="121" y="207"/>
                      </a:lnTo>
                      <a:lnTo>
                        <a:pt x="116" y="200"/>
                      </a:lnTo>
                      <a:lnTo>
                        <a:pt x="106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2" name="Freeform 37"/>
                <p:cNvSpPr>
                  <a:spLocks/>
                </p:cNvSpPr>
                <p:nvPr/>
              </p:nvSpPr>
              <p:spPr bwMode="auto">
                <a:xfrm>
                  <a:off x="3113" y="2133"/>
                  <a:ext cx="31" cy="15"/>
                </a:xfrm>
                <a:custGeom>
                  <a:avLst/>
                  <a:gdLst>
                    <a:gd name="T0" fmla="*/ 53 w 61"/>
                    <a:gd name="T1" fmla="*/ 17 h 30"/>
                    <a:gd name="T2" fmla="*/ 60 w 61"/>
                    <a:gd name="T3" fmla="*/ 13 h 30"/>
                    <a:gd name="T4" fmla="*/ 61 w 61"/>
                    <a:gd name="T5" fmla="*/ 7 h 30"/>
                    <a:gd name="T6" fmla="*/ 56 w 61"/>
                    <a:gd name="T7" fmla="*/ 1 h 30"/>
                    <a:gd name="T8" fmla="*/ 48 w 61"/>
                    <a:gd name="T9" fmla="*/ 0 h 30"/>
                    <a:gd name="T10" fmla="*/ 43 w 61"/>
                    <a:gd name="T11" fmla="*/ 1 h 30"/>
                    <a:gd name="T12" fmla="*/ 37 w 61"/>
                    <a:gd name="T13" fmla="*/ 3 h 30"/>
                    <a:gd name="T14" fmla="*/ 30 w 61"/>
                    <a:gd name="T15" fmla="*/ 6 h 30"/>
                    <a:gd name="T16" fmla="*/ 24 w 61"/>
                    <a:gd name="T17" fmla="*/ 9 h 30"/>
                    <a:gd name="T18" fmla="*/ 17 w 61"/>
                    <a:gd name="T19" fmla="*/ 13 h 30"/>
                    <a:gd name="T20" fmla="*/ 11 w 61"/>
                    <a:gd name="T21" fmla="*/ 16 h 30"/>
                    <a:gd name="T22" fmla="*/ 7 w 61"/>
                    <a:gd name="T23" fmla="*/ 19 h 30"/>
                    <a:gd name="T24" fmla="*/ 3 w 61"/>
                    <a:gd name="T25" fmla="*/ 22 h 30"/>
                    <a:gd name="T26" fmla="*/ 0 w 61"/>
                    <a:gd name="T27" fmla="*/ 25 h 30"/>
                    <a:gd name="T28" fmla="*/ 1 w 61"/>
                    <a:gd name="T29" fmla="*/ 29 h 30"/>
                    <a:gd name="T30" fmla="*/ 6 w 61"/>
                    <a:gd name="T31" fmla="*/ 30 h 30"/>
                    <a:gd name="T32" fmla="*/ 11 w 61"/>
                    <a:gd name="T33" fmla="*/ 27 h 30"/>
                    <a:gd name="T34" fmla="*/ 15 w 61"/>
                    <a:gd name="T35" fmla="*/ 26 h 30"/>
                    <a:gd name="T36" fmla="*/ 20 w 61"/>
                    <a:gd name="T37" fmla="*/ 24 h 30"/>
                    <a:gd name="T38" fmla="*/ 25 w 61"/>
                    <a:gd name="T39" fmla="*/ 23 h 30"/>
                    <a:gd name="T40" fmla="*/ 31 w 61"/>
                    <a:gd name="T41" fmla="*/ 22 h 30"/>
                    <a:gd name="T42" fmla="*/ 37 w 61"/>
                    <a:gd name="T43" fmla="*/ 21 h 30"/>
                    <a:gd name="T44" fmla="*/ 43 w 61"/>
                    <a:gd name="T45" fmla="*/ 19 h 30"/>
                    <a:gd name="T46" fmla="*/ 48 w 61"/>
                    <a:gd name="T47" fmla="*/ 18 h 30"/>
                    <a:gd name="T48" fmla="*/ 53 w 61"/>
                    <a:gd name="T49" fmla="*/ 17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30"/>
                    <a:gd name="T77" fmla="*/ 61 w 61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30">
                      <a:moveTo>
                        <a:pt x="53" y="17"/>
                      </a:moveTo>
                      <a:lnTo>
                        <a:pt x="60" y="13"/>
                      </a:lnTo>
                      <a:lnTo>
                        <a:pt x="61" y="7"/>
                      </a:lnTo>
                      <a:lnTo>
                        <a:pt x="56" y="1"/>
                      </a:ln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7" y="3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7" y="13"/>
                      </a:lnTo>
                      <a:lnTo>
                        <a:pt x="11" y="16"/>
                      </a:lnTo>
                      <a:lnTo>
                        <a:pt x="7" y="19"/>
                      </a:lnTo>
                      <a:lnTo>
                        <a:pt x="3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6" y="30"/>
                      </a:lnTo>
                      <a:lnTo>
                        <a:pt x="11" y="27"/>
                      </a:lnTo>
                      <a:lnTo>
                        <a:pt x="15" y="26"/>
                      </a:lnTo>
                      <a:lnTo>
                        <a:pt x="20" y="24"/>
                      </a:lnTo>
                      <a:lnTo>
                        <a:pt x="25" y="23"/>
                      </a:lnTo>
                      <a:lnTo>
                        <a:pt x="31" y="22"/>
                      </a:lnTo>
                      <a:lnTo>
                        <a:pt x="37" y="21"/>
                      </a:lnTo>
                      <a:lnTo>
                        <a:pt x="43" y="19"/>
                      </a:lnTo>
                      <a:lnTo>
                        <a:pt x="48" y="18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3" name="Freeform 38"/>
                <p:cNvSpPr>
                  <a:spLocks/>
                </p:cNvSpPr>
                <p:nvPr/>
              </p:nvSpPr>
              <p:spPr bwMode="auto">
                <a:xfrm>
                  <a:off x="3066" y="2132"/>
                  <a:ext cx="27" cy="48"/>
                </a:xfrm>
                <a:custGeom>
                  <a:avLst/>
                  <a:gdLst>
                    <a:gd name="T0" fmla="*/ 8 w 54"/>
                    <a:gd name="T1" fmla="*/ 19 h 96"/>
                    <a:gd name="T2" fmla="*/ 18 w 54"/>
                    <a:gd name="T3" fmla="*/ 33 h 96"/>
                    <a:gd name="T4" fmla="*/ 25 w 54"/>
                    <a:gd name="T5" fmla="*/ 54 h 96"/>
                    <a:gd name="T6" fmla="*/ 31 w 54"/>
                    <a:gd name="T7" fmla="*/ 73 h 96"/>
                    <a:gd name="T8" fmla="*/ 34 w 54"/>
                    <a:gd name="T9" fmla="*/ 88 h 96"/>
                    <a:gd name="T10" fmla="*/ 39 w 54"/>
                    <a:gd name="T11" fmla="*/ 95 h 96"/>
                    <a:gd name="T12" fmla="*/ 46 w 54"/>
                    <a:gd name="T13" fmla="*/ 96 h 96"/>
                    <a:gd name="T14" fmla="*/ 51 w 54"/>
                    <a:gd name="T15" fmla="*/ 93 h 96"/>
                    <a:gd name="T16" fmla="*/ 54 w 54"/>
                    <a:gd name="T17" fmla="*/ 81 h 96"/>
                    <a:gd name="T18" fmla="*/ 53 w 54"/>
                    <a:gd name="T19" fmla="*/ 73 h 96"/>
                    <a:gd name="T20" fmla="*/ 50 w 54"/>
                    <a:gd name="T21" fmla="*/ 63 h 96"/>
                    <a:gd name="T22" fmla="*/ 46 w 54"/>
                    <a:gd name="T23" fmla="*/ 51 h 96"/>
                    <a:gd name="T24" fmla="*/ 41 w 54"/>
                    <a:gd name="T25" fmla="*/ 41 h 96"/>
                    <a:gd name="T26" fmla="*/ 34 w 54"/>
                    <a:gd name="T27" fmla="*/ 29 h 96"/>
                    <a:gd name="T28" fmla="*/ 28 w 54"/>
                    <a:gd name="T29" fmla="*/ 19 h 96"/>
                    <a:gd name="T30" fmla="*/ 22 w 54"/>
                    <a:gd name="T31" fmla="*/ 11 h 96"/>
                    <a:gd name="T32" fmla="*/ 15 w 54"/>
                    <a:gd name="T33" fmla="*/ 4 h 96"/>
                    <a:gd name="T34" fmla="*/ 5 w 54"/>
                    <a:gd name="T35" fmla="*/ 0 h 96"/>
                    <a:gd name="T36" fmla="*/ 0 w 54"/>
                    <a:gd name="T37" fmla="*/ 2 h 96"/>
                    <a:gd name="T38" fmla="*/ 0 w 54"/>
                    <a:gd name="T39" fmla="*/ 9 h 96"/>
                    <a:gd name="T40" fmla="*/ 8 w 54"/>
                    <a:gd name="T41" fmla="*/ 19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96"/>
                    <a:gd name="T65" fmla="*/ 54 w 54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96">
                      <a:moveTo>
                        <a:pt x="8" y="19"/>
                      </a:moveTo>
                      <a:lnTo>
                        <a:pt x="18" y="33"/>
                      </a:lnTo>
                      <a:lnTo>
                        <a:pt x="25" y="54"/>
                      </a:lnTo>
                      <a:lnTo>
                        <a:pt x="31" y="73"/>
                      </a:lnTo>
                      <a:lnTo>
                        <a:pt x="34" y="88"/>
                      </a:lnTo>
                      <a:lnTo>
                        <a:pt x="39" y="95"/>
                      </a:lnTo>
                      <a:lnTo>
                        <a:pt x="46" y="96"/>
                      </a:lnTo>
                      <a:lnTo>
                        <a:pt x="51" y="93"/>
                      </a:lnTo>
                      <a:lnTo>
                        <a:pt x="54" y="81"/>
                      </a:lnTo>
                      <a:lnTo>
                        <a:pt x="53" y="73"/>
                      </a:lnTo>
                      <a:lnTo>
                        <a:pt x="50" y="63"/>
                      </a:lnTo>
                      <a:lnTo>
                        <a:pt x="46" y="51"/>
                      </a:lnTo>
                      <a:lnTo>
                        <a:pt x="41" y="41"/>
                      </a:lnTo>
                      <a:lnTo>
                        <a:pt x="34" y="29"/>
                      </a:lnTo>
                      <a:lnTo>
                        <a:pt x="28" y="19"/>
                      </a:lnTo>
                      <a:lnTo>
                        <a:pt x="22" y="11"/>
                      </a:lnTo>
                      <a:lnTo>
                        <a:pt x="15" y="4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4" name="Freeform 39"/>
                <p:cNvSpPr>
                  <a:spLocks/>
                </p:cNvSpPr>
                <p:nvPr/>
              </p:nvSpPr>
              <p:spPr bwMode="auto">
                <a:xfrm>
                  <a:off x="3111" y="2163"/>
                  <a:ext cx="48" cy="20"/>
                </a:xfrm>
                <a:custGeom>
                  <a:avLst/>
                  <a:gdLst>
                    <a:gd name="T0" fmla="*/ 91 w 97"/>
                    <a:gd name="T1" fmla="*/ 2 h 39"/>
                    <a:gd name="T2" fmla="*/ 84 w 97"/>
                    <a:gd name="T3" fmla="*/ 1 h 39"/>
                    <a:gd name="T4" fmla="*/ 75 w 97"/>
                    <a:gd name="T5" fmla="*/ 0 h 39"/>
                    <a:gd name="T6" fmla="*/ 63 w 97"/>
                    <a:gd name="T7" fmla="*/ 1 h 39"/>
                    <a:gd name="T8" fmla="*/ 49 w 97"/>
                    <a:gd name="T9" fmla="*/ 2 h 39"/>
                    <a:gd name="T10" fmla="*/ 35 w 97"/>
                    <a:gd name="T11" fmla="*/ 5 h 39"/>
                    <a:gd name="T12" fmla="*/ 22 w 97"/>
                    <a:gd name="T13" fmla="*/ 9 h 39"/>
                    <a:gd name="T14" fmla="*/ 11 w 97"/>
                    <a:gd name="T15" fmla="*/ 16 h 39"/>
                    <a:gd name="T16" fmla="*/ 3 w 97"/>
                    <a:gd name="T17" fmla="*/ 25 h 39"/>
                    <a:gd name="T18" fmla="*/ 0 w 97"/>
                    <a:gd name="T19" fmla="*/ 32 h 39"/>
                    <a:gd name="T20" fmla="*/ 4 w 97"/>
                    <a:gd name="T21" fmla="*/ 38 h 39"/>
                    <a:gd name="T22" fmla="*/ 8 w 97"/>
                    <a:gd name="T23" fmla="*/ 39 h 39"/>
                    <a:gd name="T24" fmla="*/ 15 w 97"/>
                    <a:gd name="T25" fmla="*/ 37 h 39"/>
                    <a:gd name="T26" fmla="*/ 23 w 97"/>
                    <a:gd name="T27" fmla="*/ 31 h 39"/>
                    <a:gd name="T28" fmla="*/ 33 w 97"/>
                    <a:gd name="T29" fmla="*/ 25 h 39"/>
                    <a:gd name="T30" fmla="*/ 42 w 97"/>
                    <a:gd name="T31" fmla="*/ 22 h 39"/>
                    <a:gd name="T32" fmla="*/ 51 w 97"/>
                    <a:gd name="T33" fmla="*/ 18 h 39"/>
                    <a:gd name="T34" fmla="*/ 61 w 97"/>
                    <a:gd name="T35" fmla="*/ 16 h 39"/>
                    <a:gd name="T36" fmla="*/ 72 w 97"/>
                    <a:gd name="T37" fmla="*/ 14 h 39"/>
                    <a:gd name="T38" fmla="*/ 81 w 97"/>
                    <a:gd name="T39" fmla="*/ 11 h 39"/>
                    <a:gd name="T40" fmla="*/ 91 w 97"/>
                    <a:gd name="T41" fmla="*/ 10 h 39"/>
                    <a:gd name="T42" fmla="*/ 94 w 97"/>
                    <a:gd name="T43" fmla="*/ 9 h 39"/>
                    <a:gd name="T44" fmla="*/ 97 w 97"/>
                    <a:gd name="T45" fmla="*/ 8 h 39"/>
                    <a:gd name="T46" fmla="*/ 97 w 97"/>
                    <a:gd name="T47" fmla="*/ 6 h 39"/>
                    <a:gd name="T48" fmla="*/ 91 w 97"/>
                    <a:gd name="T49" fmla="*/ 2 h 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7"/>
                    <a:gd name="T76" fmla="*/ 0 h 39"/>
                    <a:gd name="T77" fmla="*/ 97 w 97"/>
                    <a:gd name="T78" fmla="*/ 39 h 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7" h="39">
                      <a:moveTo>
                        <a:pt x="91" y="2"/>
                      </a:moveTo>
                      <a:lnTo>
                        <a:pt x="84" y="1"/>
                      </a:lnTo>
                      <a:lnTo>
                        <a:pt x="75" y="0"/>
                      </a:lnTo>
                      <a:lnTo>
                        <a:pt x="63" y="1"/>
                      </a:lnTo>
                      <a:lnTo>
                        <a:pt x="49" y="2"/>
                      </a:lnTo>
                      <a:lnTo>
                        <a:pt x="35" y="5"/>
                      </a:lnTo>
                      <a:lnTo>
                        <a:pt x="22" y="9"/>
                      </a:lnTo>
                      <a:lnTo>
                        <a:pt x="11" y="16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4" y="38"/>
                      </a:lnTo>
                      <a:lnTo>
                        <a:pt x="8" y="39"/>
                      </a:lnTo>
                      <a:lnTo>
                        <a:pt x="15" y="37"/>
                      </a:lnTo>
                      <a:lnTo>
                        <a:pt x="23" y="31"/>
                      </a:lnTo>
                      <a:lnTo>
                        <a:pt x="33" y="25"/>
                      </a:lnTo>
                      <a:lnTo>
                        <a:pt x="42" y="22"/>
                      </a:lnTo>
                      <a:lnTo>
                        <a:pt x="51" y="18"/>
                      </a:lnTo>
                      <a:lnTo>
                        <a:pt x="61" y="16"/>
                      </a:lnTo>
                      <a:lnTo>
                        <a:pt x="72" y="14"/>
                      </a:lnTo>
                      <a:lnTo>
                        <a:pt x="81" y="11"/>
                      </a:lnTo>
                      <a:lnTo>
                        <a:pt x="91" y="10"/>
                      </a:lnTo>
                      <a:lnTo>
                        <a:pt x="94" y="9"/>
                      </a:lnTo>
                      <a:lnTo>
                        <a:pt x="97" y="8"/>
                      </a:lnTo>
                      <a:lnTo>
                        <a:pt x="97" y="6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5" name="Freeform 40"/>
                <p:cNvSpPr>
                  <a:spLocks/>
                </p:cNvSpPr>
                <p:nvPr/>
              </p:nvSpPr>
              <p:spPr bwMode="auto">
                <a:xfrm>
                  <a:off x="3074" y="2218"/>
                  <a:ext cx="120" cy="105"/>
                </a:xfrm>
                <a:custGeom>
                  <a:avLst/>
                  <a:gdLst>
                    <a:gd name="T0" fmla="*/ 12 w 239"/>
                    <a:gd name="T1" fmla="*/ 206 h 210"/>
                    <a:gd name="T2" fmla="*/ 18 w 239"/>
                    <a:gd name="T3" fmla="*/ 197 h 210"/>
                    <a:gd name="T4" fmla="*/ 25 w 239"/>
                    <a:gd name="T5" fmla="*/ 187 h 210"/>
                    <a:gd name="T6" fmla="*/ 33 w 239"/>
                    <a:gd name="T7" fmla="*/ 176 h 210"/>
                    <a:gd name="T8" fmla="*/ 41 w 239"/>
                    <a:gd name="T9" fmla="*/ 163 h 210"/>
                    <a:gd name="T10" fmla="*/ 47 w 239"/>
                    <a:gd name="T11" fmla="*/ 150 h 210"/>
                    <a:gd name="T12" fmla="*/ 53 w 239"/>
                    <a:gd name="T13" fmla="*/ 138 h 210"/>
                    <a:gd name="T14" fmla="*/ 55 w 239"/>
                    <a:gd name="T15" fmla="*/ 125 h 210"/>
                    <a:gd name="T16" fmla="*/ 55 w 239"/>
                    <a:gd name="T17" fmla="*/ 116 h 210"/>
                    <a:gd name="T18" fmla="*/ 72 w 239"/>
                    <a:gd name="T19" fmla="*/ 110 h 210"/>
                    <a:gd name="T20" fmla="*/ 94 w 239"/>
                    <a:gd name="T21" fmla="*/ 102 h 210"/>
                    <a:gd name="T22" fmla="*/ 120 w 239"/>
                    <a:gd name="T23" fmla="*/ 90 h 210"/>
                    <a:gd name="T24" fmla="*/ 146 w 239"/>
                    <a:gd name="T25" fmla="*/ 78 h 210"/>
                    <a:gd name="T26" fmla="*/ 173 w 239"/>
                    <a:gd name="T27" fmla="*/ 63 h 210"/>
                    <a:gd name="T28" fmla="*/ 197 w 239"/>
                    <a:gd name="T29" fmla="*/ 47 h 210"/>
                    <a:gd name="T30" fmla="*/ 219 w 239"/>
                    <a:gd name="T31" fmla="*/ 30 h 210"/>
                    <a:gd name="T32" fmla="*/ 236 w 239"/>
                    <a:gd name="T33" fmla="*/ 13 h 210"/>
                    <a:gd name="T34" fmla="*/ 239 w 239"/>
                    <a:gd name="T35" fmla="*/ 7 h 210"/>
                    <a:gd name="T36" fmla="*/ 239 w 239"/>
                    <a:gd name="T37" fmla="*/ 3 h 210"/>
                    <a:gd name="T38" fmla="*/ 237 w 239"/>
                    <a:gd name="T39" fmla="*/ 0 h 210"/>
                    <a:gd name="T40" fmla="*/ 231 w 239"/>
                    <a:gd name="T41" fmla="*/ 4 h 210"/>
                    <a:gd name="T42" fmla="*/ 209 w 239"/>
                    <a:gd name="T43" fmla="*/ 22 h 210"/>
                    <a:gd name="T44" fmla="*/ 184 w 239"/>
                    <a:gd name="T45" fmla="*/ 38 h 210"/>
                    <a:gd name="T46" fmla="*/ 159 w 239"/>
                    <a:gd name="T47" fmla="*/ 53 h 210"/>
                    <a:gd name="T48" fmla="*/ 133 w 239"/>
                    <a:gd name="T49" fmla="*/ 67 h 210"/>
                    <a:gd name="T50" fmla="*/ 110 w 239"/>
                    <a:gd name="T51" fmla="*/ 78 h 210"/>
                    <a:gd name="T52" fmla="*/ 90 w 239"/>
                    <a:gd name="T53" fmla="*/ 86 h 210"/>
                    <a:gd name="T54" fmla="*/ 73 w 239"/>
                    <a:gd name="T55" fmla="*/ 91 h 210"/>
                    <a:gd name="T56" fmla="*/ 62 w 239"/>
                    <a:gd name="T57" fmla="*/ 94 h 210"/>
                    <a:gd name="T58" fmla="*/ 49 w 239"/>
                    <a:gd name="T59" fmla="*/ 97 h 210"/>
                    <a:gd name="T60" fmla="*/ 42 w 239"/>
                    <a:gd name="T61" fmla="*/ 102 h 210"/>
                    <a:gd name="T62" fmla="*/ 39 w 239"/>
                    <a:gd name="T63" fmla="*/ 109 h 210"/>
                    <a:gd name="T64" fmla="*/ 38 w 239"/>
                    <a:gd name="T65" fmla="*/ 116 h 210"/>
                    <a:gd name="T66" fmla="*/ 37 w 239"/>
                    <a:gd name="T67" fmla="*/ 121 h 210"/>
                    <a:gd name="T68" fmla="*/ 34 w 239"/>
                    <a:gd name="T69" fmla="*/ 129 h 210"/>
                    <a:gd name="T70" fmla="*/ 31 w 239"/>
                    <a:gd name="T71" fmla="*/ 141 h 210"/>
                    <a:gd name="T72" fmla="*/ 26 w 239"/>
                    <a:gd name="T73" fmla="*/ 154 h 210"/>
                    <a:gd name="T74" fmla="*/ 21 w 239"/>
                    <a:gd name="T75" fmla="*/ 168 h 210"/>
                    <a:gd name="T76" fmla="*/ 15 w 239"/>
                    <a:gd name="T77" fmla="*/ 180 h 210"/>
                    <a:gd name="T78" fmla="*/ 8 w 239"/>
                    <a:gd name="T79" fmla="*/ 192 h 210"/>
                    <a:gd name="T80" fmla="*/ 2 w 239"/>
                    <a:gd name="T81" fmla="*/ 202 h 210"/>
                    <a:gd name="T82" fmla="*/ 0 w 239"/>
                    <a:gd name="T83" fmla="*/ 208 h 210"/>
                    <a:gd name="T84" fmla="*/ 2 w 239"/>
                    <a:gd name="T85" fmla="*/ 210 h 210"/>
                    <a:gd name="T86" fmla="*/ 7 w 239"/>
                    <a:gd name="T87" fmla="*/ 210 h 210"/>
                    <a:gd name="T88" fmla="*/ 12 w 239"/>
                    <a:gd name="T89" fmla="*/ 206 h 21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9"/>
                    <a:gd name="T136" fmla="*/ 0 h 210"/>
                    <a:gd name="T137" fmla="*/ 239 w 239"/>
                    <a:gd name="T138" fmla="*/ 210 h 21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9" h="210">
                      <a:moveTo>
                        <a:pt x="12" y="206"/>
                      </a:moveTo>
                      <a:lnTo>
                        <a:pt x="18" y="197"/>
                      </a:lnTo>
                      <a:lnTo>
                        <a:pt x="25" y="187"/>
                      </a:lnTo>
                      <a:lnTo>
                        <a:pt x="33" y="176"/>
                      </a:lnTo>
                      <a:lnTo>
                        <a:pt x="41" y="163"/>
                      </a:lnTo>
                      <a:lnTo>
                        <a:pt x="47" y="150"/>
                      </a:lnTo>
                      <a:lnTo>
                        <a:pt x="53" y="138"/>
                      </a:lnTo>
                      <a:lnTo>
                        <a:pt x="55" y="125"/>
                      </a:lnTo>
                      <a:lnTo>
                        <a:pt x="55" y="116"/>
                      </a:lnTo>
                      <a:lnTo>
                        <a:pt x="72" y="110"/>
                      </a:lnTo>
                      <a:lnTo>
                        <a:pt x="94" y="102"/>
                      </a:lnTo>
                      <a:lnTo>
                        <a:pt x="120" y="90"/>
                      </a:lnTo>
                      <a:lnTo>
                        <a:pt x="146" y="78"/>
                      </a:lnTo>
                      <a:lnTo>
                        <a:pt x="173" y="63"/>
                      </a:lnTo>
                      <a:lnTo>
                        <a:pt x="197" y="47"/>
                      </a:lnTo>
                      <a:lnTo>
                        <a:pt x="219" y="30"/>
                      </a:lnTo>
                      <a:lnTo>
                        <a:pt x="236" y="13"/>
                      </a:lnTo>
                      <a:lnTo>
                        <a:pt x="239" y="7"/>
                      </a:lnTo>
                      <a:lnTo>
                        <a:pt x="239" y="3"/>
                      </a:lnTo>
                      <a:lnTo>
                        <a:pt x="237" y="0"/>
                      </a:lnTo>
                      <a:lnTo>
                        <a:pt x="231" y="4"/>
                      </a:lnTo>
                      <a:lnTo>
                        <a:pt x="209" y="22"/>
                      </a:lnTo>
                      <a:lnTo>
                        <a:pt x="184" y="38"/>
                      </a:lnTo>
                      <a:lnTo>
                        <a:pt x="159" y="53"/>
                      </a:lnTo>
                      <a:lnTo>
                        <a:pt x="133" y="67"/>
                      </a:lnTo>
                      <a:lnTo>
                        <a:pt x="110" y="78"/>
                      </a:lnTo>
                      <a:lnTo>
                        <a:pt x="90" y="86"/>
                      </a:lnTo>
                      <a:lnTo>
                        <a:pt x="73" y="91"/>
                      </a:lnTo>
                      <a:lnTo>
                        <a:pt x="62" y="94"/>
                      </a:lnTo>
                      <a:lnTo>
                        <a:pt x="49" y="97"/>
                      </a:lnTo>
                      <a:lnTo>
                        <a:pt x="42" y="102"/>
                      </a:lnTo>
                      <a:lnTo>
                        <a:pt x="39" y="109"/>
                      </a:lnTo>
                      <a:lnTo>
                        <a:pt x="38" y="116"/>
                      </a:lnTo>
                      <a:lnTo>
                        <a:pt x="37" y="121"/>
                      </a:lnTo>
                      <a:lnTo>
                        <a:pt x="34" y="129"/>
                      </a:lnTo>
                      <a:lnTo>
                        <a:pt x="31" y="141"/>
                      </a:lnTo>
                      <a:lnTo>
                        <a:pt x="26" y="154"/>
                      </a:lnTo>
                      <a:lnTo>
                        <a:pt x="21" y="168"/>
                      </a:lnTo>
                      <a:lnTo>
                        <a:pt x="15" y="180"/>
                      </a:lnTo>
                      <a:lnTo>
                        <a:pt x="8" y="192"/>
                      </a:lnTo>
                      <a:lnTo>
                        <a:pt x="2" y="202"/>
                      </a:lnTo>
                      <a:lnTo>
                        <a:pt x="0" y="208"/>
                      </a:lnTo>
                      <a:lnTo>
                        <a:pt x="2" y="210"/>
                      </a:lnTo>
                      <a:lnTo>
                        <a:pt x="7" y="210"/>
                      </a:lnTo>
                      <a:lnTo>
                        <a:pt x="12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6" name="Freeform 41"/>
                <p:cNvSpPr>
                  <a:spLocks/>
                </p:cNvSpPr>
                <p:nvPr/>
              </p:nvSpPr>
              <p:spPr bwMode="auto">
                <a:xfrm>
                  <a:off x="3094" y="2210"/>
                  <a:ext cx="117" cy="101"/>
                </a:xfrm>
                <a:custGeom>
                  <a:avLst/>
                  <a:gdLst>
                    <a:gd name="T0" fmla="*/ 222 w 235"/>
                    <a:gd name="T1" fmla="*/ 8 h 203"/>
                    <a:gd name="T2" fmla="*/ 214 w 235"/>
                    <a:gd name="T3" fmla="*/ 19 h 203"/>
                    <a:gd name="T4" fmla="*/ 200 w 235"/>
                    <a:gd name="T5" fmla="*/ 38 h 203"/>
                    <a:gd name="T6" fmla="*/ 182 w 235"/>
                    <a:gd name="T7" fmla="*/ 61 h 203"/>
                    <a:gd name="T8" fmla="*/ 161 w 235"/>
                    <a:gd name="T9" fmla="*/ 89 h 203"/>
                    <a:gd name="T10" fmla="*/ 140 w 235"/>
                    <a:gd name="T11" fmla="*/ 117 h 203"/>
                    <a:gd name="T12" fmla="*/ 122 w 235"/>
                    <a:gd name="T13" fmla="*/ 141 h 203"/>
                    <a:gd name="T14" fmla="*/ 108 w 235"/>
                    <a:gd name="T15" fmla="*/ 161 h 203"/>
                    <a:gd name="T16" fmla="*/ 100 w 235"/>
                    <a:gd name="T17" fmla="*/ 175 h 203"/>
                    <a:gd name="T18" fmla="*/ 87 w 235"/>
                    <a:gd name="T19" fmla="*/ 176 h 203"/>
                    <a:gd name="T20" fmla="*/ 74 w 235"/>
                    <a:gd name="T21" fmla="*/ 178 h 203"/>
                    <a:gd name="T22" fmla="*/ 60 w 235"/>
                    <a:gd name="T23" fmla="*/ 180 h 203"/>
                    <a:gd name="T24" fmla="*/ 46 w 235"/>
                    <a:gd name="T25" fmla="*/ 182 h 203"/>
                    <a:gd name="T26" fmla="*/ 32 w 235"/>
                    <a:gd name="T27" fmla="*/ 186 h 203"/>
                    <a:gd name="T28" fmla="*/ 22 w 235"/>
                    <a:gd name="T29" fmla="*/ 189 h 203"/>
                    <a:gd name="T30" fmla="*/ 13 w 235"/>
                    <a:gd name="T31" fmla="*/ 191 h 203"/>
                    <a:gd name="T32" fmla="*/ 6 w 235"/>
                    <a:gd name="T33" fmla="*/ 194 h 203"/>
                    <a:gd name="T34" fmla="*/ 0 w 235"/>
                    <a:gd name="T35" fmla="*/ 198 h 203"/>
                    <a:gd name="T36" fmla="*/ 0 w 235"/>
                    <a:gd name="T37" fmla="*/ 202 h 203"/>
                    <a:gd name="T38" fmla="*/ 3 w 235"/>
                    <a:gd name="T39" fmla="*/ 203 h 203"/>
                    <a:gd name="T40" fmla="*/ 10 w 235"/>
                    <a:gd name="T41" fmla="*/ 202 h 203"/>
                    <a:gd name="T42" fmla="*/ 17 w 235"/>
                    <a:gd name="T43" fmla="*/ 201 h 203"/>
                    <a:gd name="T44" fmla="*/ 26 w 235"/>
                    <a:gd name="T45" fmla="*/ 199 h 203"/>
                    <a:gd name="T46" fmla="*/ 38 w 235"/>
                    <a:gd name="T47" fmla="*/ 197 h 203"/>
                    <a:gd name="T48" fmla="*/ 51 w 235"/>
                    <a:gd name="T49" fmla="*/ 196 h 203"/>
                    <a:gd name="T50" fmla="*/ 64 w 235"/>
                    <a:gd name="T51" fmla="*/ 195 h 203"/>
                    <a:gd name="T52" fmla="*/ 76 w 235"/>
                    <a:gd name="T53" fmla="*/ 195 h 203"/>
                    <a:gd name="T54" fmla="*/ 85 w 235"/>
                    <a:gd name="T55" fmla="*/ 195 h 203"/>
                    <a:gd name="T56" fmla="*/ 91 w 235"/>
                    <a:gd name="T57" fmla="*/ 196 h 203"/>
                    <a:gd name="T58" fmla="*/ 102 w 235"/>
                    <a:gd name="T59" fmla="*/ 197 h 203"/>
                    <a:gd name="T60" fmla="*/ 111 w 235"/>
                    <a:gd name="T61" fmla="*/ 195 h 203"/>
                    <a:gd name="T62" fmla="*/ 116 w 235"/>
                    <a:gd name="T63" fmla="*/ 189 h 203"/>
                    <a:gd name="T64" fmla="*/ 120 w 235"/>
                    <a:gd name="T65" fmla="*/ 180 h 203"/>
                    <a:gd name="T66" fmla="*/ 125 w 235"/>
                    <a:gd name="T67" fmla="*/ 167 h 203"/>
                    <a:gd name="T68" fmla="*/ 138 w 235"/>
                    <a:gd name="T69" fmla="*/ 146 h 203"/>
                    <a:gd name="T70" fmla="*/ 154 w 235"/>
                    <a:gd name="T71" fmla="*/ 121 h 203"/>
                    <a:gd name="T72" fmla="*/ 174 w 235"/>
                    <a:gd name="T73" fmla="*/ 93 h 203"/>
                    <a:gd name="T74" fmla="*/ 193 w 235"/>
                    <a:gd name="T75" fmla="*/ 66 h 203"/>
                    <a:gd name="T76" fmla="*/ 211 w 235"/>
                    <a:gd name="T77" fmla="*/ 40 h 203"/>
                    <a:gd name="T78" fmla="*/ 225 w 235"/>
                    <a:gd name="T79" fmla="*/ 22 h 203"/>
                    <a:gd name="T80" fmla="*/ 233 w 235"/>
                    <a:gd name="T81" fmla="*/ 10 h 203"/>
                    <a:gd name="T82" fmla="*/ 235 w 235"/>
                    <a:gd name="T83" fmla="*/ 4 h 203"/>
                    <a:gd name="T84" fmla="*/ 233 w 235"/>
                    <a:gd name="T85" fmla="*/ 0 h 203"/>
                    <a:gd name="T86" fmla="*/ 228 w 235"/>
                    <a:gd name="T87" fmla="*/ 1 h 203"/>
                    <a:gd name="T88" fmla="*/ 222 w 235"/>
                    <a:gd name="T89" fmla="*/ 8 h 2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5"/>
                    <a:gd name="T136" fmla="*/ 0 h 203"/>
                    <a:gd name="T137" fmla="*/ 235 w 235"/>
                    <a:gd name="T138" fmla="*/ 203 h 2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5" h="203">
                      <a:moveTo>
                        <a:pt x="222" y="8"/>
                      </a:moveTo>
                      <a:lnTo>
                        <a:pt x="214" y="19"/>
                      </a:lnTo>
                      <a:lnTo>
                        <a:pt x="200" y="38"/>
                      </a:lnTo>
                      <a:lnTo>
                        <a:pt x="182" y="61"/>
                      </a:lnTo>
                      <a:lnTo>
                        <a:pt x="161" y="89"/>
                      </a:lnTo>
                      <a:lnTo>
                        <a:pt x="140" y="117"/>
                      </a:lnTo>
                      <a:lnTo>
                        <a:pt x="122" y="141"/>
                      </a:lnTo>
                      <a:lnTo>
                        <a:pt x="108" y="161"/>
                      </a:lnTo>
                      <a:lnTo>
                        <a:pt x="100" y="175"/>
                      </a:lnTo>
                      <a:lnTo>
                        <a:pt x="87" y="176"/>
                      </a:lnTo>
                      <a:lnTo>
                        <a:pt x="74" y="178"/>
                      </a:lnTo>
                      <a:lnTo>
                        <a:pt x="60" y="180"/>
                      </a:lnTo>
                      <a:lnTo>
                        <a:pt x="46" y="182"/>
                      </a:lnTo>
                      <a:lnTo>
                        <a:pt x="32" y="186"/>
                      </a:lnTo>
                      <a:lnTo>
                        <a:pt x="22" y="189"/>
                      </a:lnTo>
                      <a:lnTo>
                        <a:pt x="13" y="191"/>
                      </a:lnTo>
                      <a:lnTo>
                        <a:pt x="6" y="194"/>
                      </a:lnTo>
                      <a:lnTo>
                        <a:pt x="0" y="198"/>
                      </a:lnTo>
                      <a:lnTo>
                        <a:pt x="0" y="202"/>
                      </a:lnTo>
                      <a:lnTo>
                        <a:pt x="3" y="203"/>
                      </a:lnTo>
                      <a:lnTo>
                        <a:pt x="10" y="202"/>
                      </a:lnTo>
                      <a:lnTo>
                        <a:pt x="17" y="201"/>
                      </a:lnTo>
                      <a:lnTo>
                        <a:pt x="26" y="199"/>
                      </a:lnTo>
                      <a:lnTo>
                        <a:pt x="38" y="197"/>
                      </a:lnTo>
                      <a:lnTo>
                        <a:pt x="51" y="196"/>
                      </a:lnTo>
                      <a:lnTo>
                        <a:pt x="64" y="195"/>
                      </a:lnTo>
                      <a:lnTo>
                        <a:pt x="76" y="195"/>
                      </a:lnTo>
                      <a:lnTo>
                        <a:pt x="85" y="195"/>
                      </a:lnTo>
                      <a:lnTo>
                        <a:pt x="91" y="196"/>
                      </a:lnTo>
                      <a:lnTo>
                        <a:pt x="102" y="197"/>
                      </a:lnTo>
                      <a:lnTo>
                        <a:pt x="111" y="195"/>
                      </a:lnTo>
                      <a:lnTo>
                        <a:pt x="116" y="189"/>
                      </a:lnTo>
                      <a:lnTo>
                        <a:pt x="120" y="180"/>
                      </a:lnTo>
                      <a:lnTo>
                        <a:pt x="125" y="167"/>
                      </a:lnTo>
                      <a:lnTo>
                        <a:pt x="138" y="146"/>
                      </a:lnTo>
                      <a:lnTo>
                        <a:pt x="154" y="121"/>
                      </a:lnTo>
                      <a:lnTo>
                        <a:pt x="174" y="93"/>
                      </a:lnTo>
                      <a:lnTo>
                        <a:pt x="193" y="66"/>
                      </a:lnTo>
                      <a:lnTo>
                        <a:pt x="211" y="40"/>
                      </a:lnTo>
                      <a:lnTo>
                        <a:pt x="225" y="22"/>
                      </a:lnTo>
                      <a:lnTo>
                        <a:pt x="233" y="10"/>
                      </a:lnTo>
                      <a:lnTo>
                        <a:pt x="235" y="4"/>
                      </a:lnTo>
                      <a:lnTo>
                        <a:pt x="233" y="0"/>
                      </a:lnTo>
                      <a:lnTo>
                        <a:pt x="228" y="1"/>
                      </a:lnTo>
                      <a:lnTo>
                        <a:pt x="22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7" name="Freeform 42"/>
                <p:cNvSpPr>
                  <a:spLocks/>
                </p:cNvSpPr>
                <p:nvPr/>
              </p:nvSpPr>
              <p:spPr bwMode="auto">
                <a:xfrm>
                  <a:off x="3177" y="2510"/>
                  <a:ext cx="61" cy="50"/>
                </a:xfrm>
                <a:custGeom>
                  <a:avLst/>
                  <a:gdLst>
                    <a:gd name="T0" fmla="*/ 115 w 121"/>
                    <a:gd name="T1" fmla="*/ 90 h 99"/>
                    <a:gd name="T2" fmla="*/ 109 w 121"/>
                    <a:gd name="T3" fmla="*/ 87 h 99"/>
                    <a:gd name="T4" fmla="*/ 100 w 121"/>
                    <a:gd name="T5" fmla="*/ 85 h 99"/>
                    <a:gd name="T6" fmla="*/ 89 w 121"/>
                    <a:gd name="T7" fmla="*/ 82 h 99"/>
                    <a:gd name="T8" fmla="*/ 75 w 121"/>
                    <a:gd name="T9" fmla="*/ 79 h 99"/>
                    <a:gd name="T10" fmla="*/ 61 w 121"/>
                    <a:gd name="T11" fmla="*/ 77 h 99"/>
                    <a:gd name="T12" fmla="*/ 46 w 121"/>
                    <a:gd name="T13" fmla="*/ 75 h 99"/>
                    <a:gd name="T14" fmla="*/ 32 w 121"/>
                    <a:gd name="T15" fmla="*/ 75 h 99"/>
                    <a:gd name="T16" fmla="*/ 20 w 121"/>
                    <a:gd name="T17" fmla="*/ 77 h 99"/>
                    <a:gd name="T18" fmla="*/ 23 w 121"/>
                    <a:gd name="T19" fmla="*/ 61 h 99"/>
                    <a:gd name="T20" fmla="*/ 28 w 121"/>
                    <a:gd name="T21" fmla="*/ 45 h 99"/>
                    <a:gd name="T22" fmla="*/ 29 w 121"/>
                    <a:gd name="T23" fmla="*/ 29 h 99"/>
                    <a:gd name="T24" fmla="*/ 25 w 121"/>
                    <a:gd name="T25" fmla="*/ 15 h 99"/>
                    <a:gd name="T26" fmla="*/ 18 w 121"/>
                    <a:gd name="T27" fmla="*/ 4 h 99"/>
                    <a:gd name="T28" fmla="*/ 11 w 121"/>
                    <a:gd name="T29" fmla="*/ 0 h 99"/>
                    <a:gd name="T30" fmla="*/ 8 w 121"/>
                    <a:gd name="T31" fmla="*/ 2 h 99"/>
                    <a:gd name="T32" fmla="*/ 8 w 121"/>
                    <a:gd name="T33" fmla="*/ 14 h 99"/>
                    <a:gd name="T34" fmla="*/ 9 w 121"/>
                    <a:gd name="T35" fmla="*/ 29 h 99"/>
                    <a:gd name="T36" fmla="*/ 8 w 121"/>
                    <a:gd name="T37" fmla="*/ 42 h 99"/>
                    <a:gd name="T38" fmla="*/ 5 w 121"/>
                    <a:gd name="T39" fmla="*/ 56 h 99"/>
                    <a:gd name="T40" fmla="*/ 1 w 121"/>
                    <a:gd name="T41" fmla="*/ 72 h 99"/>
                    <a:gd name="T42" fmla="*/ 0 w 121"/>
                    <a:gd name="T43" fmla="*/ 87 h 99"/>
                    <a:gd name="T44" fmla="*/ 3 w 121"/>
                    <a:gd name="T45" fmla="*/ 97 h 99"/>
                    <a:gd name="T46" fmla="*/ 13 w 121"/>
                    <a:gd name="T47" fmla="*/ 99 h 99"/>
                    <a:gd name="T48" fmla="*/ 26 w 121"/>
                    <a:gd name="T49" fmla="*/ 97 h 99"/>
                    <a:gd name="T50" fmla="*/ 35 w 121"/>
                    <a:gd name="T51" fmla="*/ 94 h 99"/>
                    <a:gd name="T52" fmla="*/ 46 w 121"/>
                    <a:gd name="T53" fmla="*/ 93 h 99"/>
                    <a:gd name="T54" fmla="*/ 60 w 121"/>
                    <a:gd name="T55" fmla="*/ 93 h 99"/>
                    <a:gd name="T56" fmla="*/ 74 w 121"/>
                    <a:gd name="T57" fmla="*/ 93 h 99"/>
                    <a:gd name="T58" fmla="*/ 86 w 121"/>
                    <a:gd name="T59" fmla="*/ 94 h 99"/>
                    <a:gd name="T60" fmla="*/ 98 w 121"/>
                    <a:gd name="T61" fmla="*/ 95 h 99"/>
                    <a:gd name="T62" fmla="*/ 107 w 121"/>
                    <a:gd name="T63" fmla="*/ 97 h 99"/>
                    <a:gd name="T64" fmla="*/ 113 w 121"/>
                    <a:gd name="T65" fmla="*/ 98 h 99"/>
                    <a:gd name="T66" fmla="*/ 119 w 121"/>
                    <a:gd name="T67" fmla="*/ 98 h 99"/>
                    <a:gd name="T68" fmla="*/ 121 w 121"/>
                    <a:gd name="T69" fmla="*/ 95 h 99"/>
                    <a:gd name="T70" fmla="*/ 121 w 121"/>
                    <a:gd name="T71" fmla="*/ 93 h 99"/>
                    <a:gd name="T72" fmla="*/ 115 w 121"/>
                    <a:gd name="T73" fmla="*/ 90 h 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1"/>
                    <a:gd name="T112" fmla="*/ 0 h 99"/>
                    <a:gd name="T113" fmla="*/ 121 w 121"/>
                    <a:gd name="T114" fmla="*/ 99 h 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1" h="99">
                      <a:moveTo>
                        <a:pt x="115" y="90"/>
                      </a:moveTo>
                      <a:lnTo>
                        <a:pt x="109" y="87"/>
                      </a:lnTo>
                      <a:lnTo>
                        <a:pt x="100" y="85"/>
                      </a:lnTo>
                      <a:lnTo>
                        <a:pt x="89" y="82"/>
                      </a:lnTo>
                      <a:lnTo>
                        <a:pt x="75" y="79"/>
                      </a:lnTo>
                      <a:lnTo>
                        <a:pt x="61" y="77"/>
                      </a:lnTo>
                      <a:lnTo>
                        <a:pt x="46" y="75"/>
                      </a:lnTo>
                      <a:lnTo>
                        <a:pt x="32" y="75"/>
                      </a:lnTo>
                      <a:lnTo>
                        <a:pt x="20" y="77"/>
                      </a:lnTo>
                      <a:lnTo>
                        <a:pt x="23" y="61"/>
                      </a:lnTo>
                      <a:lnTo>
                        <a:pt x="28" y="45"/>
                      </a:lnTo>
                      <a:lnTo>
                        <a:pt x="29" y="29"/>
                      </a:lnTo>
                      <a:lnTo>
                        <a:pt x="25" y="15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8" y="14"/>
                      </a:lnTo>
                      <a:lnTo>
                        <a:pt x="9" y="29"/>
                      </a:lnTo>
                      <a:lnTo>
                        <a:pt x="8" y="42"/>
                      </a:lnTo>
                      <a:lnTo>
                        <a:pt x="5" y="56"/>
                      </a:lnTo>
                      <a:lnTo>
                        <a:pt x="1" y="72"/>
                      </a:lnTo>
                      <a:lnTo>
                        <a:pt x="0" y="87"/>
                      </a:lnTo>
                      <a:lnTo>
                        <a:pt x="3" y="97"/>
                      </a:lnTo>
                      <a:lnTo>
                        <a:pt x="13" y="99"/>
                      </a:lnTo>
                      <a:lnTo>
                        <a:pt x="26" y="97"/>
                      </a:lnTo>
                      <a:lnTo>
                        <a:pt x="35" y="94"/>
                      </a:lnTo>
                      <a:lnTo>
                        <a:pt x="46" y="93"/>
                      </a:lnTo>
                      <a:lnTo>
                        <a:pt x="60" y="93"/>
                      </a:lnTo>
                      <a:lnTo>
                        <a:pt x="74" y="93"/>
                      </a:lnTo>
                      <a:lnTo>
                        <a:pt x="86" y="94"/>
                      </a:lnTo>
                      <a:lnTo>
                        <a:pt x="98" y="95"/>
                      </a:lnTo>
                      <a:lnTo>
                        <a:pt x="107" y="97"/>
                      </a:lnTo>
                      <a:lnTo>
                        <a:pt x="113" y="98"/>
                      </a:lnTo>
                      <a:lnTo>
                        <a:pt x="119" y="98"/>
                      </a:lnTo>
                      <a:lnTo>
                        <a:pt x="121" y="95"/>
                      </a:lnTo>
                      <a:lnTo>
                        <a:pt x="121" y="93"/>
                      </a:lnTo>
                      <a:lnTo>
                        <a:pt x="115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8" name="Freeform 43"/>
                <p:cNvSpPr>
                  <a:spLocks/>
                </p:cNvSpPr>
                <p:nvPr/>
              </p:nvSpPr>
              <p:spPr bwMode="auto">
                <a:xfrm>
                  <a:off x="3194" y="2499"/>
                  <a:ext cx="38" cy="46"/>
                </a:xfrm>
                <a:custGeom>
                  <a:avLst/>
                  <a:gdLst>
                    <a:gd name="T0" fmla="*/ 51 w 75"/>
                    <a:gd name="T1" fmla="*/ 2 h 92"/>
                    <a:gd name="T2" fmla="*/ 45 w 75"/>
                    <a:gd name="T3" fmla="*/ 4 h 92"/>
                    <a:gd name="T4" fmla="*/ 38 w 75"/>
                    <a:gd name="T5" fmla="*/ 5 h 92"/>
                    <a:gd name="T6" fmla="*/ 34 w 75"/>
                    <a:gd name="T7" fmla="*/ 7 h 92"/>
                    <a:gd name="T8" fmla="*/ 28 w 75"/>
                    <a:gd name="T9" fmla="*/ 7 h 92"/>
                    <a:gd name="T10" fmla="*/ 22 w 75"/>
                    <a:gd name="T11" fmla="*/ 8 h 92"/>
                    <a:gd name="T12" fmla="*/ 18 w 75"/>
                    <a:gd name="T13" fmla="*/ 8 h 92"/>
                    <a:gd name="T14" fmla="*/ 12 w 75"/>
                    <a:gd name="T15" fmla="*/ 8 h 92"/>
                    <a:gd name="T16" fmla="*/ 7 w 75"/>
                    <a:gd name="T17" fmla="*/ 8 h 92"/>
                    <a:gd name="T18" fmla="*/ 2 w 75"/>
                    <a:gd name="T19" fmla="*/ 10 h 92"/>
                    <a:gd name="T20" fmla="*/ 0 w 75"/>
                    <a:gd name="T21" fmla="*/ 14 h 92"/>
                    <a:gd name="T22" fmla="*/ 3 w 75"/>
                    <a:gd name="T23" fmla="*/ 18 h 92"/>
                    <a:gd name="T24" fmla="*/ 6 w 75"/>
                    <a:gd name="T25" fmla="*/ 22 h 92"/>
                    <a:gd name="T26" fmla="*/ 11 w 75"/>
                    <a:gd name="T27" fmla="*/ 24 h 92"/>
                    <a:gd name="T28" fmla="*/ 18 w 75"/>
                    <a:gd name="T29" fmla="*/ 24 h 92"/>
                    <a:gd name="T30" fmla="*/ 25 w 75"/>
                    <a:gd name="T31" fmla="*/ 25 h 92"/>
                    <a:gd name="T32" fmla="*/ 31 w 75"/>
                    <a:gd name="T33" fmla="*/ 24 h 92"/>
                    <a:gd name="T34" fmla="*/ 40 w 75"/>
                    <a:gd name="T35" fmla="*/ 24 h 92"/>
                    <a:gd name="T36" fmla="*/ 46 w 75"/>
                    <a:gd name="T37" fmla="*/ 23 h 92"/>
                    <a:gd name="T38" fmla="*/ 52 w 75"/>
                    <a:gd name="T39" fmla="*/ 22 h 92"/>
                    <a:gd name="T40" fmla="*/ 58 w 75"/>
                    <a:gd name="T41" fmla="*/ 20 h 92"/>
                    <a:gd name="T42" fmla="*/ 59 w 75"/>
                    <a:gd name="T43" fmla="*/ 39 h 92"/>
                    <a:gd name="T44" fmla="*/ 60 w 75"/>
                    <a:gd name="T45" fmla="*/ 58 h 92"/>
                    <a:gd name="T46" fmla="*/ 63 w 75"/>
                    <a:gd name="T47" fmla="*/ 75 h 92"/>
                    <a:gd name="T48" fmla="*/ 64 w 75"/>
                    <a:gd name="T49" fmla="*/ 86 h 92"/>
                    <a:gd name="T50" fmla="*/ 67 w 75"/>
                    <a:gd name="T51" fmla="*/ 91 h 92"/>
                    <a:gd name="T52" fmla="*/ 72 w 75"/>
                    <a:gd name="T53" fmla="*/ 92 h 92"/>
                    <a:gd name="T54" fmla="*/ 74 w 75"/>
                    <a:gd name="T55" fmla="*/ 87 h 92"/>
                    <a:gd name="T56" fmla="*/ 74 w 75"/>
                    <a:gd name="T57" fmla="*/ 77 h 92"/>
                    <a:gd name="T58" fmla="*/ 73 w 75"/>
                    <a:gd name="T59" fmla="*/ 61 h 92"/>
                    <a:gd name="T60" fmla="*/ 73 w 75"/>
                    <a:gd name="T61" fmla="*/ 41 h 92"/>
                    <a:gd name="T62" fmla="*/ 74 w 75"/>
                    <a:gd name="T63" fmla="*/ 23 h 92"/>
                    <a:gd name="T64" fmla="*/ 75 w 75"/>
                    <a:gd name="T65" fmla="*/ 10 h 92"/>
                    <a:gd name="T66" fmla="*/ 74 w 75"/>
                    <a:gd name="T67" fmla="*/ 4 h 92"/>
                    <a:gd name="T68" fmla="*/ 69 w 75"/>
                    <a:gd name="T69" fmla="*/ 1 h 92"/>
                    <a:gd name="T70" fmla="*/ 61 w 75"/>
                    <a:gd name="T71" fmla="*/ 0 h 92"/>
                    <a:gd name="T72" fmla="*/ 51 w 75"/>
                    <a:gd name="T73" fmla="*/ 2 h 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"/>
                    <a:gd name="T112" fmla="*/ 0 h 92"/>
                    <a:gd name="T113" fmla="*/ 75 w 75"/>
                    <a:gd name="T114" fmla="*/ 92 h 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" h="92">
                      <a:moveTo>
                        <a:pt x="51" y="2"/>
                      </a:moveTo>
                      <a:lnTo>
                        <a:pt x="45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28" y="7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6" y="22"/>
                      </a:lnTo>
                      <a:lnTo>
                        <a:pt x="11" y="24"/>
                      </a:lnTo>
                      <a:lnTo>
                        <a:pt x="18" y="24"/>
                      </a:lnTo>
                      <a:lnTo>
                        <a:pt x="25" y="25"/>
                      </a:lnTo>
                      <a:lnTo>
                        <a:pt x="31" y="24"/>
                      </a:lnTo>
                      <a:lnTo>
                        <a:pt x="40" y="24"/>
                      </a:lnTo>
                      <a:lnTo>
                        <a:pt x="46" y="23"/>
                      </a:lnTo>
                      <a:lnTo>
                        <a:pt x="52" y="22"/>
                      </a:lnTo>
                      <a:lnTo>
                        <a:pt x="58" y="20"/>
                      </a:lnTo>
                      <a:lnTo>
                        <a:pt x="59" y="39"/>
                      </a:lnTo>
                      <a:lnTo>
                        <a:pt x="60" y="58"/>
                      </a:lnTo>
                      <a:lnTo>
                        <a:pt x="63" y="75"/>
                      </a:lnTo>
                      <a:lnTo>
                        <a:pt x="64" y="86"/>
                      </a:lnTo>
                      <a:lnTo>
                        <a:pt x="67" y="91"/>
                      </a:lnTo>
                      <a:lnTo>
                        <a:pt x="72" y="92"/>
                      </a:lnTo>
                      <a:lnTo>
                        <a:pt x="74" y="87"/>
                      </a:lnTo>
                      <a:lnTo>
                        <a:pt x="74" y="77"/>
                      </a:lnTo>
                      <a:lnTo>
                        <a:pt x="73" y="61"/>
                      </a:lnTo>
                      <a:lnTo>
                        <a:pt x="73" y="41"/>
                      </a:lnTo>
                      <a:lnTo>
                        <a:pt x="74" y="23"/>
                      </a:lnTo>
                      <a:lnTo>
                        <a:pt x="75" y="10"/>
                      </a:lnTo>
                      <a:lnTo>
                        <a:pt x="74" y="4"/>
                      </a:lnTo>
                      <a:lnTo>
                        <a:pt x="69" y="1"/>
                      </a:lnTo>
                      <a:lnTo>
                        <a:pt x="61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39" name="Freeform 44"/>
                <p:cNvSpPr>
                  <a:spLocks/>
                </p:cNvSpPr>
                <p:nvPr/>
              </p:nvSpPr>
              <p:spPr bwMode="auto">
                <a:xfrm>
                  <a:off x="3163" y="2455"/>
                  <a:ext cx="55" cy="11"/>
                </a:xfrm>
                <a:custGeom>
                  <a:avLst/>
                  <a:gdLst>
                    <a:gd name="T0" fmla="*/ 16 w 111"/>
                    <a:gd name="T1" fmla="*/ 0 h 22"/>
                    <a:gd name="T2" fmla="*/ 5 w 111"/>
                    <a:gd name="T3" fmla="*/ 2 h 22"/>
                    <a:gd name="T4" fmla="*/ 0 w 111"/>
                    <a:gd name="T5" fmla="*/ 8 h 22"/>
                    <a:gd name="T6" fmla="*/ 1 w 111"/>
                    <a:gd name="T7" fmla="*/ 16 h 22"/>
                    <a:gd name="T8" fmla="*/ 12 w 111"/>
                    <a:gd name="T9" fmla="*/ 21 h 22"/>
                    <a:gd name="T10" fmla="*/ 22 w 111"/>
                    <a:gd name="T11" fmla="*/ 22 h 22"/>
                    <a:gd name="T12" fmla="*/ 35 w 111"/>
                    <a:gd name="T13" fmla="*/ 22 h 22"/>
                    <a:gd name="T14" fmla="*/ 47 w 111"/>
                    <a:gd name="T15" fmla="*/ 22 h 22"/>
                    <a:gd name="T16" fmla="*/ 61 w 111"/>
                    <a:gd name="T17" fmla="*/ 21 h 22"/>
                    <a:gd name="T18" fmla="*/ 75 w 111"/>
                    <a:gd name="T19" fmla="*/ 20 h 22"/>
                    <a:gd name="T20" fmla="*/ 87 w 111"/>
                    <a:gd name="T21" fmla="*/ 17 h 22"/>
                    <a:gd name="T22" fmla="*/ 97 w 111"/>
                    <a:gd name="T23" fmla="*/ 15 h 22"/>
                    <a:gd name="T24" fmla="*/ 105 w 111"/>
                    <a:gd name="T25" fmla="*/ 13 h 22"/>
                    <a:gd name="T26" fmla="*/ 111 w 111"/>
                    <a:gd name="T27" fmla="*/ 8 h 22"/>
                    <a:gd name="T28" fmla="*/ 110 w 111"/>
                    <a:gd name="T29" fmla="*/ 4 h 22"/>
                    <a:gd name="T30" fmla="*/ 105 w 111"/>
                    <a:gd name="T31" fmla="*/ 1 h 22"/>
                    <a:gd name="T32" fmla="*/ 97 w 111"/>
                    <a:gd name="T33" fmla="*/ 2 h 22"/>
                    <a:gd name="T34" fmla="*/ 89 w 111"/>
                    <a:gd name="T35" fmla="*/ 4 h 22"/>
                    <a:gd name="T36" fmla="*/ 80 w 111"/>
                    <a:gd name="T37" fmla="*/ 5 h 22"/>
                    <a:gd name="T38" fmla="*/ 68 w 111"/>
                    <a:gd name="T39" fmla="*/ 5 h 22"/>
                    <a:gd name="T40" fmla="*/ 57 w 111"/>
                    <a:gd name="T41" fmla="*/ 4 h 22"/>
                    <a:gd name="T42" fmla="*/ 45 w 111"/>
                    <a:gd name="T43" fmla="*/ 2 h 22"/>
                    <a:gd name="T44" fmla="*/ 34 w 111"/>
                    <a:gd name="T45" fmla="*/ 1 h 22"/>
                    <a:gd name="T46" fmla="*/ 24 w 111"/>
                    <a:gd name="T47" fmla="*/ 1 h 22"/>
                    <a:gd name="T48" fmla="*/ 16 w 111"/>
                    <a:gd name="T49" fmla="*/ 0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1"/>
                    <a:gd name="T76" fmla="*/ 0 h 22"/>
                    <a:gd name="T77" fmla="*/ 111 w 111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1" h="22">
                      <a:moveTo>
                        <a:pt x="16" y="0"/>
                      </a:moveTo>
                      <a:lnTo>
                        <a:pt x="5" y="2"/>
                      </a:lnTo>
                      <a:lnTo>
                        <a:pt x="0" y="8"/>
                      </a:lnTo>
                      <a:lnTo>
                        <a:pt x="1" y="16"/>
                      </a:lnTo>
                      <a:lnTo>
                        <a:pt x="12" y="21"/>
                      </a:lnTo>
                      <a:lnTo>
                        <a:pt x="22" y="22"/>
                      </a:lnTo>
                      <a:lnTo>
                        <a:pt x="35" y="22"/>
                      </a:lnTo>
                      <a:lnTo>
                        <a:pt x="47" y="22"/>
                      </a:lnTo>
                      <a:lnTo>
                        <a:pt x="61" y="21"/>
                      </a:lnTo>
                      <a:lnTo>
                        <a:pt x="75" y="20"/>
                      </a:lnTo>
                      <a:lnTo>
                        <a:pt x="87" y="17"/>
                      </a:lnTo>
                      <a:lnTo>
                        <a:pt x="97" y="15"/>
                      </a:lnTo>
                      <a:lnTo>
                        <a:pt x="105" y="13"/>
                      </a:lnTo>
                      <a:lnTo>
                        <a:pt x="111" y="8"/>
                      </a:lnTo>
                      <a:lnTo>
                        <a:pt x="110" y="4"/>
                      </a:lnTo>
                      <a:lnTo>
                        <a:pt x="105" y="1"/>
                      </a:lnTo>
                      <a:lnTo>
                        <a:pt x="97" y="2"/>
                      </a:lnTo>
                      <a:lnTo>
                        <a:pt x="89" y="4"/>
                      </a:lnTo>
                      <a:lnTo>
                        <a:pt x="80" y="5"/>
                      </a:lnTo>
                      <a:lnTo>
                        <a:pt x="68" y="5"/>
                      </a:lnTo>
                      <a:lnTo>
                        <a:pt x="57" y="4"/>
                      </a:lnTo>
                      <a:lnTo>
                        <a:pt x="45" y="2"/>
                      </a:lnTo>
                      <a:lnTo>
                        <a:pt x="34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0" name="Freeform 45"/>
                <p:cNvSpPr>
                  <a:spLocks/>
                </p:cNvSpPr>
                <p:nvPr/>
              </p:nvSpPr>
              <p:spPr bwMode="auto">
                <a:xfrm>
                  <a:off x="3134" y="2475"/>
                  <a:ext cx="20" cy="53"/>
                </a:xfrm>
                <a:custGeom>
                  <a:avLst/>
                  <a:gdLst>
                    <a:gd name="T0" fmla="*/ 40 w 41"/>
                    <a:gd name="T1" fmla="*/ 94 h 106"/>
                    <a:gd name="T2" fmla="*/ 41 w 41"/>
                    <a:gd name="T3" fmla="*/ 75 h 106"/>
                    <a:gd name="T4" fmla="*/ 40 w 41"/>
                    <a:gd name="T5" fmla="*/ 50 h 106"/>
                    <a:gd name="T6" fmla="*/ 34 w 41"/>
                    <a:gd name="T7" fmla="*/ 26 h 106"/>
                    <a:gd name="T8" fmla="*/ 25 w 41"/>
                    <a:gd name="T9" fmla="*/ 7 h 106"/>
                    <a:gd name="T10" fmla="*/ 13 w 41"/>
                    <a:gd name="T11" fmla="*/ 0 h 106"/>
                    <a:gd name="T12" fmla="*/ 5 w 41"/>
                    <a:gd name="T13" fmla="*/ 3 h 106"/>
                    <a:gd name="T14" fmla="*/ 0 w 41"/>
                    <a:gd name="T15" fmla="*/ 11 h 106"/>
                    <a:gd name="T16" fmla="*/ 4 w 41"/>
                    <a:gd name="T17" fmla="*/ 20 h 106"/>
                    <a:gd name="T18" fmla="*/ 12 w 41"/>
                    <a:gd name="T19" fmla="*/ 31 h 106"/>
                    <a:gd name="T20" fmla="*/ 19 w 41"/>
                    <a:gd name="T21" fmla="*/ 48 h 106"/>
                    <a:gd name="T22" fmla="*/ 25 w 41"/>
                    <a:gd name="T23" fmla="*/ 68 h 106"/>
                    <a:gd name="T24" fmla="*/ 28 w 41"/>
                    <a:gd name="T25" fmla="*/ 95 h 106"/>
                    <a:gd name="T26" fmla="*/ 30 w 41"/>
                    <a:gd name="T27" fmla="*/ 103 h 106"/>
                    <a:gd name="T28" fmla="*/ 34 w 41"/>
                    <a:gd name="T29" fmla="*/ 106 h 106"/>
                    <a:gd name="T30" fmla="*/ 37 w 41"/>
                    <a:gd name="T31" fmla="*/ 104 h 106"/>
                    <a:gd name="T32" fmla="*/ 40 w 41"/>
                    <a:gd name="T33" fmla="*/ 94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106"/>
                    <a:gd name="T53" fmla="*/ 41 w 41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106">
                      <a:moveTo>
                        <a:pt x="40" y="94"/>
                      </a:moveTo>
                      <a:lnTo>
                        <a:pt x="41" y="75"/>
                      </a:lnTo>
                      <a:lnTo>
                        <a:pt x="40" y="50"/>
                      </a:lnTo>
                      <a:lnTo>
                        <a:pt x="34" y="26"/>
                      </a:lnTo>
                      <a:lnTo>
                        <a:pt x="25" y="7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0" y="11"/>
                      </a:lnTo>
                      <a:lnTo>
                        <a:pt x="4" y="20"/>
                      </a:lnTo>
                      <a:lnTo>
                        <a:pt x="12" y="31"/>
                      </a:lnTo>
                      <a:lnTo>
                        <a:pt x="19" y="48"/>
                      </a:lnTo>
                      <a:lnTo>
                        <a:pt x="25" y="68"/>
                      </a:lnTo>
                      <a:lnTo>
                        <a:pt x="28" y="95"/>
                      </a:lnTo>
                      <a:lnTo>
                        <a:pt x="30" y="103"/>
                      </a:lnTo>
                      <a:lnTo>
                        <a:pt x="34" y="106"/>
                      </a:lnTo>
                      <a:lnTo>
                        <a:pt x="37" y="104"/>
                      </a:lnTo>
                      <a:lnTo>
                        <a:pt x="4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1" name="Freeform 46"/>
                <p:cNvSpPr>
                  <a:spLocks/>
                </p:cNvSpPr>
                <p:nvPr/>
              </p:nvSpPr>
              <p:spPr bwMode="auto">
                <a:xfrm>
                  <a:off x="3204" y="2321"/>
                  <a:ext cx="43" cy="34"/>
                </a:xfrm>
                <a:custGeom>
                  <a:avLst/>
                  <a:gdLst>
                    <a:gd name="T0" fmla="*/ 85 w 86"/>
                    <a:gd name="T1" fmla="*/ 56 h 68"/>
                    <a:gd name="T2" fmla="*/ 81 w 86"/>
                    <a:gd name="T3" fmla="*/ 47 h 68"/>
                    <a:gd name="T4" fmla="*/ 74 w 86"/>
                    <a:gd name="T5" fmla="*/ 38 h 68"/>
                    <a:gd name="T6" fmla="*/ 66 w 86"/>
                    <a:gd name="T7" fmla="*/ 28 h 68"/>
                    <a:gd name="T8" fmla="*/ 58 w 86"/>
                    <a:gd name="T9" fmla="*/ 20 h 68"/>
                    <a:gd name="T10" fmla="*/ 48 w 86"/>
                    <a:gd name="T11" fmla="*/ 12 h 68"/>
                    <a:gd name="T12" fmla="*/ 39 w 86"/>
                    <a:gd name="T13" fmla="*/ 6 h 68"/>
                    <a:gd name="T14" fmla="*/ 30 w 86"/>
                    <a:gd name="T15" fmla="*/ 2 h 68"/>
                    <a:gd name="T16" fmla="*/ 22 w 86"/>
                    <a:gd name="T17" fmla="*/ 0 h 68"/>
                    <a:gd name="T18" fmla="*/ 9 w 86"/>
                    <a:gd name="T19" fmla="*/ 0 h 68"/>
                    <a:gd name="T20" fmla="*/ 2 w 86"/>
                    <a:gd name="T21" fmla="*/ 5 h 68"/>
                    <a:gd name="T22" fmla="*/ 0 w 86"/>
                    <a:gd name="T23" fmla="*/ 12 h 68"/>
                    <a:gd name="T24" fmla="*/ 6 w 86"/>
                    <a:gd name="T25" fmla="*/ 17 h 68"/>
                    <a:gd name="T26" fmla="*/ 11 w 86"/>
                    <a:gd name="T27" fmla="*/ 18 h 68"/>
                    <a:gd name="T28" fmla="*/ 20 w 86"/>
                    <a:gd name="T29" fmla="*/ 20 h 68"/>
                    <a:gd name="T30" fmla="*/ 26 w 86"/>
                    <a:gd name="T31" fmla="*/ 25 h 68"/>
                    <a:gd name="T32" fmla="*/ 36 w 86"/>
                    <a:gd name="T33" fmla="*/ 30 h 68"/>
                    <a:gd name="T34" fmla="*/ 45 w 86"/>
                    <a:gd name="T35" fmla="*/ 36 h 68"/>
                    <a:gd name="T36" fmla="*/ 55 w 86"/>
                    <a:gd name="T37" fmla="*/ 43 h 68"/>
                    <a:gd name="T38" fmla="*/ 66 w 86"/>
                    <a:gd name="T39" fmla="*/ 54 h 68"/>
                    <a:gd name="T40" fmla="*/ 76 w 86"/>
                    <a:gd name="T41" fmla="*/ 64 h 68"/>
                    <a:gd name="T42" fmla="*/ 81 w 86"/>
                    <a:gd name="T43" fmla="*/ 68 h 68"/>
                    <a:gd name="T44" fmla="*/ 85 w 86"/>
                    <a:gd name="T45" fmla="*/ 66 h 68"/>
                    <a:gd name="T46" fmla="*/ 86 w 86"/>
                    <a:gd name="T47" fmla="*/ 63 h 68"/>
                    <a:gd name="T48" fmla="*/ 85 w 86"/>
                    <a:gd name="T49" fmla="*/ 56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6"/>
                    <a:gd name="T76" fmla="*/ 0 h 68"/>
                    <a:gd name="T77" fmla="*/ 86 w 86"/>
                    <a:gd name="T78" fmla="*/ 68 h 6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6" h="68">
                      <a:moveTo>
                        <a:pt x="85" y="56"/>
                      </a:moveTo>
                      <a:lnTo>
                        <a:pt x="81" y="47"/>
                      </a:lnTo>
                      <a:lnTo>
                        <a:pt x="74" y="38"/>
                      </a:lnTo>
                      <a:lnTo>
                        <a:pt x="66" y="28"/>
                      </a:lnTo>
                      <a:lnTo>
                        <a:pt x="58" y="20"/>
                      </a:lnTo>
                      <a:lnTo>
                        <a:pt x="48" y="12"/>
                      </a:lnTo>
                      <a:lnTo>
                        <a:pt x="39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0" y="12"/>
                      </a:lnTo>
                      <a:lnTo>
                        <a:pt x="6" y="17"/>
                      </a:lnTo>
                      <a:lnTo>
                        <a:pt x="11" y="18"/>
                      </a:lnTo>
                      <a:lnTo>
                        <a:pt x="20" y="20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45" y="36"/>
                      </a:lnTo>
                      <a:lnTo>
                        <a:pt x="55" y="43"/>
                      </a:lnTo>
                      <a:lnTo>
                        <a:pt x="66" y="54"/>
                      </a:lnTo>
                      <a:lnTo>
                        <a:pt x="76" y="64"/>
                      </a:lnTo>
                      <a:lnTo>
                        <a:pt x="81" y="68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5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2" name="Freeform 47"/>
                <p:cNvSpPr>
                  <a:spLocks/>
                </p:cNvSpPr>
                <p:nvPr/>
              </p:nvSpPr>
              <p:spPr bwMode="auto">
                <a:xfrm>
                  <a:off x="3201" y="2267"/>
                  <a:ext cx="25" cy="37"/>
                </a:xfrm>
                <a:custGeom>
                  <a:avLst/>
                  <a:gdLst>
                    <a:gd name="T0" fmla="*/ 42 w 50"/>
                    <a:gd name="T1" fmla="*/ 3 h 75"/>
                    <a:gd name="T2" fmla="*/ 38 w 50"/>
                    <a:gd name="T3" fmla="*/ 11 h 75"/>
                    <a:gd name="T4" fmla="*/ 34 w 50"/>
                    <a:gd name="T5" fmla="*/ 19 h 75"/>
                    <a:gd name="T6" fmla="*/ 29 w 50"/>
                    <a:gd name="T7" fmla="*/ 27 h 75"/>
                    <a:gd name="T8" fmla="*/ 24 w 50"/>
                    <a:gd name="T9" fmla="*/ 35 h 75"/>
                    <a:gd name="T10" fmla="*/ 20 w 50"/>
                    <a:gd name="T11" fmla="*/ 42 h 75"/>
                    <a:gd name="T12" fmla="*/ 14 w 50"/>
                    <a:gd name="T13" fmla="*/ 49 h 75"/>
                    <a:gd name="T14" fmla="*/ 7 w 50"/>
                    <a:gd name="T15" fmla="*/ 56 h 75"/>
                    <a:gd name="T16" fmla="*/ 1 w 50"/>
                    <a:gd name="T17" fmla="*/ 62 h 75"/>
                    <a:gd name="T18" fmla="*/ 0 w 50"/>
                    <a:gd name="T19" fmla="*/ 65 h 75"/>
                    <a:gd name="T20" fmla="*/ 0 w 50"/>
                    <a:gd name="T21" fmla="*/ 68 h 75"/>
                    <a:gd name="T22" fmla="*/ 0 w 50"/>
                    <a:gd name="T23" fmla="*/ 72 h 75"/>
                    <a:gd name="T24" fmla="*/ 1 w 50"/>
                    <a:gd name="T25" fmla="*/ 74 h 75"/>
                    <a:gd name="T26" fmla="*/ 4 w 50"/>
                    <a:gd name="T27" fmla="*/ 75 h 75"/>
                    <a:gd name="T28" fmla="*/ 7 w 50"/>
                    <a:gd name="T29" fmla="*/ 75 h 75"/>
                    <a:gd name="T30" fmla="*/ 11 w 50"/>
                    <a:gd name="T31" fmla="*/ 75 h 75"/>
                    <a:gd name="T32" fmla="*/ 13 w 50"/>
                    <a:gd name="T33" fmla="*/ 74 h 75"/>
                    <a:gd name="T34" fmla="*/ 21 w 50"/>
                    <a:gd name="T35" fmla="*/ 67 h 75"/>
                    <a:gd name="T36" fmla="*/ 28 w 50"/>
                    <a:gd name="T37" fmla="*/ 60 h 75"/>
                    <a:gd name="T38" fmla="*/ 34 w 50"/>
                    <a:gd name="T39" fmla="*/ 51 h 75"/>
                    <a:gd name="T40" fmla="*/ 38 w 50"/>
                    <a:gd name="T41" fmla="*/ 43 h 75"/>
                    <a:gd name="T42" fmla="*/ 43 w 50"/>
                    <a:gd name="T43" fmla="*/ 34 h 75"/>
                    <a:gd name="T44" fmla="*/ 45 w 50"/>
                    <a:gd name="T45" fmla="*/ 24 h 75"/>
                    <a:gd name="T46" fmla="*/ 49 w 50"/>
                    <a:gd name="T47" fmla="*/ 15 h 75"/>
                    <a:gd name="T48" fmla="*/ 50 w 50"/>
                    <a:gd name="T49" fmla="*/ 5 h 75"/>
                    <a:gd name="T50" fmla="*/ 50 w 50"/>
                    <a:gd name="T51" fmla="*/ 4 h 75"/>
                    <a:gd name="T52" fmla="*/ 50 w 50"/>
                    <a:gd name="T53" fmla="*/ 3 h 75"/>
                    <a:gd name="T54" fmla="*/ 49 w 50"/>
                    <a:gd name="T55" fmla="*/ 0 h 75"/>
                    <a:gd name="T56" fmla="*/ 47 w 50"/>
                    <a:gd name="T57" fmla="*/ 0 h 75"/>
                    <a:gd name="T58" fmla="*/ 46 w 50"/>
                    <a:gd name="T59" fmla="*/ 0 h 75"/>
                    <a:gd name="T60" fmla="*/ 44 w 50"/>
                    <a:gd name="T61" fmla="*/ 0 h 75"/>
                    <a:gd name="T62" fmla="*/ 43 w 50"/>
                    <a:gd name="T63" fmla="*/ 1 h 75"/>
                    <a:gd name="T64" fmla="*/ 42 w 50"/>
                    <a:gd name="T65" fmla="*/ 3 h 75"/>
                    <a:gd name="T66" fmla="*/ 42 w 50"/>
                    <a:gd name="T67" fmla="*/ 3 h 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75"/>
                    <a:gd name="T104" fmla="*/ 50 w 50"/>
                    <a:gd name="T105" fmla="*/ 75 h 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75">
                      <a:moveTo>
                        <a:pt x="42" y="3"/>
                      </a:moveTo>
                      <a:lnTo>
                        <a:pt x="38" y="11"/>
                      </a:lnTo>
                      <a:lnTo>
                        <a:pt x="34" y="19"/>
                      </a:lnTo>
                      <a:lnTo>
                        <a:pt x="29" y="27"/>
                      </a:lnTo>
                      <a:lnTo>
                        <a:pt x="24" y="35"/>
                      </a:lnTo>
                      <a:lnTo>
                        <a:pt x="20" y="42"/>
                      </a:lnTo>
                      <a:lnTo>
                        <a:pt x="14" y="49"/>
                      </a:lnTo>
                      <a:lnTo>
                        <a:pt x="7" y="56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1" y="74"/>
                      </a:lnTo>
                      <a:lnTo>
                        <a:pt x="4" y="75"/>
                      </a:lnTo>
                      <a:lnTo>
                        <a:pt x="7" y="75"/>
                      </a:lnTo>
                      <a:lnTo>
                        <a:pt x="11" y="75"/>
                      </a:lnTo>
                      <a:lnTo>
                        <a:pt x="13" y="74"/>
                      </a:lnTo>
                      <a:lnTo>
                        <a:pt x="21" y="67"/>
                      </a:lnTo>
                      <a:lnTo>
                        <a:pt x="28" y="60"/>
                      </a:lnTo>
                      <a:lnTo>
                        <a:pt x="34" y="51"/>
                      </a:lnTo>
                      <a:lnTo>
                        <a:pt x="38" y="43"/>
                      </a:lnTo>
                      <a:lnTo>
                        <a:pt x="43" y="34"/>
                      </a:lnTo>
                      <a:lnTo>
                        <a:pt x="45" y="24"/>
                      </a:lnTo>
                      <a:lnTo>
                        <a:pt x="49" y="15"/>
                      </a:lnTo>
                      <a:lnTo>
                        <a:pt x="50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3" name="Freeform 48"/>
                <p:cNvSpPr>
                  <a:spLocks/>
                </p:cNvSpPr>
                <p:nvPr/>
              </p:nvSpPr>
              <p:spPr bwMode="auto">
                <a:xfrm>
                  <a:off x="3077" y="2357"/>
                  <a:ext cx="170" cy="58"/>
                </a:xfrm>
                <a:custGeom>
                  <a:avLst/>
                  <a:gdLst>
                    <a:gd name="T0" fmla="*/ 310 w 341"/>
                    <a:gd name="T1" fmla="*/ 94 h 115"/>
                    <a:gd name="T2" fmla="*/ 290 w 341"/>
                    <a:gd name="T3" fmla="*/ 88 h 115"/>
                    <a:gd name="T4" fmla="*/ 262 w 341"/>
                    <a:gd name="T5" fmla="*/ 84 h 115"/>
                    <a:gd name="T6" fmla="*/ 232 w 341"/>
                    <a:gd name="T7" fmla="*/ 81 h 115"/>
                    <a:gd name="T8" fmla="*/ 200 w 341"/>
                    <a:gd name="T9" fmla="*/ 80 h 115"/>
                    <a:gd name="T10" fmla="*/ 171 w 341"/>
                    <a:gd name="T11" fmla="*/ 80 h 115"/>
                    <a:gd name="T12" fmla="*/ 144 w 341"/>
                    <a:gd name="T13" fmla="*/ 81 h 115"/>
                    <a:gd name="T14" fmla="*/ 126 w 341"/>
                    <a:gd name="T15" fmla="*/ 85 h 115"/>
                    <a:gd name="T16" fmla="*/ 111 w 341"/>
                    <a:gd name="T17" fmla="*/ 75 h 115"/>
                    <a:gd name="T18" fmla="*/ 88 w 341"/>
                    <a:gd name="T19" fmla="*/ 50 h 115"/>
                    <a:gd name="T20" fmla="*/ 60 w 341"/>
                    <a:gd name="T21" fmla="*/ 26 h 115"/>
                    <a:gd name="T22" fmla="*/ 28 w 341"/>
                    <a:gd name="T23" fmla="*/ 7 h 115"/>
                    <a:gd name="T24" fmla="*/ 4 w 341"/>
                    <a:gd name="T25" fmla="*/ 0 h 115"/>
                    <a:gd name="T26" fmla="*/ 2 w 341"/>
                    <a:gd name="T27" fmla="*/ 5 h 115"/>
                    <a:gd name="T28" fmla="*/ 15 w 341"/>
                    <a:gd name="T29" fmla="*/ 12 h 115"/>
                    <a:gd name="T30" fmla="*/ 37 w 341"/>
                    <a:gd name="T31" fmla="*/ 27 h 115"/>
                    <a:gd name="T32" fmla="*/ 64 w 341"/>
                    <a:gd name="T33" fmla="*/ 50 h 115"/>
                    <a:gd name="T34" fmla="*/ 87 w 341"/>
                    <a:gd name="T35" fmla="*/ 76 h 115"/>
                    <a:gd name="T36" fmla="*/ 98 w 341"/>
                    <a:gd name="T37" fmla="*/ 96 h 115"/>
                    <a:gd name="T38" fmla="*/ 105 w 341"/>
                    <a:gd name="T39" fmla="*/ 105 h 115"/>
                    <a:gd name="T40" fmla="*/ 114 w 341"/>
                    <a:gd name="T41" fmla="*/ 110 h 115"/>
                    <a:gd name="T42" fmla="*/ 127 w 341"/>
                    <a:gd name="T43" fmla="*/ 110 h 115"/>
                    <a:gd name="T44" fmla="*/ 141 w 341"/>
                    <a:gd name="T45" fmla="*/ 105 h 115"/>
                    <a:gd name="T46" fmla="*/ 158 w 341"/>
                    <a:gd name="T47" fmla="*/ 103 h 115"/>
                    <a:gd name="T48" fmla="*/ 184 w 341"/>
                    <a:gd name="T49" fmla="*/ 102 h 115"/>
                    <a:gd name="T50" fmla="*/ 213 w 341"/>
                    <a:gd name="T51" fmla="*/ 102 h 115"/>
                    <a:gd name="T52" fmla="*/ 245 w 341"/>
                    <a:gd name="T53" fmla="*/ 103 h 115"/>
                    <a:gd name="T54" fmla="*/ 275 w 341"/>
                    <a:gd name="T55" fmla="*/ 105 h 115"/>
                    <a:gd name="T56" fmla="*/ 300 w 341"/>
                    <a:gd name="T57" fmla="*/ 107 h 115"/>
                    <a:gd name="T58" fmla="*/ 317 w 341"/>
                    <a:gd name="T59" fmla="*/ 111 h 115"/>
                    <a:gd name="T60" fmla="*/ 337 w 341"/>
                    <a:gd name="T61" fmla="*/ 115 h 115"/>
                    <a:gd name="T62" fmla="*/ 337 w 341"/>
                    <a:gd name="T63" fmla="*/ 107 h 1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1"/>
                    <a:gd name="T97" fmla="*/ 0 h 115"/>
                    <a:gd name="T98" fmla="*/ 341 w 341"/>
                    <a:gd name="T99" fmla="*/ 115 h 1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1" h="115">
                      <a:moveTo>
                        <a:pt x="318" y="97"/>
                      </a:moveTo>
                      <a:lnTo>
                        <a:pt x="310" y="94"/>
                      </a:lnTo>
                      <a:lnTo>
                        <a:pt x="301" y="91"/>
                      </a:lnTo>
                      <a:lnTo>
                        <a:pt x="290" y="88"/>
                      </a:lnTo>
                      <a:lnTo>
                        <a:pt x="277" y="85"/>
                      </a:lnTo>
                      <a:lnTo>
                        <a:pt x="262" y="84"/>
                      </a:lnTo>
                      <a:lnTo>
                        <a:pt x="247" y="82"/>
                      </a:lnTo>
                      <a:lnTo>
                        <a:pt x="232" y="81"/>
                      </a:lnTo>
                      <a:lnTo>
                        <a:pt x="216" y="80"/>
                      </a:lnTo>
                      <a:lnTo>
                        <a:pt x="200" y="80"/>
                      </a:lnTo>
                      <a:lnTo>
                        <a:pt x="185" y="79"/>
                      </a:lnTo>
                      <a:lnTo>
                        <a:pt x="171" y="80"/>
                      </a:lnTo>
                      <a:lnTo>
                        <a:pt x="157" y="80"/>
                      </a:lnTo>
                      <a:lnTo>
                        <a:pt x="144" y="81"/>
                      </a:lnTo>
                      <a:lnTo>
                        <a:pt x="134" y="83"/>
                      </a:lnTo>
                      <a:lnTo>
                        <a:pt x="126" y="85"/>
                      </a:lnTo>
                      <a:lnTo>
                        <a:pt x="120" y="88"/>
                      </a:lnTo>
                      <a:lnTo>
                        <a:pt x="111" y="75"/>
                      </a:lnTo>
                      <a:lnTo>
                        <a:pt x="101" y="62"/>
                      </a:lnTo>
                      <a:lnTo>
                        <a:pt x="88" y="50"/>
                      </a:lnTo>
                      <a:lnTo>
                        <a:pt x="75" y="37"/>
                      </a:lnTo>
                      <a:lnTo>
                        <a:pt x="60" y="26"/>
                      </a:lnTo>
                      <a:lnTo>
                        <a:pt x="44" y="16"/>
                      </a:lnTo>
                      <a:lnTo>
                        <a:pt x="28" y="7"/>
                      </a:lnTo>
                      <a:lnTo>
                        <a:pt x="11" y="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5" y="12"/>
                      </a:lnTo>
                      <a:lnTo>
                        <a:pt x="25" y="17"/>
                      </a:lnTo>
                      <a:lnTo>
                        <a:pt x="37" y="27"/>
                      </a:lnTo>
                      <a:lnTo>
                        <a:pt x="50" y="37"/>
                      </a:lnTo>
                      <a:lnTo>
                        <a:pt x="64" y="50"/>
                      </a:lnTo>
                      <a:lnTo>
                        <a:pt x="76" y="62"/>
                      </a:lnTo>
                      <a:lnTo>
                        <a:pt x="87" y="76"/>
                      </a:lnTo>
                      <a:lnTo>
                        <a:pt x="95" y="90"/>
                      </a:lnTo>
                      <a:lnTo>
                        <a:pt x="98" y="96"/>
                      </a:lnTo>
                      <a:lnTo>
                        <a:pt x="102" y="100"/>
                      </a:lnTo>
                      <a:lnTo>
                        <a:pt x="105" y="105"/>
                      </a:lnTo>
                      <a:lnTo>
                        <a:pt x="110" y="108"/>
                      </a:lnTo>
                      <a:lnTo>
                        <a:pt x="114" y="110"/>
                      </a:lnTo>
                      <a:lnTo>
                        <a:pt x="120" y="111"/>
                      </a:lnTo>
                      <a:lnTo>
                        <a:pt x="127" y="110"/>
                      </a:lnTo>
                      <a:lnTo>
                        <a:pt x="135" y="106"/>
                      </a:lnTo>
                      <a:lnTo>
                        <a:pt x="141" y="105"/>
                      </a:lnTo>
                      <a:lnTo>
                        <a:pt x="149" y="104"/>
                      </a:lnTo>
                      <a:lnTo>
                        <a:pt x="158" y="103"/>
                      </a:lnTo>
                      <a:lnTo>
                        <a:pt x="171" y="102"/>
                      </a:lnTo>
                      <a:lnTo>
                        <a:pt x="184" y="102"/>
                      </a:lnTo>
                      <a:lnTo>
                        <a:pt x="199" y="102"/>
                      </a:lnTo>
                      <a:lnTo>
                        <a:pt x="213" y="102"/>
                      </a:lnTo>
                      <a:lnTo>
                        <a:pt x="230" y="102"/>
                      </a:lnTo>
                      <a:lnTo>
                        <a:pt x="245" y="103"/>
                      </a:lnTo>
                      <a:lnTo>
                        <a:pt x="260" y="104"/>
                      </a:lnTo>
                      <a:lnTo>
                        <a:pt x="275" y="105"/>
                      </a:lnTo>
                      <a:lnTo>
                        <a:pt x="287" y="106"/>
                      </a:lnTo>
                      <a:lnTo>
                        <a:pt x="300" y="107"/>
                      </a:lnTo>
                      <a:lnTo>
                        <a:pt x="309" y="108"/>
                      </a:lnTo>
                      <a:lnTo>
                        <a:pt x="317" y="111"/>
                      </a:lnTo>
                      <a:lnTo>
                        <a:pt x="323" y="112"/>
                      </a:lnTo>
                      <a:lnTo>
                        <a:pt x="337" y="115"/>
                      </a:lnTo>
                      <a:lnTo>
                        <a:pt x="341" y="114"/>
                      </a:lnTo>
                      <a:lnTo>
                        <a:pt x="337" y="107"/>
                      </a:lnTo>
                      <a:lnTo>
                        <a:pt x="318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4" name="Freeform 49"/>
                <p:cNvSpPr>
                  <a:spLocks/>
                </p:cNvSpPr>
                <p:nvPr/>
              </p:nvSpPr>
              <p:spPr bwMode="auto">
                <a:xfrm>
                  <a:off x="3105" y="2347"/>
                  <a:ext cx="116" cy="48"/>
                </a:xfrm>
                <a:custGeom>
                  <a:avLst/>
                  <a:gdLst>
                    <a:gd name="T0" fmla="*/ 222 w 231"/>
                    <a:gd name="T1" fmla="*/ 89 h 97"/>
                    <a:gd name="T2" fmla="*/ 214 w 231"/>
                    <a:gd name="T3" fmla="*/ 85 h 97"/>
                    <a:gd name="T4" fmla="*/ 204 w 231"/>
                    <a:gd name="T5" fmla="*/ 76 h 97"/>
                    <a:gd name="T6" fmla="*/ 191 w 231"/>
                    <a:gd name="T7" fmla="*/ 66 h 97"/>
                    <a:gd name="T8" fmla="*/ 177 w 231"/>
                    <a:gd name="T9" fmla="*/ 55 h 97"/>
                    <a:gd name="T10" fmla="*/ 163 w 231"/>
                    <a:gd name="T11" fmla="*/ 42 h 97"/>
                    <a:gd name="T12" fmla="*/ 151 w 231"/>
                    <a:gd name="T13" fmla="*/ 30 h 97"/>
                    <a:gd name="T14" fmla="*/ 139 w 231"/>
                    <a:gd name="T15" fmla="*/ 19 h 97"/>
                    <a:gd name="T16" fmla="*/ 131 w 231"/>
                    <a:gd name="T17" fmla="*/ 10 h 97"/>
                    <a:gd name="T18" fmla="*/ 125 w 231"/>
                    <a:gd name="T19" fmla="*/ 4 h 97"/>
                    <a:gd name="T20" fmla="*/ 118 w 231"/>
                    <a:gd name="T21" fmla="*/ 0 h 97"/>
                    <a:gd name="T22" fmla="*/ 110 w 231"/>
                    <a:gd name="T23" fmla="*/ 2 h 97"/>
                    <a:gd name="T24" fmla="*/ 101 w 231"/>
                    <a:gd name="T25" fmla="*/ 5 h 97"/>
                    <a:gd name="T26" fmla="*/ 93 w 231"/>
                    <a:gd name="T27" fmla="*/ 7 h 97"/>
                    <a:gd name="T28" fmla="*/ 83 w 231"/>
                    <a:gd name="T29" fmla="*/ 10 h 97"/>
                    <a:gd name="T30" fmla="*/ 70 w 231"/>
                    <a:gd name="T31" fmla="*/ 11 h 97"/>
                    <a:gd name="T32" fmla="*/ 57 w 231"/>
                    <a:gd name="T33" fmla="*/ 12 h 97"/>
                    <a:gd name="T34" fmla="*/ 44 w 231"/>
                    <a:gd name="T35" fmla="*/ 13 h 97"/>
                    <a:gd name="T36" fmla="*/ 31 w 231"/>
                    <a:gd name="T37" fmla="*/ 14 h 97"/>
                    <a:gd name="T38" fmla="*/ 21 w 231"/>
                    <a:gd name="T39" fmla="*/ 14 h 97"/>
                    <a:gd name="T40" fmla="*/ 12 w 231"/>
                    <a:gd name="T41" fmla="*/ 15 h 97"/>
                    <a:gd name="T42" fmla="*/ 3 w 231"/>
                    <a:gd name="T43" fmla="*/ 19 h 97"/>
                    <a:gd name="T44" fmla="*/ 0 w 231"/>
                    <a:gd name="T45" fmla="*/ 25 h 97"/>
                    <a:gd name="T46" fmla="*/ 1 w 231"/>
                    <a:gd name="T47" fmla="*/ 30 h 97"/>
                    <a:gd name="T48" fmla="*/ 10 w 231"/>
                    <a:gd name="T49" fmla="*/ 33 h 97"/>
                    <a:gd name="T50" fmla="*/ 19 w 231"/>
                    <a:gd name="T51" fmla="*/ 33 h 97"/>
                    <a:gd name="T52" fmla="*/ 34 w 231"/>
                    <a:gd name="T53" fmla="*/ 32 h 97"/>
                    <a:gd name="T54" fmla="*/ 51 w 231"/>
                    <a:gd name="T55" fmla="*/ 32 h 97"/>
                    <a:gd name="T56" fmla="*/ 68 w 231"/>
                    <a:gd name="T57" fmla="*/ 29 h 97"/>
                    <a:gd name="T58" fmla="*/ 84 w 231"/>
                    <a:gd name="T59" fmla="*/ 28 h 97"/>
                    <a:gd name="T60" fmla="*/ 99 w 231"/>
                    <a:gd name="T61" fmla="*/ 27 h 97"/>
                    <a:gd name="T62" fmla="*/ 108 w 231"/>
                    <a:gd name="T63" fmla="*/ 26 h 97"/>
                    <a:gd name="T64" fmla="*/ 112 w 231"/>
                    <a:gd name="T65" fmla="*/ 26 h 97"/>
                    <a:gd name="T66" fmla="*/ 124 w 231"/>
                    <a:gd name="T67" fmla="*/ 38 h 97"/>
                    <a:gd name="T68" fmla="*/ 138 w 231"/>
                    <a:gd name="T69" fmla="*/ 50 h 97"/>
                    <a:gd name="T70" fmla="*/ 154 w 231"/>
                    <a:gd name="T71" fmla="*/ 61 h 97"/>
                    <a:gd name="T72" fmla="*/ 170 w 231"/>
                    <a:gd name="T73" fmla="*/ 72 h 97"/>
                    <a:gd name="T74" fmla="*/ 186 w 231"/>
                    <a:gd name="T75" fmla="*/ 81 h 97"/>
                    <a:gd name="T76" fmla="*/ 200 w 231"/>
                    <a:gd name="T77" fmla="*/ 88 h 97"/>
                    <a:gd name="T78" fmla="*/ 211 w 231"/>
                    <a:gd name="T79" fmla="*/ 94 h 97"/>
                    <a:gd name="T80" fmla="*/ 218 w 231"/>
                    <a:gd name="T81" fmla="*/ 96 h 97"/>
                    <a:gd name="T82" fmla="*/ 227 w 231"/>
                    <a:gd name="T83" fmla="*/ 97 h 97"/>
                    <a:gd name="T84" fmla="*/ 231 w 231"/>
                    <a:gd name="T85" fmla="*/ 96 h 97"/>
                    <a:gd name="T86" fmla="*/ 230 w 231"/>
                    <a:gd name="T87" fmla="*/ 94 h 97"/>
                    <a:gd name="T88" fmla="*/ 222 w 231"/>
                    <a:gd name="T89" fmla="*/ 89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1"/>
                    <a:gd name="T136" fmla="*/ 0 h 97"/>
                    <a:gd name="T137" fmla="*/ 231 w 23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1" h="97">
                      <a:moveTo>
                        <a:pt x="222" y="89"/>
                      </a:moveTo>
                      <a:lnTo>
                        <a:pt x="214" y="85"/>
                      </a:lnTo>
                      <a:lnTo>
                        <a:pt x="204" y="76"/>
                      </a:lnTo>
                      <a:lnTo>
                        <a:pt x="191" y="66"/>
                      </a:lnTo>
                      <a:lnTo>
                        <a:pt x="177" y="55"/>
                      </a:lnTo>
                      <a:lnTo>
                        <a:pt x="163" y="42"/>
                      </a:lnTo>
                      <a:lnTo>
                        <a:pt x="151" y="30"/>
                      </a:lnTo>
                      <a:lnTo>
                        <a:pt x="139" y="19"/>
                      </a:lnTo>
                      <a:lnTo>
                        <a:pt x="131" y="10"/>
                      </a:lnTo>
                      <a:lnTo>
                        <a:pt x="125" y="4"/>
                      </a:lnTo>
                      <a:lnTo>
                        <a:pt x="118" y="0"/>
                      </a:lnTo>
                      <a:lnTo>
                        <a:pt x="110" y="2"/>
                      </a:lnTo>
                      <a:lnTo>
                        <a:pt x="101" y="5"/>
                      </a:lnTo>
                      <a:lnTo>
                        <a:pt x="93" y="7"/>
                      </a:lnTo>
                      <a:lnTo>
                        <a:pt x="83" y="10"/>
                      </a:lnTo>
                      <a:lnTo>
                        <a:pt x="70" y="11"/>
                      </a:lnTo>
                      <a:lnTo>
                        <a:pt x="57" y="12"/>
                      </a:lnTo>
                      <a:lnTo>
                        <a:pt x="44" y="13"/>
                      </a:lnTo>
                      <a:lnTo>
                        <a:pt x="31" y="14"/>
                      </a:lnTo>
                      <a:lnTo>
                        <a:pt x="21" y="14"/>
                      </a:lnTo>
                      <a:lnTo>
                        <a:pt x="12" y="15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1" y="30"/>
                      </a:lnTo>
                      <a:lnTo>
                        <a:pt x="10" y="33"/>
                      </a:lnTo>
                      <a:lnTo>
                        <a:pt x="19" y="33"/>
                      </a:lnTo>
                      <a:lnTo>
                        <a:pt x="34" y="32"/>
                      </a:lnTo>
                      <a:lnTo>
                        <a:pt x="51" y="32"/>
                      </a:lnTo>
                      <a:lnTo>
                        <a:pt x="68" y="29"/>
                      </a:lnTo>
                      <a:lnTo>
                        <a:pt x="84" y="28"/>
                      </a:lnTo>
                      <a:lnTo>
                        <a:pt x="99" y="27"/>
                      </a:lnTo>
                      <a:lnTo>
                        <a:pt x="108" y="26"/>
                      </a:lnTo>
                      <a:lnTo>
                        <a:pt x="112" y="26"/>
                      </a:lnTo>
                      <a:lnTo>
                        <a:pt x="124" y="38"/>
                      </a:lnTo>
                      <a:lnTo>
                        <a:pt x="138" y="50"/>
                      </a:lnTo>
                      <a:lnTo>
                        <a:pt x="154" y="61"/>
                      </a:lnTo>
                      <a:lnTo>
                        <a:pt x="170" y="72"/>
                      </a:lnTo>
                      <a:lnTo>
                        <a:pt x="186" y="81"/>
                      </a:lnTo>
                      <a:lnTo>
                        <a:pt x="200" y="88"/>
                      </a:lnTo>
                      <a:lnTo>
                        <a:pt x="211" y="94"/>
                      </a:lnTo>
                      <a:lnTo>
                        <a:pt x="218" y="96"/>
                      </a:lnTo>
                      <a:lnTo>
                        <a:pt x="227" y="97"/>
                      </a:lnTo>
                      <a:lnTo>
                        <a:pt x="231" y="96"/>
                      </a:lnTo>
                      <a:lnTo>
                        <a:pt x="230" y="94"/>
                      </a:lnTo>
                      <a:lnTo>
                        <a:pt x="222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5" name="Freeform 50"/>
                <p:cNvSpPr>
                  <a:spLocks/>
                </p:cNvSpPr>
                <p:nvPr/>
              </p:nvSpPr>
              <p:spPr bwMode="auto">
                <a:xfrm>
                  <a:off x="3048" y="2382"/>
                  <a:ext cx="53" cy="151"/>
                </a:xfrm>
                <a:custGeom>
                  <a:avLst/>
                  <a:gdLst>
                    <a:gd name="T0" fmla="*/ 91 w 106"/>
                    <a:gd name="T1" fmla="*/ 119 h 301"/>
                    <a:gd name="T2" fmla="*/ 86 w 106"/>
                    <a:gd name="T3" fmla="*/ 113 h 301"/>
                    <a:gd name="T4" fmla="*/ 77 w 106"/>
                    <a:gd name="T5" fmla="*/ 101 h 301"/>
                    <a:gd name="T6" fmla="*/ 66 w 106"/>
                    <a:gd name="T7" fmla="*/ 86 h 301"/>
                    <a:gd name="T8" fmla="*/ 53 w 106"/>
                    <a:gd name="T9" fmla="*/ 68 h 301"/>
                    <a:gd name="T10" fmla="*/ 40 w 106"/>
                    <a:gd name="T11" fmla="*/ 49 h 301"/>
                    <a:gd name="T12" fmla="*/ 29 w 106"/>
                    <a:gd name="T13" fmla="*/ 32 h 301"/>
                    <a:gd name="T14" fmla="*/ 21 w 106"/>
                    <a:gd name="T15" fmla="*/ 18 h 301"/>
                    <a:gd name="T16" fmla="*/ 15 w 106"/>
                    <a:gd name="T17" fmla="*/ 9 h 301"/>
                    <a:gd name="T18" fmla="*/ 8 w 106"/>
                    <a:gd name="T19" fmla="*/ 1 h 301"/>
                    <a:gd name="T20" fmla="*/ 2 w 106"/>
                    <a:gd name="T21" fmla="*/ 0 h 301"/>
                    <a:gd name="T22" fmla="*/ 0 w 106"/>
                    <a:gd name="T23" fmla="*/ 6 h 301"/>
                    <a:gd name="T24" fmla="*/ 2 w 106"/>
                    <a:gd name="T25" fmla="*/ 16 h 301"/>
                    <a:gd name="T26" fmla="*/ 7 w 106"/>
                    <a:gd name="T27" fmla="*/ 26 h 301"/>
                    <a:gd name="T28" fmla="*/ 17 w 106"/>
                    <a:gd name="T29" fmla="*/ 41 h 301"/>
                    <a:gd name="T30" fmla="*/ 29 w 106"/>
                    <a:gd name="T31" fmla="*/ 60 h 301"/>
                    <a:gd name="T32" fmla="*/ 43 w 106"/>
                    <a:gd name="T33" fmla="*/ 81 h 301"/>
                    <a:gd name="T34" fmla="*/ 56 w 106"/>
                    <a:gd name="T35" fmla="*/ 100 h 301"/>
                    <a:gd name="T36" fmla="*/ 69 w 106"/>
                    <a:gd name="T37" fmla="*/ 119 h 301"/>
                    <a:gd name="T38" fmla="*/ 78 w 106"/>
                    <a:gd name="T39" fmla="*/ 132 h 301"/>
                    <a:gd name="T40" fmla="*/ 84 w 106"/>
                    <a:gd name="T41" fmla="*/ 140 h 301"/>
                    <a:gd name="T42" fmla="*/ 74 w 106"/>
                    <a:gd name="T43" fmla="*/ 175 h 301"/>
                    <a:gd name="T44" fmla="*/ 68 w 106"/>
                    <a:gd name="T45" fmla="*/ 218 h 301"/>
                    <a:gd name="T46" fmla="*/ 67 w 106"/>
                    <a:gd name="T47" fmla="*/ 259 h 301"/>
                    <a:gd name="T48" fmla="*/ 69 w 106"/>
                    <a:gd name="T49" fmla="*/ 295 h 301"/>
                    <a:gd name="T50" fmla="*/ 71 w 106"/>
                    <a:gd name="T51" fmla="*/ 300 h 301"/>
                    <a:gd name="T52" fmla="*/ 75 w 106"/>
                    <a:gd name="T53" fmla="*/ 301 h 301"/>
                    <a:gd name="T54" fmla="*/ 77 w 106"/>
                    <a:gd name="T55" fmla="*/ 297 h 301"/>
                    <a:gd name="T56" fmla="*/ 78 w 106"/>
                    <a:gd name="T57" fmla="*/ 287 h 301"/>
                    <a:gd name="T58" fmla="*/ 79 w 106"/>
                    <a:gd name="T59" fmla="*/ 264 h 301"/>
                    <a:gd name="T60" fmla="*/ 84 w 106"/>
                    <a:gd name="T61" fmla="*/ 226 h 301"/>
                    <a:gd name="T62" fmla="*/ 91 w 106"/>
                    <a:gd name="T63" fmla="*/ 185 h 301"/>
                    <a:gd name="T64" fmla="*/ 102 w 106"/>
                    <a:gd name="T65" fmla="*/ 154 h 301"/>
                    <a:gd name="T66" fmla="*/ 106 w 106"/>
                    <a:gd name="T67" fmla="*/ 145 h 301"/>
                    <a:gd name="T68" fmla="*/ 105 w 106"/>
                    <a:gd name="T69" fmla="*/ 136 h 301"/>
                    <a:gd name="T70" fmla="*/ 99 w 106"/>
                    <a:gd name="T71" fmla="*/ 127 h 301"/>
                    <a:gd name="T72" fmla="*/ 91 w 106"/>
                    <a:gd name="T73" fmla="*/ 119 h 3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6"/>
                    <a:gd name="T112" fmla="*/ 0 h 301"/>
                    <a:gd name="T113" fmla="*/ 106 w 106"/>
                    <a:gd name="T114" fmla="*/ 301 h 3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6" h="301">
                      <a:moveTo>
                        <a:pt x="91" y="119"/>
                      </a:moveTo>
                      <a:lnTo>
                        <a:pt x="86" y="113"/>
                      </a:lnTo>
                      <a:lnTo>
                        <a:pt x="77" y="101"/>
                      </a:lnTo>
                      <a:lnTo>
                        <a:pt x="66" y="86"/>
                      </a:lnTo>
                      <a:lnTo>
                        <a:pt x="53" y="68"/>
                      </a:lnTo>
                      <a:lnTo>
                        <a:pt x="40" y="49"/>
                      </a:lnTo>
                      <a:lnTo>
                        <a:pt x="29" y="32"/>
                      </a:lnTo>
                      <a:lnTo>
                        <a:pt x="21" y="18"/>
                      </a:lnTo>
                      <a:lnTo>
                        <a:pt x="15" y="9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7" y="26"/>
                      </a:lnTo>
                      <a:lnTo>
                        <a:pt x="17" y="41"/>
                      </a:lnTo>
                      <a:lnTo>
                        <a:pt x="29" y="60"/>
                      </a:lnTo>
                      <a:lnTo>
                        <a:pt x="43" y="81"/>
                      </a:lnTo>
                      <a:lnTo>
                        <a:pt x="56" y="100"/>
                      </a:lnTo>
                      <a:lnTo>
                        <a:pt x="69" y="119"/>
                      </a:lnTo>
                      <a:lnTo>
                        <a:pt x="78" y="132"/>
                      </a:lnTo>
                      <a:lnTo>
                        <a:pt x="84" y="140"/>
                      </a:lnTo>
                      <a:lnTo>
                        <a:pt x="74" y="175"/>
                      </a:lnTo>
                      <a:lnTo>
                        <a:pt x="68" y="218"/>
                      </a:lnTo>
                      <a:lnTo>
                        <a:pt x="67" y="259"/>
                      </a:lnTo>
                      <a:lnTo>
                        <a:pt x="69" y="295"/>
                      </a:lnTo>
                      <a:lnTo>
                        <a:pt x="71" y="300"/>
                      </a:lnTo>
                      <a:lnTo>
                        <a:pt x="75" y="301"/>
                      </a:lnTo>
                      <a:lnTo>
                        <a:pt x="77" y="297"/>
                      </a:lnTo>
                      <a:lnTo>
                        <a:pt x="78" y="287"/>
                      </a:lnTo>
                      <a:lnTo>
                        <a:pt x="79" y="264"/>
                      </a:lnTo>
                      <a:lnTo>
                        <a:pt x="84" y="226"/>
                      </a:lnTo>
                      <a:lnTo>
                        <a:pt x="91" y="185"/>
                      </a:lnTo>
                      <a:lnTo>
                        <a:pt x="102" y="154"/>
                      </a:lnTo>
                      <a:lnTo>
                        <a:pt x="106" y="145"/>
                      </a:lnTo>
                      <a:lnTo>
                        <a:pt x="105" y="136"/>
                      </a:lnTo>
                      <a:lnTo>
                        <a:pt x="99" y="127"/>
                      </a:lnTo>
                      <a:lnTo>
                        <a:pt x="91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6" name="Freeform 51"/>
                <p:cNvSpPr>
                  <a:spLocks/>
                </p:cNvSpPr>
                <p:nvPr/>
              </p:nvSpPr>
              <p:spPr bwMode="auto">
                <a:xfrm>
                  <a:off x="3034" y="2403"/>
                  <a:ext cx="48" cy="157"/>
                </a:xfrm>
                <a:custGeom>
                  <a:avLst/>
                  <a:gdLst>
                    <a:gd name="T0" fmla="*/ 23 w 97"/>
                    <a:gd name="T1" fmla="*/ 151 h 314"/>
                    <a:gd name="T2" fmla="*/ 28 w 97"/>
                    <a:gd name="T3" fmla="*/ 138 h 314"/>
                    <a:gd name="T4" fmla="*/ 38 w 97"/>
                    <a:gd name="T5" fmla="*/ 104 h 314"/>
                    <a:gd name="T6" fmla="*/ 45 w 97"/>
                    <a:gd name="T7" fmla="*/ 60 h 314"/>
                    <a:gd name="T8" fmla="*/ 42 w 97"/>
                    <a:gd name="T9" fmla="*/ 16 h 314"/>
                    <a:gd name="T10" fmla="*/ 37 w 97"/>
                    <a:gd name="T11" fmla="*/ 4 h 314"/>
                    <a:gd name="T12" fmla="*/ 31 w 97"/>
                    <a:gd name="T13" fmla="*/ 0 h 314"/>
                    <a:gd name="T14" fmla="*/ 28 w 97"/>
                    <a:gd name="T15" fmla="*/ 6 h 314"/>
                    <a:gd name="T16" fmla="*/ 29 w 97"/>
                    <a:gd name="T17" fmla="*/ 18 h 314"/>
                    <a:gd name="T18" fmla="*/ 30 w 97"/>
                    <a:gd name="T19" fmla="*/ 34 h 314"/>
                    <a:gd name="T20" fmla="*/ 29 w 97"/>
                    <a:gd name="T21" fmla="*/ 51 h 314"/>
                    <a:gd name="T22" fmla="*/ 25 w 97"/>
                    <a:gd name="T23" fmla="*/ 70 h 314"/>
                    <a:gd name="T24" fmla="*/ 21 w 97"/>
                    <a:gd name="T25" fmla="*/ 88 h 314"/>
                    <a:gd name="T26" fmla="*/ 15 w 97"/>
                    <a:gd name="T27" fmla="*/ 105 h 314"/>
                    <a:gd name="T28" fmla="*/ 11 w 97"/>
                    <a:gd name="T29" fmla="*/ 119 h 314"/>
                    <a:gd name="T30" fmla="*/ 6 w 97"/>
                    <a:gd name="T31" fmla="*/ 131 h 314"/>
                    <a:gd name="T32" fmla="*/ 2 w 97"/>
                    <a:gd name="T33" fmla="*/ 136 h 314"/>
                    <a:gd name="T34" fmla="*/ 0 w 97"/>
                    <a:gd name="T35" fmla="*/ 143 h 314"/>
                    <a:gd name="T36" fmla="*/ 2 w 97"/>
                    <a:gd name="T37" fmla="*/ 151 h 314"/>
                    <a:gd name="T38" fmla="*/ 6 w 97"/>
                    <a:gd name="T39" fmla="*/ 158 h 314"/>
                    <a:gd name="T40" fmla="*/ 13 w 97"/>
                    <a:gd name="T41" fmla="*/ 164 h 314"/>
                    <a:gd name="T42" fmla="*/ 19 w 97"/>
                    <a:gd name="T43" fmla="*/ 170 h 314"/>
                    <a:gd name="T44" fmla="*/ 27 w 97"/>
                    <a:gd name="T45" fmla="*/ 180 h 314"/>
                    <a:gd name="T46" fmla="*/ 37 w 97"/>
                    <a:gd name="T47" fmla="*/ 195 h 314"/>
                    <a:gd name="T48" fmla="*/ 49 w 97"/>
                    <a:gd name="T49" fmla="*/ 214 h 314"/>
                    <a:gd name="T50" fmla="*/ 59 w 97"/>
                    <a:gd name="T51" fmla="*/ 234 h 314"/>
                    <a:gd name="T52" fmla="*/ 69 w 97"/>
                    <a:gd name="T53" fmla="*/ 256 h 314"/>
                    <a:gd name="T54" fmla="*/ 78 w 97"/>
                    <a:gd name="T55" fmla="*/ 277 h 314"/>
                    <a:gd name="T56" fmla="*/ 84 w 97"/>
                    <a:gd name="T57" fmla="*/ 298 h 314"/>
                    <a:gd name="T58" fmla="*/ 88 w 97"/>
                    <a:gd name="T59" fmla="*/ 308 h 314"/>
                    <a:gd name="T60" fmla="*/ 93 w 97"/>
                    <a:gd name="T61" fmla="*/ 314 h 314"/>
                    <a:gd name="T62" fmla="*/ 97 w 97"/>
                    <a:gd name="T63" fmla="*/ 312 h 314"/>
                    <a:gd name="T64" fmla="*/ 96 w 97"/>
                    <a:gd name="T65" fmla="*/ 297 h 314"/>
                    <a:gd name="T66" fmla="*/ 91 w 97"/>
                    <a:gd name="T67" fmla="*/ 272 h 314"/>
                    <a:gd name="T68" fmla="*/ 83 w 97"/>
                    <a:gd name="T69" fmla="*/ 249 h 314"/>
                    <a:gd name="T70" fmla="*/ 75 w 97"/>
                    <a:gd name="T71" fmla="*/ 227 h 314"/>
                    <a:gd name="T72" fmla="*/ 65 w 97"/>
                    <a:gd name="T73" fmla="*/ 208 h 314"/>
                    <a:gd name="T74" fmla="*/ 54 w 97"/>
                    <a:gd name="T75" fmla="*/ 191 h 314"/>
                    <a:gd name="T76" fmla="*/ 43 w 97"/>
                    <a:gd name="T77" fmla="*/ 176 h 314"/>
                    <a:gd name="T78" fmla="*/ 32 w 97"/>
                    <a:gd name="T79" fmla="*/ 163 h 314"/>
                    <a:gd name="T80" fmla="*/ 23 w 97"/>
                    <a:gd name="T81" fmla="*/ 151 h 3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314"/>
                    <a:gd name="T125" fmla="*/ 97 w 97"/>
                    <a:gd name="T126" fmla="*/ 314 h 3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314">
                      <a:moveTo>
                        <a:pt x="23" y="151"/>
                      </a:moveTo>
                      <a:lnTo>
                        <a:pt x="28" y="138"/>
                      </a:lnTo>
                      <a:lnTo>
                        <a:pt x="38" y="104"/>
                      </a:lnTo>
                      <a:lnTo>
                        <a:pt x="45" y="60"/>
                      </a:lnTo>
                      <a:lnTo>
                        <a:pt x="42" y="16"/>
                      </a:ln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8" y="6"/>
                      </a:lnTo>
                      <a:lnTo>
                        <a:pt x="29" y="18"/>
                      </a:lnTo>
                      <a:lnTo>
                        <a:pt x="30" y="34"/>
                      </a:lnTo>
                      <a:lnTo>
                        <a:pt x="29" y="51"/>
                      </a:lnTo>
                      <a:lnTo>
                        <a:pt x="25" y="70"/>
                      </a:lnTo>
                      <a:lnTo>
                        <a:pt x="21" y="88"/>
                      </a:lnTo>
                      <a:lnTo>
                        <a:pt x="15" y="105"/>
                      </a:lnTo>
                      <a:lnTo>
                        <a:pt x="11" y="119"/>
                      </a:lnTo>
                      <a:lnTo>
                        <a:pt x="6" y="131"/>
                      </a:lnTo>
                      <a:lnTo>
                        <a:pt x="2" y="136"/>
                      </a:lnTo>
                      <a:lnTo>
                        <a:pt x="0" y="143"/>
                      </a:lnTo>
                      <a:lnTo>
                        <a:pt x="2" y="151"/>
                      </a:lnTo>
                      <a:lnTo>
                        <a:pt x="6" y="158"/>
                      </a:lnTo>
                      <a:lnTo>
                        <a:pt x="13" y="164"/>
                      </a:lnTo>
                      <a:lnTo>
                        <a:pt x="19" y="170"/>
                      </a:lnTo>
                      <a:lnTo>
                        <a:pt x="27" y="180"/>
                      </a:lnTo>
                      <a:lnTo>
                        <a:pt x="37" y="195"/>
                      </a:lnTo>
                      <a:lnTo>
                        <a:pt x="49" y="214"/>
                      </a:lnTo>
                      <a:lnTo>
                        <a:pt x="59" y="234"/>
                      </a:lnTo>
                      <a:lnTo>
                        <a:pt x="69" y="256"/>
                      </a:lnTo>
                      <a:lnTo>
                        <a:pt x="78" y="277"/>
                      </a:lnTo>
                      <a:lnTo>
                        <a:pt x="84" y="298"/>
                      </a:lnTo>
                      <a:lnTo>
                        <a:pt x="88" y="308"/>
                      </a:lnTo>
                      <a:lnTo>
                        <a:pt x="93" y="314"/>
                      </a:lnTo>
                      <a:lnTo>
                        <a:pt x="97" y="312"/>
                      </a:lnTo>
                      <a:lnTo>
                        <a:pt x="96" y="297"/>
                      </a:lnTo>
                      <a:lnTo>
                        <a:pt x="91" y="272"/>
                      </a:lnTo>
                      <a:lnTo>
                        <a:pt x="83" y="249"/>
                      </a:lnTo>
                      <a:lnTo>
                        <a:pt x="75" y="227"/>
                      </a:lnTo>
                      <a:lnTo>
                        <a:pt x="65" y="208"/>
                      </a:lnTo>
                      <a:lnTo>
                        <a:pt x="54" y="191"/>
                      </a:lnTo>
                      <a:lnTo>
                        <a:pt x="43" y="176"/>
                      </a:lnTo>
                      <a:lnTo>
                        <a:pt x="32" y="163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7" name="Freeform 52"/>
                <p:cNvSpPr>
                  <a:spLocks/>
                </p:cNvSpPr>
                <p:nvPr/>
              </p:nvSpPr>
              <p:spPr bwMode="auto">
                <a:xfrm>
                  <a:off x="2830" y="2153"/>
                  <a:ext cx="421" cy="387"/>
                </a:xfrm>
                <a:custGeom>
                  <a:avLst/>
                  <a:gdLst>
                    <a:gd name="T0" fmla="*/ 791 w 842"/>
                    <a:gd name="T1" fmla="*/ 303 h 776"/>
                    <a:gd name="T2" fmla="*/ 685 w 842"/>
                    <a:gd name="T3" fmla="*/ 323 h 776"/>
                    <a:gd name="T4" fmla="*/ 560 w 842"/>
                    <a:gd name="T5" fmla="*/ 346 h 776"/>
                    <a:gd name="T6" fmla="*/ 466 w 842"/>
                    <a:gd name="T7" fmla="*/ 364 h 776"/>
                    <a:gd name="T8" fmla="*/ 488 w 842"/>
                    <a:gd name="T9" fmla="*/ 259 h 776"/>
                    <a:gd name="T10" fmla="*/ 549 w 842"/>
                    <a:gd name="T11" fmla="*/ 55 h 776"/>
                    <a:gd name="T12" fmla="*/ 556 w 842"/>
                    <a:gd name="T13" fmla="*/ 1 h 776"/>
                    <a:gd name="T14" fmla="*/ 513 w 842"/>
                    <a:gd name="T15" fmla="*/ 110 h 776"/>
                    <a:gd name="T16" fmla="*/ 437 w 842"/>
                    <a:gd name="T17" fmla="*/ 324 h 776"/>
                    <a:gd name="T18" fmla="*/ 397 w 842"/>
                    <a:gd name="T19" fmla="*/ 323 h 776"/>
                    <a:gd name="T20" fmla="*/ 319 w 842"/>
                    <a:gd name="T21" fmla="*/ 235 h 776"/>
                    <a:gd name="T22" fmla="*/ 232 w 842"/>
                    <a:gd name="T23" fmla="*/ 139 h 776"/>
                    <a:gd name="T24" fmla="*/ 170 w 842"/>
                    <a:gd name="T25" fmla="*/ 73 h 776"/>
                    <a:gd name="T26" fmla="*/ 155 w 842"/>
                    <a:gd name="T27" fmla="*/ 66 h 776"/>
                    <a:gd name="T28" fmla="*/ 184 w 842"/>
                    <a:gd name="T29" fmla="*/ 104 h 776"/>
                    <a:gd name="T30" fmla="*/ 248 w 842"/>
                    <a:gd name="T31" fmla="*/ 183 h 776"/>
                    <a:gd name="T32" fmla="*/ 323 w 842"/>
                    <a:gd name="T33" fmla="*/ 277 h 776"/>
                    <a:gd name="T34" fmla="*/ 386 w 842"/>
                    <a:gd name="T35" fmla="*/ 357 h 776"/>
                    <a:gd name="T36" fmla="*/ 339 w 842"/>
                    <a:gd name="T37" fmla="*/ 384 h 776"/>
                    <a:gd name="T38" fmla="*/ 219 w 842"/>
                    <a:gd name="T39" fmla="*/ 410 h 776"/>
                    <a:gd name="T40" fmla="*/ 97 w 842"/>
                    <a:gd name="T41" fmla="*/ 438 h 776"/>
                    <a:gd name="T42" fmla="*/ 21 w 842"/>
                    <a:gd name="T43" fmla="*/ 455 h 776"/>
                    <a:gd name="T44" fmla="*/ 3 w 842"/>
                    <a:gd name="T45" fmla="*/ 469 h 776"/>
                    <a:gd name="T46" fmla="*/ 60 w 842"/>
                    <a:gd name="T47" fmla="*/ 461 h 776"/>
                    <a:gd name="T48" fmla="*/ 178 w 842"/>
                    <a:gd name="T49" fmla="*/ 440 h 776"/>
                    <a:gd name="T50" fmla="*/ 309 w 842"/>
                    <a:gd name="T51" fmla="*/ 416 h 776"/>
                    <a:gd name="T52" fmla="*/ 394 w 842"/>
                    <a:gd name="T53" fmla="*/ 401 h 776"/>
                    <a:gd name="T54" fmla="*/ 406 w 842"/>
                    <a:gd name="T55" fmla="*/ 399 h 776"/>
                    <a:gd name="T56" fmla="*/ 354 w 842"/>
                    <a:gd name="T57" fmla="*/ 562 h 776"/>
                    <a:gd name="T58" fmla="*/ 300 w 842"/>
                    <a:gd name="T59" fmla="*/ 741 h 776"/>
                    <a:gd name="T60" fmla="*/ 302 w 842"/>
                    <a:gd name="T61" fmla="*/ 773 h 776"/>
                    <a:gd name="T62" fmla="*/ 344 w 842"/>
                    <a:gd name="T63" fmla="*/ 666 h 776"/>
                    <a:gd name="T64" fmla="*/ 422 w 842"/>
                    <a:gd name="T65" fmla="*/ 447 h 776"/>
                    <a:gd name="T66" fmla="*/ 435 w 842"/>
                    <a:gd name="T67" fmla="*/ 409 h 776"/>
                    <a:gd name="T68" fmla="*/ 461 w 842"/>
                    <a:gd name="T69" fmla="*/ 440 h 776"/>
                    <a:gd name="T70" fmla="*/ 542 w 842"/>
                    <a:gd name="T71" fmla="*/ 528 h 776"/>
                    <a:gd name="T72" fmla="*/ 633 w 842"/>
                    <a:gd name="T73" fmla="*/ 626 h 776"/>
                    <a:gd name="T74" fmla="*/ 690 w 842"/>
                    <a:gd name="T75" fmla="*/ 688 h 776"/>
                    <a:gd name="T76" fmla="*/ 708 w 842"/>
                    <a:gd name="T77" fmla="*/ 690 h 776"/>
                    <a:gd name="T78" fmla="*/ 688 w 842"/>
                    <a:gd name="T79" fmla="*/ 664 h 776"/>
                    <a:gd name="T80" fmla="*/ 618 w 842"/>
                    <a:gd name="T81" fmla="*/ 577 h 776"/>
                    <a:gd name="T82" fmla="*/ 530 w 842"/>
                    <a:gd name="T83" fmla="*/ 473 h 776"/>
                    <a:gd name="T84" fmla="*/ 467 w 842"/>
                    <a:gd name="T85" fmla="*/ 399 h 776"/>
                    <a:gd name="T86" fmla="*/ 513 w 842"/>
                    <a:gd name="T87" fmla="*/ 379 h 776"/>
                    <a:gd name="T88" fmla="*/ 627 w 842"/>
                    <a:gd name="T89" fmla="*/ 354 h 776"/>
                    <a:gd name="T90" fmla="*/ 747 w 842"/>
                    <a:gd name="T91" fmla="*/ 327 h 776"/>
                    <a:gd name="T92" fmla="*/ 823 w 842"/>
                    <a:gd name="T93" fmla="*/ 310 h 776"/>
                    <a:gd name="T94" fmla="*/ 838 w 842"/>
                    <a:gd name="T95" fmla="*/ 295 h 77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42"/>
                    <a:gd name="T145" fmla="*/ 0 h 776"/>
                    <a:gd name="T146" fmla="*/ 842 w 842"/>
                    <a:gd name="T147" fmla="*/ 776 h 77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42" h="776">
                      <a:moveTo>
                        <a:pt x="827" y="296"/>
                      </a:moveTo>
                      <a:lnTo>
                        <a:pt x="821" y="297"/>
                      </a:lnTo>
                      <a:lnTo>
                        <a:pt x="808" y="300"/>
                      </a:lnTo>
                      <a:lnTo>
                        <a:pt x="791" y="303"/>
                      </a:lnTo>
                      <a:lnTo>
                        <a:pt x="769" y="308"/>
                      </a:lnTo>
                      <a:lnTo>
                        <a:pt x="743" y="312"/>
                      </a:lnTo>
                      <a:lnTo>
                        <a:pt x="716" y="317"/>
                      </a:lnTo>
                      <a:lnTo>
                        <a:pt x="685" y="323"/>
                      </a:lnTo>
                      <a:lnTo>
                        <a:pt x="653" y="328"/>
                      </a:lnTo>
                      <a:lnTo>
                        <a:pt x="622" y="334"/>
                      </a:lnTo>
                      <a:lnTo>
                        <a:pt x="590" y="341"/>
                      </a:lnTo>
                      <a:lnTo>
                        <a:pt x="560" y="346"/>
                      </a:lnTo>
                      <a:lnTo>
                        <a:pt x="531" y="352"/>
                      </a:lnTo>
                      <a:lnTo>
                        <a:pt x="506" y="356"/>
                      </a:lnTo>
                      <a:lnTo>
                        <a:pt x="484" y="361"/>
                      </a:lnTo>
                      <a:lnTo>
                        <a:pt x="466" y="364"/>
                      </a:lnTo>
                      <a:lnTo>
                        <a:pt x="453" y="367"/>
                      </a:lnTo>
                      <a:lnTo>
                        <a:pt x="462" y="339"/>
                      </a:lnTo>
                      <a:lnTo>
                        <a:pt x="474" y="302"/>
                      </a:lnTo>
                      <a:lnTo>
                        <a:pt x="488" y="259"/>
                      </a:lnTo>
                      <a:lnTo>
                        <a:pt x="503" y="211"/>
                      </a:lnTo>
                      <a:lnTo>
                        <a:pt x="518" y="160"/>
                      </a:lnTo>
                      <a:lnTo>
                        <a:pt x="534" y="108"/>
                      </a:lnTo>
                      <a:lnTo>
                        <a:pt x="549" y="55"/>
                      </a:lnTo>
                      <a:lnTo>
                        <a:pt x="564" y="6"/>
                      </a:lnTo>
                      <a:lnTo>
                        <a:pt x="564" y="1"/>
                      </a:lnTo>
                      <a:lnTo>
                        <a:pt x="560" y="0"/>
                      </a:lnTo>
                      <a:lnTo>
                        <a:pt x="556" y="1"/>
                      </a:lnTo>
                      <a:lnTo>
                        <a:pt x="551" y="8"/>
                      </a:lnTo>
                      <a:lnTo>
                        <a:pt x="545" y="27"/>
                      </a:lnTo>
                      <a:lnTo>
                        <a:pt x="531" y="61"/>
                      </a:lnTo>
                      <a:lnTo>
                        <a:pt x="513" y="110"/>
                      </a:lnTo>
                      <a:lnTo>
                        <a:pt x="493" y="164"/>
                      </a:lnTo>
                      <a:lnTo>
                        <a:pt x="471" y="221"/>
                      </a:lnTo>
                      <a:lnTo>
                        <a:pt x="453" y="277"/>
                      </a:lnTo>
                      <a:lnTo>
                        <a:pt x="437" y="324"/>
                      </a:lnTo>
                      <a:lnTo>
                        <a:pt x="428" y="358"/>
                      </a:lnTo>
                      <a:lnTo>
                        <a:pt x="421" y="350"/>
                      </a:lnTo>
                      <a:lnTo>
                        <a:pt x="410" y="338"/>
                      </a:lnTo>
                      <a:lnTo>
                        <a:pt x="397" y="323"/>
                      </a:lnTo>
                      <a:lnTo>
                        <a:pt x="380" y="303"/>
                      </a:lnTo>
                      <a:lnTo>
                        <a:pt x="362" y="282"/>
                      </a:lnTo>
                      <a:lnTo>
                        <a:pt x="341" y="259"/>
                      </a:lnTo>
                      <a:lnTo>
                        <a:pt x="319" y="235"/>
                      </a:lnTo>
                      <a:lnTo>
                        <a:pt x="298" y="211"/>
                      </a:lnTo>
                      <a:lnTo>
                        <a:pt x="275" y="186"/>
                      </a:lnTo>
                      <a:lnTo>
                        <a:pt x="253" y="163"/>
                      </a:lnTo>
                      <a:lnTo>
                        <a:pt x="232" y="139"/>
                      </a:lnTo>
                      <a:lnTo>
                        <a:pt x="213" y="119"/>
                      </a:lnTo>
                      <a:lnTo>
                        <a:pt x="196" y="100"/>
                      </a:lnTo>
                      <a:lnTo>
                        <a:pt x="181" y="84"/>
                      </a:lnTo>
                      <a:lnTo>
                        <a:pt x="170" y="73"/>
                      </a:lnTo>
                      <a:lnTo>
                        <a:pt x="162" y="65"/>
                      </a:lnTo>
                      <a:lnTo>
                        <a:pt x="158" y="62"/>
                      </a:lnTo>
                      <a:lnTo>
                        <a:pt x="156" y="63"/>
                      </a:lnTo>
                      <a:lnTo>
                        <a:pt x="155" y="66"/>
                      </a:lnTo>
                      <a:lnTo>
                        <a:pt x="156" y="70"/>
                      </a:lnTo>
                      <a:lnTo>
                        <a:pt x="163" y="78"/>
                      </a:lnTo>
                      <a:lnTo>
                        <a:pt x="172" y="90"/>
                      </a:lnTo>
                      <a:lnTo>
                        <a:pt x="184" y="104"/>
                      </a:lnTo>
                      <a:lnTo>
                        <a:pt x="197" y="121"/>
                      </a:lnTo>
                      <a:lnTo>
                        <a:pt x="212" y="141"/>
                      </a:lnTo>
                      <a:lnTo>
                        <a:pt x="230" y="161"/>
                      </a:lnTo>
                      <a:lnTo>
                        <a:pt x="248" y="183"/>
                      </a:lnTo>
                      <a:lnTo>
                        <a:pt x="266" y="206"/>
                      </a:lnTo>
                      <a:lnTo>
                        <a:pt x="285" y="229"/>
                      </a:lnTo>
                      <a:lnTo>
                        <a:pt x="304" y="254"/>
                      </a:lnTo>
                      <a:lnTo>
                        <a:pt x="323" y="277"/>
                      </a:lnTo>
                      <a:lnTo>
                        <a:pt x="341" y="299"/>
                      </a:lnTo>
                      <a:lnTo>
                        <a:pt x="357" y="320"/>
                      </a:lnTo>
                      <a:lnTo>
                        <a:pt x="372" y="340"/>
                      </a:lnTo>
                      <a:lnTo>
                        <a:pt x="386" y="357"/>
                      </a:lnTo>
                      <a:lnTo>
                        <a:pt x="398" y="372"/>
                      </a:lnTo>
                      <a:lnTo>
                        <a:pt x="383" y="376"/>
                      </a:lnTo>
                      <a:lnTo>
                        <a:pt x="363" y="379"/>
                      </a:lnTo>
                      <a:lnTo>
                        <a:pt x="339" y="384"/>
                      </a:lnTo>
                      <a:lnTo>
                        <a:pt x="313" y="390"/>
                      </a:lnTo>
                      <a:lnTo>
                        <a:pt x="283" y="396"/>
                      </a:lnTo>
                      <a:lnTo>
                        <a:pt x="251" y="403"/>
                      </a:lnTo>
                      <a:lnTo>
                        <a:pt x="219" y="410"/>
                      </a:lnTo>
                      <a:lnTo>
                        <a:pt x="188" y="417"/>
                      </a:lnTo>
                      <a:lnTo>
                        <a:pt x="156" y="424"/>
                      </a:lnTo>
                      <a:lnTo>
                        <a:pt x="126" y="431"/>
                      </a:lnTo>
                      <a:lnTo>
                        <a:pt x="97" y="438"/>
                      </a:lnTo>
                      <a:lnTo>
                        <a:pt x="72" y="443"/>
                      </a:lnTo>
                      <a:lnTo>
                        <a:pt x="51" y="448"/>
                      </a:lnTo>
                      <a:lnTo>
                        <a:pt x="34" y="452"/>
                      </a:lnTo>
                      <a:lnTo>
                        <a:pt x="21" y="455"/>
                      </a:lnTo>
                      <a:lnTo>
                        <a:pt x="15" y="456"/>
                      </a:lnTo>
                      <a:lnTo>
                        <a:pt x="5" y="460"/>
                      </a:lnTo>
                      <a:lnTo>
                        <a:pt x="0" y="466"/>
                      </a:lnTo>
                      <a:lnTo>
                        <a:pt x="3" y="469"/>
                      </a:lnTo>
                      <a:lnTo>
                        <a:pt x="16" y="469"/>
                      </a:lnTo>
                      <a:lnTo>
                        <a:pt x="25" y="468"/>
                      </a:lnTo>
                      <a:lnTo>
                        <a:pt x="40" y="464"/>
                      </a:lnTo>
                      <a:lnTo>
                        <a:pt x="60" y="461"/>
                      </a:lnTo>
                      <a:lnTo>
                        <a:pt x="86" y="456"/>
                      </a:lnTo>
                      <a:lnTo>
                        <a:pt x="113" y="452"/>
                      </a:lnTo>
                      <a:lnTo>
                        <a:pt x="146" y="446"/>
                      </a:lnTo>
                      <a:lnTo>
                        <a:pt x="178" y="440"/>
                      </a:lnTo>
                      <a:lnTo>
                        <a:pt x="212" y="435"/>
                      </a:lnTo>
                      <a:lnTo>
                        <a:pt x="246" y="428"/>
                      </a:lnTo>
                      <a:lnTo>
                        <a:pt x="278" y="422"/>
                      </a:lnTo>
                      <a:lnTo>
                        <a:pt x="309" y="416"/>
                      </a:lnTo>
                      <a:lnTo>
                        <a:pt x="337" y="411"/>
                      </a:lnTo>
                      <a:lnTo>
                        <a:pt x="361" y="407"/>
                      </a:lnTo>
                      <a:lnTo>
                        <a:pt x="380" y="403"/>
                      </a:lnTo>
                      <a:lnTo>
                        <a:pt x="394" y="401"/>
                      </a:lnTo>
                      <a:lnTo>
                        <a:pt x="401" y="400"/>
                      </a:lnTo>
                      <a:lnTo>
                        <a:pt x="402" y="399"/>
                      </a:lnTo>
                      <a:lnTo>
                        <a:pt x="405" y="399"/>
                      </a:lnTo>
                      <a:lnTo>
                        <a:pt x="406" y="399"/>
                      </a:lnTo>
                      <a:lnTo>
                        <a:pt x="407" y="398"/>
                      </a:lnTo>
                      <a:lnTo>
                        <a:pt x="390" y="449"/>
                      </a:lnTo>
                      <a:lnTo>
                        <a:pt x="372" y="505"/>
                      </a:lnTo>
                      <a:lnTo>
                        <a:pt x="354" y="562"/>
                      </a:lnTo>
                      <a:lnTo>
                        <a:pt x="337" y="618"/>
                      </a:lnTo>
                      <a:lnTo>
                        <a:pt x="321" y="668"/>
                      </a:lnTo>
                      <a:lnTo>
                        <a:pt x="309" y="710"/>
                      </a:lnTo>
                      <a:lnTo>
                        <a:pt x="300" y="741"/>
                      </a:lnTo>
                      <a:lnTo>
                        <a:pt x="296" y="756"/>
                      </a:lnTo>
                      <a:lnTo>
                        <a:pt x="295" y="770"/>
                      </a:lnTo>
                      <a:lnTo>
                        <a:pt x="299" y="776"/>
                      </a:lnTo>
                      <a:lnTo>
                        <a:pt x="302" y="773"/>
                      </a:lnTo>
                      <a:lnTo>
                        <a:pt x="307" y="763"/>
                      </a:lnTo>
                      <a:lnTo>
                        <a:pt x="313" y="746"/>
                      </a:lnTo>
                      <a:lnTo>
                        <a:pt x="326" y="712"/>
                      </a:lnTo>
                      <a:lnTo>
                        <a:pt x="344" y="666"/>
                      </a:lnTo>
                      <a:lnTo>
                        <a:pt x="364" y="611"/>
                      </a:lnTo>
                      <a:lnTo>
                        <a:pt x="385" y="554"/>
                      </a:lnTo>
                      <a:lnTo>
                        <a:pt x="406" y="498"/>
                      </a:lnTo>
                      <a:lnTo>
                        <a:pt x="422" y="447"/>
                      </a:lnTo>
                      <a:lnTo>
                        <a:pt x="433" y="408"/>
                      </a:lnTo>
                      <a:lnTo>
                        <a:pt x="433" y="409"/>
                      </a:lnTo>
                      <a:lnTo>
                        <a:pt x="435" y="409"/>
                      </a:lnTo>
                      <a:lnTo>
                        <a:pt x="435" y="410"/>
                      </a:lnTo>
                      <a:lnTo>
                        <a:pt x="439" y="416"/>
                      </a:lnTo>
                      <a:lnTo>
                        <a:pt x="448" y="426"/>
                      </a:lnTo>
                      <a:lnTo>
                        <a:pt x="461" y="440"/>
                      </a:lnTo>
                      <a:lnTo>
                        <a:pt x="478" y="459"/>
                      </a:lnTo>
                      <a:lnTo>
                        <a:pt x="498" y="481"/>
                      </a:lnTo>
                      <a:lnTo>
                        <a:pt x="519" y="504"/>
                      </a:lnTo>
                      <a:lnTo>
                        <a:pt x="542" y="528"/>
                      </a:lnTo>
                      <a:lnTo>
                        <a:pt x="565" y="553"/>
                      </a:lnTo>
                      <a:lnTo>
                        <a:pt x="589" y="579"/>
                      </a:lnTo>
                      <a:lnTo>
                        <a:pt x="611" y="604"/>
                      </a:lnTo>
                      <a:lnTo>
                        <a:pt x="633" y="626"/>
                      </a:lnTo>
                      <a:lnTo>
                        <a:pt x="651" y="647"/>
                      </a:lnTo>
                      <a:lnTo>
                        <a:pt x="668" y="665"/>
                      </a:lnTo>
                      <a:lnTo>
                        <a:pt x="681" y="679"/>
                      </a:lnTo>
                      <a:lnTo>
                        <a:pt x="690" y="688"/>
                      </a:lnTo>
                      <a:lnTo>
                        <a:pt x="694" y="693"/>
                      </a:lnTo>
                      <a:lnTo>
                        <a:pt x="702" y="698"/>
                      </a:lnTo>
                      <a:lnTo>
                        <a:pt x="706" y="696"/>
                      </a:lnTo>
                      <a:lnTo>
                        <a:pt x="708" y="690"/>
                      </a:lnTo>
                      <a:lnTo>
                        <a:pt x="706" y="687"/>
                      </a:lnTo>
                      <a:lnTo>
                        <a:pt x="705" y="685"/>
                      </a:lnTo>
                      <a:lnTo>
                        <a:pt x="698" y="678"/>
                      </a:lnTo>
                      <a:lnTo>
                        <a:pt x="688" y="664"/>
                      </a:lnTo>
                      <a:lnTo>
                        <a:pt x="674" y="648"/>
                      </a:lnTo>
                      <a:lnTo>
                        <a:pt x="658" y="627"/>
                      </a:lnTo>
                      <a:lnTo>
                        <a:pt x="639" y="603"/>
                      </a:lnTo>
                      <a:lnTo>
                        <a:pt x="618" y="577"/>
                      </a:lnTo>
                      <a:lnTo>
                        <a:pt x="596" y="551"/>
                      </a:lnTo>
                      <a:lnTo>
                        <a:pt x="574" y="524"/>
                      </a:lnTo>
                      <a:lnTo>
                        <a:pt x="551" y="498"/>
                      </a:lnTo>
                      <a:lnTo>
                        <a:pt x="530" y="473"/>
                      </a:lnTo>
                      <a:lnTo>
                        <a:pt x="511" y="449"/>
                      </a:lnTo>
                      <a:lnTo>
                        <a:pt x="493" y="429"/>
                      </a:lnTo>
                      <a:lnTo>
                        <a:pt x="478" y="411"/>
                      </a:lnTo>
                      <a:lnTo>
                        <a:pt x="467" y="399"/>
                      </a:lnTo>
                      <a:lnTo>
                        <a:pt x="460" y="391"/>
                      </a:lnTo>
                      <a:lnTo>
                        <a:pt x="473" y="388"/>
                      </a:lnTo>
                      <a:lnTo>
                        <a:pt x="491" y="384"/>
                      </a:lnTo>
                      <a:lnTo>
                        <a:pt x="513" y="379"/>
                      </a:lnTo>
                      <a:lnTo>
                        <a:pt x="538" y="375"/>
                      </a:lnTo>
                      <a:lnTo>
                        <a:pt x="566" y="368"/>
                      </a:lnTo>
                      <a:lnTo>
                        <a:pt x="596" y="361"/>
                      </a:lnTo>
                      <a:lnTo>
                        <a:pt x="627" y="354"/>
                      </a:lnTo>
                      <a:lnTo>
                        <a:pt x="659" y="347"/>
                      </a:lnTo>
                      <a:lnTo>
                        <a:pt x="690" y="340"/>
                      </a:lnTo>
                      <a:lnTo>
                        <a:pt x="719" y="333"/>
                      </a:lnTo>
                      <a:lnTo>
                        <a:pt x="747" y="327"/>
                      </a:lnTo>
                      <a:lnTo>
                        <a:pt x="772" y="322"/>
                      </a:lnTo>
                      <a:lnTo>
                        <a:pt x="794" y="317"/>
                      </a:lnTo>
                      <a:lnTo>
                        <a:pt x="810" y="313"/>
                      </a:lnTo>
                      <a:lnTo>
                        <a:pt x="823" y="310"/>
                      </a:lnTo>
                      <a:lnTo>
                        <a:pt x="829" y="309"/>
                      </a:lnTo>
                      <a:lnTo>
                        <a:pt x="839" y="304"/>
                      </a:lnTo>
                      <a:lnTo>
                        <a:pt x="842" y="299"/>
                      </a:lnTo>
                      <a:lnTo>
                        <a:pt x="838" y="295"/>
                      </a:lnTo>
                      <a:lnTo>
                        <a:pt x="827" y="2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8" name="Freeform 53"/>
                <p:cNvSpPr>
                  <a:spLocks/>
                </p:cNvSpPr>
                <p:nvPr/>
              </p:nvSpPr>
              <p:spPr bwMode="auto">
                <a:xfrm>
                  <a:off x="2938" y="2548"/>
                  <a:ext cx="62" cy="59"/>
                </a:xfrm>
                <a:custGeom>
                  <a:avLst/>
                  <a:gdLst>
                    <a:gd name="T0" fmla="*/ 58 w 123"/>
                    <a:gd name="T1" fmla="*/ 117 h 117"/>
                    <a:gd name="T2" fmla="*/ 63 w 123"/>
                    <a:gd name="T3" fmla="*/ 114 h 117"/>
                    <a:gd name="T4" fmla="*/ 70 w 123"/>
                    <a:gd name="T5" fmla="*/ 109 h 117"/>
                    <a:gd name="T6" fmla="*/ 77 w 123"/>
                    <a:gd name="T7" fmla="*/ 107 h 117"/>
                    <a:gd name="T8" fmla="*/ 83 w 123"/>
                    <a:gd name="T9" fmla="*/ 103 h 117"/>
                    <a:gd name="T10" fmla="*/ 90 w 123"/>
                    <a:gd name="T11" fmla="*/ 100 h 117"/>
                    <a:gd name="T12" fmla="*/ 96 w 123"/>
                    <a:gd name="T13" fmla="*/ 98 h 117"/>
                    <a:gd name="T14" fmla="*/ 100 w 123"/>
                    <a:gd name="T15" fmla="*/ 95 h 117"/>
                    <a:gd name="T16" fmla="*/ 105 w 123"/>
                    <a:gd name="T17" fmla="*/ 94 h 117"/>
                    <a:gd name="T18" fmla="*/ 115 w 123"/>
                    <a:gd name="T19" fmla="*/ 88 h 117"/>
                    <a:gd name="T20" fmla="*/ 122 w 123"/>
                    <a:gd name="T21" fmla="*/ 80 h 117"/>
                    <a:gd name="T22" fmla="*/ 123 w 123"/>
                    <a:gd name="T23" fmla="*/ 72 h 117"/>
                    <a:gd name="T24" fmla="*/ 117 w 123"/>
                    <a:gd name="T25" fmla="*/ 64 h 117"/>
                    <a:gd name="T26" fmla="*/ 109 w 123"/>
                    <a:gd name="T27" fmla="*/ 53 h 117"/>
                    <a:gd name="T28" fmla="*/ 102 w 123"/>
                    <a:gd name="T29" fmla="*/ 38 h 117"/>
                    <a:gd name="T30" fmla="*/ 97 w 123"/>
                    <a:gd name="T31" fmla="*/ 22 h 117"/>
                    <a:gd name="T32" fmla="*/ 93 w 123"/>
                    <a:gd name="T33" fmla="*/ 8 h 117"/>
                    <a:gd name="T34" fmla="*/ 90 w 123"/>
                    <a:gd name="T35" fmla="*/ 2 h 117"/>
                    <a:gd name="T36" fmla="*/ 85 w 123"/>
                    <a:gd name="T37" fmla="*/ 0 h 117"/>
                    <a:gd name="T38" fmla="*/ 82 w 123"/>
                    <a:gd name="T39" fmla="*/ 2 h 117"/>
                    <a:gd name="T40" fmla="*/ 81 w 123"/>
                    <a:gd name="T41" fmla="*/ 11 h 117"/>
                    <a:gd name="T42" fmla="*/ 83 w 123"/>
                    <a:gd name="T43" fmla="*/ 24 h 117"/>
                    <a:gd name="T44" fmla="*/ 87 w 123"/>
                    <a:gd name="T45" fmla="*/ 39 h 117"/>
                    <a:gd name="T46" fmla="*/ 93 w 123"/>
                    <a:gd name="T47" fmla="*/ 56 h 117"/>
                    <a:gd name="T48" fmla="*/ 100 w 123"/>
                    <a:gd name="T49" fmla="*/ 72 h 117"/>
                    <a:gd name="T50" fmla="*/ 90 w 123"/>
                    <a:gd name="T51" fmla="*/ 77 h 117"/>
                    <a:gd name="T52" fmla="*/ 82 w 123"/>
                    <a:gd name="T53" fmla="*/ 80 h 117"/>
                    <a:gd name="T54" fmla="*/ 74 w 123"/>
                    <a:gd name="T55" fmla="*/ 84 h 117"/>
                    <a:gd name="T56" fmla="*/ 66 w 123"/>
                    <a:gd name="T57" fmla="*/ 87 h 117"/>
                    <a:gd name="T58" fmla="*/ 59 w 123"/>
                    <a:gd name="T59" fmla="*/ 92 h 117"/>
                    <a:gd name="T60" fmla="*/ 51 w 123"/>
                    <a:gd name="T61" fmla="*/ 96 h 117"/>
                    <a:gd name="T62" fmla="*/ 44 w 123"/>
                    <a:gd name="T63" fmla="*/ 102 h 117"/>
                    <a:gd name="T64" fmla="*/ 36 w 123"/>
                    <a:gd name="T65" fmla="*/ 109 h 117"/>
                    <a:gd name="T66" fmla="*/ 33 w 123"/>
                    <a:gd name="T67" fmla="*/ 90 h 117"/>
                    <a:gd name="T68" fmla="*/ 29 w 123"/>
                    <a:gd name="T69" fmla="*/ 73 h 117"/>
                    <a:gd name="T70" fmla="*/ 24 w 123"/>
                    <a:gd name="T71" fmla="*/ 60 h 117"/>
                    <a:gd name="T72" fmla="*/ 17 w 123"/>
                    <a:gd name="T73" fmla="*/ 46 h 117"/>
                    <a:gd name="T74" fmla="*/ 11 w 123"/>
                    <a:gd name="T75" fmla="*/ 37 h 117"/>
                    <a:gd name="T76" fmla="*/ 5 w 123"/>
                    <a:gd name="T77" fmla="*/ 34 h 117"/>
                    <a:gd name="T78" fmla="*/ 0 w 123"/>
                    <a:gd name="T79" fmla="*/ 39 h 117"/>
                    <a:gd name="T80" fmla="*/ 2 w 123"/>
                    <a:gd name="T81" fmla="*/ 50 h 117"/>
                    <a:gd name="T82" fmla="*/ 9 w 123"/>
                    <a:gd name="T83" fmla="*/ 70 h 117"/>
                    <a:gd name="T84" fmla="*/ 13 w 123"/>
                    <a:gd name="T85" fmla="*/ 87 h 117"/>
                    <a:gd name="T86" fmla="*/ 14 w 123"/>
                    <a:gd name="T87" fmla="*/ 101 h 117"/>
                    <a:gd name="T88" fmla="*/ 15 w 123"/>
                    <a:gd name="T89" fmla="*/ 113 h 117"/>
                    <a:gd name="T90" fmla="*/ 16 w 123"/>
                    <a:gd name="T91" fmla="*/ 114 h 117"/>
                    <a:gd name="T92" fmla="*/ 16 w 123"/>
                    <a:gd name="T93" fmla="*/ 115 h 117"/>
                    <a:gd name="T94" fmla="*/ 16 w 123"/>
                    <a:gd name="T95" fmla="*/ 116 h 117"/>
                    <a:gd name="T96" fmla="*/ 16 w 123"/>
                    <a:gd name="T97" fmla="*/ 117 h 117"/>
                    <a:gd name="T98" fmla="*/ 58 w 123"/>
                    <a:gd name="T99" fmla="*/ 117 h 1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17"/>
                    <a:gd name="T152" fmla="*/ 123 w 123"/>
                    <a:gd name="T153" fmla="*/ 117 h 11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17">
                      <a:moveTo>
                        <a:pt x="58" y="117"/>
                      </a:moveTo>
                      <a:lnTo>
                        <a:pt x="63" y="114"/>
                      </a:lnTo>
                      <a:lnTo>
                        <a:pt x="70" y="109"/>
                      </a:lnTo>
                      <a:lnTo>
                        <a:pt x="77" y="107"/>
                      </a:lnTo>
                      <a:lnTo>
                        <a:pt x="83" y="103"/>
                      </a:lnTo>
                      <a:lnTo>
                        <a:pt x="90" y="100"/>
                      </a:lnTo>
                      <a:lnTo>
                        <a:pt x="96" y="98"/>
                      </a:lnTo>
                      <a:lnTo>
                        <a:pt x="100" y="95"/>
                      </a:lnTo>
                      <a:lnTo>
                        <a:pt x="105" y="94"/>
                      </a:lnTo>
                      <a:lnTo>
                        <a:pt x="115" y="88"/>
                      </a:lnTo>
                      <a:lnTo>
                        <a:pt x="122" y="80"/>
                      </a:lnTo>
                      <a:lnTo>
                        <a:pt x="123" y="72"/>
                      </a:lnTo>
                      <a:lnTo>
                        <a:pt x="117" y="64"/>
                      </a:lnTo>
                      <a:lnTo>
                        <a:pt x="109" y="53"/>
                      </a:lnTo>
                      <a:lnTo>
                        <a:pt x="102" y="38"/>
                      </a:lnTo>
                      <a:lnTo>
                        <a:pt x="97" y="22"/>
                      </a:lnTo>
                      <a:lnTo>
                        <a:pt x="93" y="8"/>
                      </a:lnTo>
                      <a:lnTo>
                        <a:pt x="90" y="2"/>
                      </a:lnTo>
                      <a:lnTo>
                        <a:pt x="85" y="0"/>
                      </a:lnTo>
                      <a:lnTo>
                        <a:pt x="82" y="2"/>
                      </a:lnTo>
                      <a:lnTo>
                        <a:pt x="81" y="11"/>
                      </a:lnTo>
                      <a:lnTo>
                        <a:pt x="83" y="24"/>
                      </a:lnTo>
                      <a:lnTo>
                        <a:pt x="87" y="39"/>
                      </a:lnTo>
                      <a:lnTo>
                        <a:pt x="93" y="56"/>
                      </a:lnTo>
                      <a:lnTo>
                        <a:pt x="100" y="72"/>
                      </a:lnTo>
                      <a:lnTo>
                        <a:pt x="90" y="77"/>
                      </a:lnTo>
                      <a:lnTo>
                        <a:pt x="82" y="80"/>
                      </a:lnTo>
                      <a:lnTo>
                        <a:pt x="74" y="84"/>
                      </a:lnTo>
                      <a:lnTo>
                        <a:pt x="66" y="87"/>
                      </a:lnTo>
                      <a:lnTo>
                        <a:pt x="59" y="92"/>
                      </a:lnTo>
                      <a:lnTo>
                        <a:pt x="51" y="96"/>
                      </a:lnTo>
                      <a:lnTo>
                        <a:pt x="44" y="102"/>
                      </a:lnTo>
                      <a:lnTo>
                        <a:pt x="36" y="109"/>
                      </a:lnTo>
                      <a:lnTo>
                        <a:pt x="33" y="90"/>
                      </a:lnTo>
                      <a:lnTo>
                        <a:pt x="29" y="73"/>
                      </a:lnTo>
                      <a:lnTo>
                        <a:pt x="24" y="60"/>
                      </a:lnTo>
                      <a:lnTo>
                        <a:pt x="17" y="46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0" y="39"/>
                      </a:lnTo>
                      <a:lnTo>
                        <a:pt x="2" y="50"/>
                      </a:lnTo>
                      <a:lnTo>
                        <a:pt x="9" y="70"/>
                      </a:lnTo>
                      <a:lnTo>
                        <a:pt x="13" y="87"/>
                      </a:lnTo>
                      <a:lnTo>
                        <a:pt x="14" y="101"/>
                      </a:lnTo>
                      <a:lnTo>
                        <a:pt x="15" y="113"/>
                      </a:lnTo>
                      <a:lnTo>
                        <a:pt x="16" y="114"/>
                      </a:lnTo>
                      <a:lnTo>
                        <a:pt x="16" y="115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58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49" name="Freeform 54"/>
                <p:cNvSpPr>
                  <a:spLocks/>
                </p:cNvSpPr>
                <p:nvPr/>
              </p:nvSpPr>
              <p:spPr bwMode="auto">
                <a:xfrm>
                  <a:off x="2947" y="2607"/>
                  <a:ext cx="20" cy="10"/>
                </a:xfrm>
                <a:custGeom>
                  <a:avLst/>
                  <a:gdLst>
                    <a:gd name="T0" fmla="*/ 42 w 42"/>
                    <a:gd name="T1" fmla="*/ 0 h 21"/>
                    <a:gd name="T2" fmla="*/ 0 w 42"/>
                    <a:gd name="T3" fmla="*/ 0 h 21"/>
                    <a:gd name="T4" fmla="*/ 4 w 42"/>
                    <a:gd name="T5" fmla="*/ 9 h 21"/>
                    <a:gd name="T6" fmla="*/ 8 w 42"/>
                    <a:gd name="T7" fmla="*/ 17 h 21"/>
                    <a:gd name="T8" fmla="*/ 15 w 42"/>
                    <a:gd name="T9" fmla="*/ 21 h 21"/>
                    <a:gd name="T10" fmla="*/ 22 w 42"/>
                    <a:gd name="T11" fmla="*/ 15 h 21"/>
                    <a:gd name="T12" fmla="*/ 25 w 42"/>
                    <a:gd name="T13" fmla="*/ 11 h 21"/>
                    <a:gd name="T14" fmla="*/ 30 w 42"/>
                    <a:gd name="T15" fmla="*/ 7 h 21"/>
                    <a:gd name="T16" fmla="*/ 36 w 42"/>
                    <a:gd name="T17" fmla="*/ 4 h 21"/>
                    <a:gd name="T18" fmla="*/ 42 w 42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21"/>
                    <a:gd name="T32" fmla="*/ 42 w 42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21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8" y="17"/>
                      </a:lnTo>
                      <a:lnTo>
                        <a:pt x="15" y="21"/>
                      </a:lnTo>
                      <a:lnTo>
                        <a:pt x="22" y="15"/>
                      </a:lnTo>
                      <a:lnTo>
                        <a:pt x="25" y="11"/>
                      </a:lnTo>
                      <a:lnTo>
                        <a:pt x="30" y="7"/>
                      </a:lnTo>
                      <a:lnTo>
                        <a:pt x="36" y="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0" name="Freeform 55"/>
                <p:cNvSpPr>
                  <a:spLocks/>
                </p:cNvSpPr>
                <p:nvPr/>
              </p:nvSpPr>
              <p:spPr bwMode="auto">
                <a:xfrm>
                  <a:off x="2943" y="2545"/>
                  <a:ext cx="25" cy="15"/>
                </a:xfrm>
                <a:custGeom>
                  <a:avLst/>
                  <a:gdLst>
                    <a:gd name="T0" fmla="*/ 7 w 51"/>
                    <a:gd name="T1" fmla="*/ 13 h 30"/>
                    <a:gd name="T2" fmla="*/ 0 w 51"/>
                    <a:gd name="T3" fmla="*/ 17 h 30"/>
                    <a:gd name="T4" fmla="*/ 0 w 51"/>
                    <a:gd name="T5" fmla="*/ 24 h 30"/>
                    <a:gd name="T6" fmla="*/ 4 w 51"/>
                    <a:gd name="T7" fmla="*/ 29 h 30"/>
                    <a:gd name="T8" fmla="*/ 12 w 51"/>
                    <a:gd name="T9" fmla="*/ 30 h 30"/>
                    <a:gd name="T10" fmla="*/ 16 w 51"/>
                    <a:gd name="T11" fmla="*/ 28 h 30"/>
                    <a:gd name="T12" fmla="*/ 22 w 51"/>
                    <a:gd name="T13" fmla="*/ 25 h 30"/>
                    <a:gd name="T14" fmla="*/ 27 w 51"/>
                    <a:gd name="T15" fmla="*/ 22 h 30"/>
                    <a:gd name="T16" fmla="*/ 31 w 51"/>
                    <a:gd name="T17" fmla="*/ 18 h 30"/>
                    <a:gd name="T18" fmla="*/ 36 w 51"/>
                    <a:gd name="T19" fmla="*/ 15 h 30"/>
                    <a:gd name="T20" fmla="*/ 40 w 51"/>
                    <a:gd name="T21" fmla="*/ 11 h 30"/>
                    <a:gd name="T22" fmla="*/ 44 w 51"/>
                    <a:gd name="T23" fmla="*/ 9 h 30"/>
                    <a:gd name="T24" fmla="*/ 47 w 51"/>
                    <a:gd name="T25" fmla="*/ 8 h 30"/>
                    <a:gd name="T26" fmla="*/ 51 w 51"/>
                    <a:gd name="T27" fmla="*/ 4 h 30"/>
                    <a:gd name="T28" fmla="*/ 51 w 51"/>
                    <a:gd name="T29" fmla="*/ 2 h 30"/>
                    <a:gd name="T30" fmla="*/ 47 w 51"/>
                    <a:gd name="T31" fmla="*/ 0 h 30"/>
                    <a:gd name="T32" fmla="*/ 42 w 51"/>
                    <a:gd name="T33" fmla="*/ 0 h 30"/>
                    <a:gd name="T34" fmla="*/ 36 w 51"/>
                    <a:gd name="T35" fmla="*/ 1 h 30"/>
                    <a:gd name="T36" fmla="*/ 32 w 51"/>
                    <a:gd name="T37" fmla="*/ 2 h 30"/>
                    <a:gd name="T38" fmla="*/ 28 w 51"/>
                    <a:gd name="T39" fmla="*/ 4 h 30"/>
                    <a:gd name="T40" fmla="*/ 24 w 51"/>
                    <a:gd name="T41" fmla="*/ 6 h 30"/>
                    <a:gd name="T42" fmla="*/ 20 w 51"/>
                    <a:gd name="T43" fmla="*/ 8 h 30"/>
                    <a:gd name="T44" fmla="*/ 16 w 51"/>
                    <a:gd name="T45" fmla="*/ 9 h 30"/>
                    <a:gd name="T46" fmla="*/ 12 w 51"/>
                    <a:gd name="T47" fmla="*/ 11 h 30"/>
                    <a:gd name="T48" fmla="*/ 7 w 51"/>
                    <a:gd name="T49" fmla="*/ 13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1"/>
                    <a:gd name="T76" fmla="*/ 0 h 30"/>
                    <a:gd name="T77" fmla="*/ 51 w 51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1" h="30">
                      <a:moveTo>
                        <a:pt x="7" y="13"/>
                      </a:move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4" y="29"/>
                      </a:lnTo>
                      <a:lnTo>
                        <a:pt x="12" y="30"/>
                      </a:lnTo>
                      <a:lnTo>
                        <a:pt x="16" y="28"/>
                      </a:lnTo>
                      <a:lnTo>
                        <a:pt x="22" y="25"/>
                      </a:lnTo>
                      <a:lnTo>
                        <a:pt x="27" y="22"/>
                      </a:lnTo>
                      <a:lnTo>
                        <a:pt x="31" y="18"/>
                      </a:lnTo>
                      <a:lnTo>
                        <a:pt x="36" y="15"/>
                      </a:lnTo>
                      <a:lnTo>
                        <a:pt x="40" y="11"/>
                      </a:lnTo>
                      <a:lnTo>
                        <a:pt x="44" y="9"/>
                      </a:lnTo>
                      <a:lnTo>
                        <a:pt x="47" y="8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1"/>
                      </a:lnTo>
                      <a:lnTo>
                        <a:pt x="32" y="2"/>
                      </a:lnTo>
                      <a:lnTo>
                        <a:pt x="28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6" y="9"/>
                      </a:lnTo>
                      <a:lnTo>
                        <a:pt x="12" y="1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1" name="Freeform 56"/>
                <p:cNvSpPr>
                  <a:spLocks/>
                </p:cNvSpPr>
                <p:nvPr/>
              </p:nvSpPr>
              <p:spPr bwMode="auto">
                <a:xfrm>
                  <a:off x="2997" y="2510"/>
                  <a:ext cx="27" cy="52"/>
                </a:xfrm>
                <a:custGeom>
                  <a:avLst/>
                  <a:gdLst>
                    <a:gd name="T0" fmla="*/ 20 w 56"/>
                    <a:gd name="T1" fmla="*/ 12 h 103"/>
                    <a:gd name="T2" fmla="*/ 16 w 56"/>
                    <a:gd name="T3" fmla="*/ 3 h 103"/>
                    <a:gd name="T4" fmla="*/ 8 w 56"/>
                    <a:gd name="T5" fmla="*/ 0 h 103"/>
                    <a:gd name="T6" fmla="*/ 3 w 56"/>
                    <a:gd name="T7" fmla="*/ 5 h 103"/>
                    <a:gd name="T8" fmla="*/ 0 w 56"/>
                    <a:gd name="T9" fmla="*/ 18 h 103"/>
                    <a:gd name="T10" fmla="*/ 3 w 56"/>
                    <a:gd name="T11" fmla="*/ 30 h 103"/>
                    <a:gd name="T12" fmla="*/ 7 w 56"/>
                    <a:gd name="T13" fmla="*/ 42 h 103"/>
                    <a:gd name="T14" fmla="*/ 13 w 56"/>
                    <a:gd name="T15" fmla="*/ 56 h 103"/>
                    <a:gd name="T16" fmla="*/ 20 w 56"/>
                    <a:gd name="T17" fmla="*/ 68 h 103"/>
                    <a:gd name="T18" fmla="*/ 28 w 56"/>
                    <a:gd name="T19" fmla="*/ 79 h 103"/>
                    <a:gd name="T20" fmla="*/ 35 w 56"/>
                    <a:gd name="T21" fmla="*/ 90 h 103"/>
                    <a:gd name="T22" fmla="*/ 42 w 56"/>
                    <a:gd name="T23" fmla="*/ 97 h 103"/>
                    <a:gd name="T24" fmla="*/ 47 w 56"/>
                    <a:gd name="T25" fmla="*/ 101 h 103"/>
                    <a:gd name="T26" fmla="*/ 52 w 56"/>
                    <a:gd name="T27" fmla="*/ 103 h 103"/>
                    <a:gd name="T28" fmla="*/ 56 w 56"/>
                    <a:gd name="T29" fmla="*/ 101 h 103"/>
                    <a:gd name="T30" fmla="*/ 56 w 56"/>
                    <a:gd name="T31" fmla="*/ 98 h 103"/>
                    <a:gd name="T32" fmla="*/ 53 w 56"/>
                    <a:gd name="T33" fmla="*/ 92 h 103"/>
                    <a:gd name="T34" fmla="*/ 45 w 56"/>
                    <a:gd name="T35" fmla="*/ 78 h 103"/>
                    <a:gd name="T36" fmla="*/ 35 w 56"/>
                    <a:gd name="T37" fmla="*/ 55 h 103"/>
                    <a:gd name="T38" fmla="*/ 24 w 56"/>
                    <a:gd name="T39" fmla="*/ 31 h 103"/>
                    <a:gd name="T40" fmla="*/ 20 w 56"/>
                    <a:gd name="T41" fmla="*/ 12 h 1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103"/>
                    <a:gd name="T65" fmla="*/ 56 w 56"/>
                    <a:gd name="T66" fmla="*/ 103 h 1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103">
                      <a:moveTo>
                        <a:pt x="20" y="12"/>
                      </a:move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" y="30"/>
                      </a:lnTo>
                      <a:lnTo>
                        <a:pt x="7" y="42"/>
                      </a:lnTo>
                      <a:lnTo>
                        <a:pt x="13" y="56"/>
                      </a:lnTo>
                      <a:lnTo>
                        <a:pt x="20" y="68"/>
                      </a:lnTo>
                      <a:lnTo>
                        <a:pt x="28" y="79"/>
                      </a:lnTo>
                      <a:lnTo>
                        <a:pt x="35" y="90"/>
                      </a:lnTo>
                      <a:lnTo>
                        <a:pt x="42" y="97"/>
                      </a:lnTo>
                      <a:lnTo>
                        <a:pt x="47" y="101"/>
                      </a:lnTo>
                      <a:lnTo>
                        <a:pt x="52" y="103"/>
                      </a:lnTo>
                      <a:lnTo>
                        <a:pt x="56" y="101"/>
                      </a:lnTo>
                      <a:lnTo>
                        <a:pt x="56" y="98"/>
                      </a:lnTo>
                      <a:lnTo>
                        <a:pt x="53" y="92"/>
                      </a:lnTo>
                      <a:lnTo>
                        <a:pt x="45" y="78"/>
                      </a:lnTo>
                      <a:lnTo>
                        <a:pt x="35" y="55"/>
                      </a:lnTo>
                      <a:lnTo>
                        <a:pt x="24" y="31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2" name="Freeform 57"/>
                <p:cNvSpPr>
                  <a:spLocks/>
                </p:cNvSpPr>
                <p:nvPr/>
              </p:nvSpPr>
              <p:spPr bwMode="auto">
                <a:xfrm>
                  <a:off x="2930" y="2504"/>
                  <a:ext cx="48" cy="28"/>
                </a:xfrm>
                <a:custGeom>
                  <a:avLst/>
                  <a:gdLst>
                    <a:gd name="T0" fmla="*/ 7 w 94"/>
                    <a:gd name="T1" fmla="*/ 57 h 57"/>
                    <a:gd name="T2" fmla="*/ 16 w 94"/>
                    <a:gd name="T3" fmla="*/ 55 h 57"/>
                    <a:gd name="T4" fmla="*/ 27 w 94"/>
                    <a:gd name="T5" fmla="*/ 52 h 57"/>
                    <a:gd name="T6" fmla="*/ 40 w 94"/>
                    <a:gd name="T7" fmla="*/ 46 h 57"/>
                    <a:gd name="T8" fmla="*/ 53 w 94"/>
                    <a:gd name="T9" fmla="*/ 40 h 57"/>
                    <a:gd name="T10" fmla="*/ 67 w 94"/>
                    <a:gd name="T11" fmla="*/ 33 h 57"/>
                    <a:gd name="T12" fmla="*/ 77 w 94"/>
                    <a:gd name="T13" fmla="*/ 28 h 57"/>
                    <a:gd name="T14" fmla="*/ 86 w 94"/>
                    <a:gd name="T15" fmla="*/ 21 h 57"/>
                    <a:gd name="T16" fmla="*/ 92 w 94"/>
                    <a:gd name="T17" fmla="*/ 15 h 57"/>
                    <a:gd name="T18" fmla="*/ 94 w 94"/>
                    <a:gd name="T19" fmla="*/ 6 h 57"/>
                    <a:gd name="T20" fmla="*/ 90 w 94"/>
                    <a:gd name="T21" fmla="*/ 1 h 57"/>
                    <a:gd name="T22" fmla="*/ 80 w 94"/>
                    <a:gd name="T23" fmla="*/ 0 h 57"/>
                    <a:gd name="T24" fmla="*/ 71 w 94"/>
                    <a:gd name="T25" fmla="*/ 5 h 57"/>
                    <a:gd name="T26" fmla="*/ 67 w 94"/>
                    <a:gd name="T27" fmla="*/ 9 h 57"/>
                    <a:gd name="T28" fmla="*/ 59 w 94"/>
                    <a:gd name="T29" fmla="*/ 14 h 57"/>
                    <a:gd name="T30" fmla="*/ 50 w 94"/>
                    <a:gd name="T31" fmla="*/ 20 h 57"/>
                    <a:gd name="T32" fmla="*/ 41 w 94"/>
                    <a:gd name="T33" fmla="*/ 25 h 57"/>
                    <a:gd name="T34" fmla="*/ 32 w 94"/>
                    <a:gd name="T35" fmla="*/ 31 h 57"/>
                    <a:gd name="T36" fmla="*/ 23 w 94"/>
                    <a:gd name="T37" fmla="*/ 37 h 57"/>
                    <a:gd name="T38" fmla="*/ 15 w 94"/>
                    <a:gd name="T39" fmla="*/ 40 h 57"/>
                    <a:gd name="T40" fmla="*/ 9 w 94"/>
                    <a:gd name="T41" fmla="*/ 44 h 57"/>
                    <a:gd name="T42" fmla="*/ 3 w 94"/>
                    <a:gd name="T43" fmla="*/ 47 h 57"/>
                    <a:gd name="T44" fmla="*/ 0 w 94"/>
                    <a:gd name="T45" fmla="*/ 52 h 57"/>
                    <a:gd name="T46" fmla="*/ 1 w 94"/>
                    <a:gd name="T47" fmla="*/ 55 h 57"/>
                    <a:gd name="T48" fmla="*/ 7 w 94"/>
                    <a:gd name="T49" fmla="*/ 57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4"/>
                    <a:gd name="T76" fmla="*/ 0 h 57"/>
                    <a:gd name="T77" fmla="*/ 94 w 94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4" h="57">
                      <a:moveTo>
                        <a:pt x="7" y="57"/>
                      </a:moveTo>
                      <a:lnTo>
                        <a:pt x="16" y="55"/>
                      </a:lnTo>
                      <a:lnTo>
                        <a:pt x="27" y="52"/>
                      </a:lnTo>
                      <a:lnTo>
                        <a:pt x="40" y="46"/>
                      </a:lnTo>
                      <a:lnTo>
                        <a:pt x="53" y="40"/>
                      </a:lnTo>
                      <a:lnTo>
                        <a:pt x="67" y="33"/>
                      </a:lnTo>
                      <a:lnTo>
                        <a:pt x="77" y="28"/>
                      </a:lnTo>
                      <a:lnTo>
                        <a:pt x="86" y="21"/>
                      </a:lnTo>
                      <a:lnTo>
                        <a:pt x="92" y="15"/>
                      </a:lnTo>
                      <a:lnTo>
                        <a:pt x="94" y="6"/>
                      </a:lnTo>
                      <a:lnTo>
                        <a:pt x="90" y="1"/>
                      </a:lnTo>
                      <a:lnTo>
                        <a:pt x="80" y="0"/>
                      </a:lnTo>
                      <a:lnTo>
                        <a:pt x="71" y="5"/>
                      </a:lnTo>
                      <a:lnTo>
                        <a:pt x="67" y="9"/>
                      </a:lnTo>
                      <a:lnTo>
                        <a:pt x="59" y="14"/>
                      </a:lnTo>
                      <a:lnTo>
                        <a:pt x="50" y="20"/>
                      </a:lnTo>
                      <a:lnTo>
                        <a:pt x="41" y="25"/>
                      </a:lnTo>
                      <a:lnTo>
                        <a:pt x="32" y="31"/>
                      </a:lnTo>
                      <a:lnTo>
                        <a:pt x="23" y="37"/>
                      </a:lnTo>
                      <a:lnTo>
                        <a:pt x="15" y="40"/>
                      </a:lnTo>
                      <a:lnTo>
                        <a:pt x="9" y="44"/>
                      </a:lnTo>
                      <a:lnTo>
                        <a:pt x="3" y="47"/>
                      </a:lnTo>
                      <a:lnTo>
                        <a:pt x="0" y="52"/>
                      </a:lnTo>
                      <a:lnTo>
                        <a:pt x="1" y="55"/>
                      </a:lnTo>
                      <a:lnTo>
                        <a:pt x="7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3" name="Freeform 58"/>
                <p:cNvSpPr>
                  <a:spLocks/>
                </p:cNvSpPr>
                <p:nvPr/>
              </p:nvSpPr>
              <p:spPr bwMode="auto">
                <a:xfrm>
                  <a:off x="2898" y="2369"/>
                  <a:ext cx="122" cy="106"/>
                </a:xfrm>
                <a:custGeom>
                  <a:avLst/>
                  <a:gdLst>
                    <a:gd name="T0" fmla="*/ 229 w 245"/>
                    <a:gd name="T1" fmla="*/ 10 h 211"/>
                    <a:gd name="T2" fmla="*/ 225 w 245"/>
                    <a:gd name="T3" fmla="*/ 15 h 211"/>
                    <a:gd name="T4" fmla="*/ 219 w 245"/>
                    <a:gd name="T5" fmla="*/ 25 h 211"/>
                    <a:gd name="T6" fmla="*/ 213 w 245"/>
                    <a:gd name="T7" fmla="*/ 34 h 211"/>
                    <a:gd name="T8" fmla="*/ 207 w 245"/>
                    <a:gd name="T9" fmla="*/ 45 h 211"/>
                    <a:gd name="T10" fmla="*/ 201 w 245"/>
                    <a:gd name="T11" fmla="*/ 58 h 211"/>
                    <a:gd name="T12" fmla="*/ 195 w 245"/>
                    <a:gd name="T13" fmla="*/ 71 h 211"/>
                    <a:gd name="T14" fmla="*/ 190 w 245"/>
                    <a:gd name="T15" fmla="*/ 82 h 211"/>
                    <a:gd name="T16" fmla="*/ 187 w 245"/>
                    <a:gd name="T17" fmla="*/ 94 h 211"/>
                    <a:gd name="T18" fmla="*/ 171 w 245"/>
                    <a:gd name="T19" fmla="*/ 98 h 211"/>
                    <a:gd name="T20" fmla="*/ 149 w 245"/>
                    <a:gd name="T21" fmla="*/ 105 h 211"/>
                    <a:gd name="T22" fmla="*/ 123 w 245"/>
                    <a:gd name="T23" fmla="*/ 114 h 211"/>
                    <a:gd name="T24" fmla="*/ 96 w 245"/>
                    <a:gd name="T25" fmla="*/ 127 h 211"/>
                    <a:gd name="T26" fmla="*/ 69 w 245"/>
                    <a:gd name="T27" fmla="*/ 142 h 211"/>
                    <a:gd name="T28" fmla="*/ 43 w 245"/>
                    <a:gd name="T29" fmla="*/ 159 h 211"/>
                    <a:gd name="T30" fmla="*/ 21 w 245"/>
                    <a:gd name="T31" fmla="*/ 179 h 211"/>
                    <a:gd name="T32" fmla="*/ 4 w 245"/>
                    <a:gd name="T33" fmla="*/ 201 h 211"/>
                    <a:gd name="T34" fmla="*/ 0 w 245"/>
                    <a:gd name="T35" fmla="*/ 210 h 211"/>
                    <a:gd name="T36" fmla="*/ 2 w 245"/>
                    <a:gd name="T37" fmla="*/ 211 h 211"/>
                    <a:gd name="T38" fmla="*/ 8 w 245"/>
                    <a:gd name="T39" fmla="*/ 209 h 211"/>
                    <a:gd name="T40" fmla="*/ 14 w 245"/>
                    <a:gd name="T41" fmla="*/ 203 h 211"/>
                    <a:gd name="T42" fmla="*/ 31 w 245"/>
                    <a:gd name="T43" fmla="*/ 185 h 211"/>
                    <a:gd name="T44" fmla="*/ 54 w 245"/>
                    <a:gd name="T45" fmla="*/ 169 h 211"/>
                    <a:gd name="T46" fmla="*/ 80 w 245"/>
                    <a:gd name="T47" fmla="*/ 155 h 211"/>
                    <a:gd name="T48" fmla="*/ 106 w 245"/>
                    <a:gd name="T49" fmla="*/ 143 h 211"/>
                    <a:gd name="T50" fmla="*/ 130 w 245"/>
                    <a:gd name="T51" fmla="*/ 134 h 211"/>
                    <a:gd name="T52" fmla="*/ 152 w 245"/>
                    <a:gd name="T53" fmla="*/ 126 h 211"/>
                    <a:gd name="T54" fmla="*/ 169 w 245"/>
                    <a:gd name="T55" fmla="*/ 121 h 211"/>
                    <a:gd name="T56" fmla="*/ 180 w 245"/>
                    <a:gd name="T57" fmla="*/ 119 h 211"/>
                    <a:gd name="T58" fmla="*/ 190 w 245"/>
                    <a:gd name="T59" fmla="*/ 116 h 211"/>
                    <a:gd name="T60" fmla="*/ 198 w 245"/>
                    <a:gd name="T61" fmla="*/ 110 h 211"/>
                    <a:gd name="T62" fmla="*/ 203 w 245"/>
                    <a:gd name="T63" fmla="*/ 103 h 211"/>
                    <a:gd name="T64" fmla="*/ 206 w 245"/>
                    <a:gd name="T65" fmla="*/ 94 h 211"/>
                    <a:gd name="T66" fmla="*/ 209 w 245"/>
                    <a:gd name="T67" fmla="*/ 87 h 211"/>
                    <a:gd name="T68" fmla="*/ 211 w 245"/>
                    <a:gd name="T69" fmla="*/ 76 h 211"/>
                    <a:gd name="T70" fmla="*/ 216 w 245"/>
                    <a:gd name="T71" fmla="*/ 65 h 211"/>
                    <a:gd name="T72" fmla="*/ 221 w 245"/>
                    <a:gd name="T73" fmla="*/ 52 h 211"/>
                    <a:gd name="T74" fmla="*/ 227 w 245"/>
                    <a:gd name="T75" fmla="*/ 40 h 211"/>
                    <a:gd name="T76" fmla="*/ 233 w 245"/>
                    <a:gd name="T77" fmla="*/ 28 h 211"/>
                    <a:gd name="T78" fmla="*/ 237 w 245"/>
                    <a:gd name="T79" fmla="*/ 18 h 211"/>
                    <a:gd name="T80" fmla="*/ 242 w 245"/>
                    <a:gd name="T81" fmla="*/ 11 h 211"/>
                    <a:gd name="T82" fmla="*/ 245 w 245"/>
                    <a:gd name="T83" fmla="*/ 5 h 211"/>
                    <a:gd name="T84" fmla="*/ 244 w 245"/>
                    <a:gd name="T85" fmla="*/ 0 h 211"/>
                    <a:gd name="T86" fmla="*/ 239 w 245"/>
                    <a:gd name="T87" fmla="*/ 0 h 211"/>
                    <a:gd name="T88" fmla="*/ 229 w 245"/>
                    <a:gd name="T89" fmla="*/ 10 h 2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5"/>
                    <a:gd name="T136" fmla="*/ 0 h 211"/>
                    <a:gd name="T137" fmla="*/ 245 w 245"/>
                    <a:gd name="T138" fmla="*/ 211 h 2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5" h="211">
                      <a:moveTo>
                        <a:pt x="229" y="10"/>
                      </a:moveTo>
                      <a:lnTo>
                        <a:pt x="225" y="15"/>
                      </a:lnTo>
                      <a:lnTo>
                        <a:pt x="219" y="25"/>
                      </a:lnTo>
                      <a:lnTo>
                        <a:pt x="213" y="34"/>
                      </a:lnTo>
                      <a:lnTo>
                        <a:pt x="207" y="45"/>
                      </a:lnTo>
                      <a:lnTo>
                        <a:pt x="201" y="58"/>
                      </a:lnTo>
                      <a:lnTo>
                        <a:pt x="195" y="71"/>
                      </a:lnTo>
                      <a:lnTo>
                        <a:pt x="190" y="82"/>
                      </a:lnTo>
                      <a:lnTo>
                        <a:pt x="187" y="94"/>
                      </a:lnTo>
                      <a:lnTo>
                        <a:pt x="171" y="98"/>
                      </a:lnTo>
                      <a:lnTo>
                        <a:pt x="149" y="105"/>
                      </a:lnTo>
                      <a:lnTo>
                        <a:pt x="123" y="114"/>
                      </a:lnTo>
                      <a:lnTo>
                        <a:pt x="96" y="127"/>
                      </a:lnTo>
                      <a:lnTo>
                        <a:pt x="69" y="142"/>
                      </a:lnTo>
                      <a:lnTo>
                        <a:pt x="43" y="159"/>
                      </a:lnTo>
                      <a:lnTo>
                        <a:pt x="21" y="179"/>
                      </a:lnTo>
                      <a:lnTo>
                        <a:pt x="4" y="201"/>
                      </a:lnTo>
                      <a:lnTo>
                        <a:pt x="0" y="210"/>
                      </a:lnTo>
                      <a:lnTo>
                        <a:pt x="2" y="211"/>
                      </a:lnTo>
                      <a:lnTo>
                        <a:pt x="8" y="209"/>
                      </a:lnTo>
                      <a:lnTo>
                        <a:pt x="14" y="203"/>
                      </a:lnTo>
                      <a:lnTo>
                        <a:pt x="31" y="185"/>
                      </a:lnTo>
                      <a:lnTo>
                        <a:pt x="54" y="169"/>
                      </a:lnTo>
                      <a:lnTo>
                        <a:pt x="80" y="155"/>
                      </a:lnTo>
                      <a:lnTo>
                        <a:pt x="106" y="143"/>
                      </a:lnTo>
                      <a:lnTo>
                        <a:pt x="130" y="134"/>
                      </a:lnTo>
                      <a:lnTo>
                        <a:pt x="152" y="126"/>
                      </a:lnTo>
                      <a:lnTo>
                        <a:pt x="169" y="121"/>
                      </a:lnTo>
                      <a:lnTo>
                        <a:pt x="180" y="119"/>
                      </a:lnTo>
                      <a:lnTo>
                        <a:pt x="190" y="116"/>
                      </a:lnTo>
                      <a:lnTo>
                        <a:pt x="198" y="110"/>
                      </a:lnTo>
                      <a:lnTo>
                        <a:pt x="203" y="103"/>
                      </a:lnTo>
                      <a:lnTo>
                        <a:pt x="206" y="94"/>
                      </a:lnTo>
                      <a:lnTo>
                        <a:pt x="209" y="87"/>
                      </a:lnTo>
                      <a:lnTo>
                        <a:pt x="211" y="76"/>
                      </a:lnTo>
                      <a:lnTo>
                        <a:pt x="216" y="65"/>
                      </a:lnTo>
                      <a:lnTo>
                        <a:pt x="221" y="52"/>
                      </a:lnTo>
                      <a:lnTo>
                        <a:pt x="227" y="40"/>
                      </a:lnTo>
                      <a:lnTo>
                        <a:pt x="233" y="28"/>
                      </a:lnTo>
                      <a:lnTo>
                        <a:pt x="237" y="18"/>
                      </a:lnTo>
                      <a:lnTo>
                        <a:pt x="242" y="11"/>
                      </a:lnTo>
                      <a:lnTo>
                        <a:pt x="245" y="5"/>
                      </a:lnTo>
                      <a:lnTo>
                        <a:pt x="244" y="0"/>
                      </a:lnTo>
                      <a:lnTo>
                        <a:pt x="239" y="0"/>
                      </a:lnTo>
                      <a:lnTo>
                        <a:pt x="22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4" name="Freeform 59"/>
                <p:cNvSpPr>
                  <a:spLocks/>
                </p:cNvSpPr>
                <p:nvPr/>
              </p:nvSpPr>
              <p:spPr bwMode="auto">
                <a:xfrm>
                  <a:off x="2878" y="2374"/>
                  <a:ext cx="124" cy="106"/>
                </a:xfrm>
                <a:custGeom>
                  <a:avLst/>
                  <a:gdLst>
                    <a:gd name="T0" fmla="*/ 232 w 248"/>
                    <a:gd name="T1" fmla="*/ 0 h 211"/>
                    <a:gd name="T2" fmla="*/ 222 w 248"/>
                    <a:gd name="T3" fmla="*/ 2 h 211"/>
                    <a:gd name="T4" fmla="*/ 212 w 248"/>
                    <a:gd name="T5" fmla="*/ 4 h 211"/>
                    <a:gd name="T6" fmla="*/ 199 w 248"/>
                    <a:gd name="T7" fmla="*/ 7 h 211"/>
                    <a:gd name="T8" fmla="*/ 188 w 248"/>
                    <a:gd name="T9" fmla="*/ 9 h 211"/>
                    <a:gd name="T10" fmla="*/ 175 w 248"/>
                    <a:gd name="T11" fmla="*/ 10 h 211"/>
                    <a:gd name="T12" fmla="*/ 164 w 248"/>
                    <a:gd name="T13" fmla="*/ 11 h 211"/>
                    <a:gd name="T14" fmla="*/ 153 w 248"/>
                    <a:gd name="T15" fmla="*/ 12 h 211"/>
                    <a:gd name="T16" fmla="*/ 146 w 248"/>
                    <a:gd name="T17" fmla="*/ 11 h 211"/>
                    <a:gd name="T18" fmla="*/ 135 w 248"/>
                    <a:gd name="T19" fmla="*/ 10 h 211"/>
                    <a:gd name="T20" fmla="*/ 127 w 248"/>
                    <a:gd name="T21" fmla="*/ 14 h 211"/>
                    <a:gd name="T22" fmla="*/ 121 w 248"/>
                    <a:gd name="T23" fmla="*/ 19 h 211"/>
                    <a:gd name="T24" fmla="*/ 119 w 248"/>
                    <a:gd name="T25" fmla="*/ 26 h 211"/>
                    <a:gd name="T26" fmla="*/ 116 w 248"/>
                    <a:gd name="T27" fmla="*/ 33 h 211"/>
                    <a:gd name="T28" fmla="*/ 109 w 248"/>
                    <a:gd name="T29" fmla="*/ 46 h 211"/>
                    <a:gd name="T30" fmla="*/ 99 w 248"/>
                    <a:gd name="T31" fmla="*/ 64 h 211"/>
                    <a:gd name="T32" fmla="*/ 85 w 248"/>
                    <a:gd name="T33" fmla="*/ 86 h 211"/>
                    <a:gd name="T34" fmla="*/ 68 w 248"/>
                    <a:gd name="T35" fmla="*/ 112 h 211"/>
                    <a:gd name="T36" fmla="*/ 48 w 248"/>
                    <a:gd name="T37" fmla="*/ 140 h 211"/>
                    <a:gd name="T38" fmla="*/ 25 w 248"/>
                    <a:gd name="T39" fmla="*/ 170 h 211"/>
                    <a:gd name="T40" fmla="*/ 1 w 248"/>
                    <a:gd name="T41" fmla="*/ 201 h 211"/>
                    <a:gd name="T42" fmla="*/ 0 w 248"/>
                    <a:gd name="T43" fmla="*/ 205 h 211"/>
                    <a:gd name="T44" fmla="*/ 0 w 248"/>
                    <a:gd name="T45" fmla="*/ 208 h 211"/>
                    <a:gd name="T46" fmla="*/ 2 w 248"/>
                    <a:gd name="T47" fmla="*/ 211 h 211"/>
                    <a:gd name="T48" fmla="*/ 7 w 248"/>
                    <a:gd name="T49" fmla="*/ 206 h 211"/>
                    <a:gd name="T50" fmla="*/ 20 w 248"/>
                    <a:gd name="T51" fmla="*/ 193 h 211"/>
                    <a:gd name="T52" fmla="*/ 37 w 248"/>
                    <a:gd name="T53" fmla="*/ 175 h 211"/>
                    <a:gd name="T54" fmla="*/ 56 w 248"/>
                    <a:gd name="T55" fmla="*/ 152 h 211"/>
                    <a:gd name="T56" fmla="*/ 77 w 248"/>
                    <a:gd name="T57" fmla="*/ 128 h 211"/>
                    <a:gd name="T58" fmla="*/ 97 w 248"/>
                    <a:gd name="T59" fmla="*/ 101 h 211"/>
                    <a:gd name="T60" fmla="*/ 116 w 248"/>
                    <a:gd name="T61" fmla="*/ 76 h 211"/>
                    <a:gd name="T62" fmla="*/ 131 w 248"/>
                    <a:gd name="T63" fmla="*/ 53 h 211"/>
                    <a:gd name="T64" fmla="*/ 142 w 248"/>
                    <a:gd name="T65" fmla="*/ 32 h 211"/>
                    <a:gd name="T66" fmla="*/ 154 w 248"/>
                    <a:gd name="T67" fmla="*/ 31 h 211"/>
                    <a:gd name="T68" fmla="*/ 168 w 248"/>
                    <a:gd name="T69" fmla="*/ 30 h 211"/>
                    <a:gd name="T70" fmla="*/ 181 w 248"/>
                    <a:gd name="T71" fmla="*/ 27 h 211"/>
                    <a:gd name="T72" fmla="*/ 195 w 248"/>
                    <a:gd name="T73" fmla="*/ 25 h 211"/>
                    <a:gd name="T74" fmla="*/ 207 w 248"/>
                    <a:gd name="T75" fmla="*/ 23 h 211"/>
                    <a:gd name="T76" fmla="*/ 219 w 248"/>
                    <a:gd name="T77" fmla="*/ 20 h 211"/>
                    <a:gd name="T78" fmla="*/ 228 w 248"/>
                    <a:gd name="T79" fmla="*/ 18 h 211"/>
                    <a:gd name="T80" fmla="*/ 236 w 248"/>
                    <a:gd name="T81" fmla="*/ 16 h 211"/>
                    <a:gd name="T82" fmla="*/ 245 w 248"/>
                    <a:gd name="T83" fmla="*/ 11 h 211"/>
                    <a:gd name="T84" fmla="*/ 248 w 248"/>
                    <a:gd name="T85" fmla="*/ 4 h 211"/>
                    <a:gd name="T86" fmla="*/ 243 w 248"/>
                    <a:gd name="T87" fmla="*/ 0 h 211"/>
                    <a:gd name="T88" fmla="*/ 232 w 248"/>
                    <a:gd name="T89" fmla="*/ 0 h 2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8"/>
                    <a:gd name="T136" fmla="*/ 0 h 211"/>
                    <a:gd name="T137" fmla="*/ 248 w 248"/>
                    <a:gd name="T138" fmla="*/ 211 h 2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8" h="211">
                      <a:moveTo>
                        <a:pt x="232" y="0"/>
                      </a:moveTo>
                      <a:lnTo>
                        <a:pt x="222" y="2"/>
                      </a:lnTo>
                      <a:lnTo>
                        <a:pt x="212" y="4"/>
                      </a:lnTo>
                      <a:lnTo>
                        <a:pt x="199" y="7"/>
                      </a:lnTo>
                      <a:lnTo>
                        <a:pt x="188" y="9"/>
                      </a:lnTo>
                      <a:lnTo>
                        <a:pt x="175" y="10"/>
                      </a:lnTo>
                      <a:lnTo>
                        <a:pt x="164" y="11"/>
                      </a:lnTo>
                      <a:lnTo>
                        <a:pt x="153" y="12"/>
                      </a:lnTo>
                      <a:lnTo>
                        <a:pt x="146" y="11"/>
                      </a:lnTo>
                      <a:lnTo>
                        <a:pt x="135" y="10"/>
                      </a:lnTo>
                      <a:lnTo>
                        <a:pt x="127" y="14"/>
                      </a:lnTo>
                      <a:lnTo>
                        <a:pt x="121" y="19"/>
                      </a:lnTo>
                      <a:lnTo>
                        <a:pt x="119" y="26"/>
                      </a:lnTo>
                      <a:lnTo>
                        <a:pt x="116" y="33"/>
                      </a:lnTo>
                      <a:lnTo>
                        <a:pt x="109" y="46"/>
                      </a:lnTo>
                      <a:lnTo>
                        <a:pt x="99" y="64"/>
                      </a:lnTo>
                      <a:lnTo>
                        <a:pt x="85" y="86"/>
                      </a:lnTo>
                      <a:lnTo>
                        <a:pt x="68" y="112"/>
                      </a:lnTo>
                      <a:lnTo>
                        <a:pt x="48" y="140"/>
                      </a:lnTo>
                      <a:lnTo>
                        <a:pt x="25" y="170"/>
                      </a:lnTo>
                      <a:lnTo>
                        <a:pt x="1" y="201"/>
                      </a:lnTo>
                      <a:lnTo>
                        <a:pt x="0" y="205"/>
                      </a:lnTo>
                      <a:lnTo>
                        <a:pt x="0" y="208"/>
                      </a:lnTo>
                      <a:lnTo>
                        <a:pt x="2" y="211"/>
                      </a:lnTo>
                      <a:lnTo>
                        <a:pt x="7" y="206"/>
                      </a:lnTo>
                      <a:lnTo>
                        <a:pt x="20" y="193"/>
                      </a:lnTo>
                      <a:lnTo>
                        <a:pt x="37" y="175"/>
                      </a:lnTo>
                      <a:lnTo>
                        <a:pt x="56" y="152"/>
                      </a:lnTo>
                      <a:lnTo>
                        <a:pt x="77" y="128"/>
                      </a:lnTo>
                      <a:lnTo>
                        <a:pt x="97" y="101"/>
                      </a:lnTo>
                      <a:lnTo>
                        <a:pt x="116" y="76"/>
                      </a:lnTo>
                      <a:lnTo>
                        <a:pt x="131" y="53"/>
                      </a:lnTo>
                      <a:lnTo>
                        <a:pt x="142" y="32"/>
                      </a:lnTo>
                      <a:lnTo>
                        <a:pt x="154" y="31"/>
                      </a:lnTo>
                      <a:lnTo>
                        <a:pt x="168" y="30"/>
                      </a:lnTo>
                      <a:lnTo>
                        <a:pt x="181" y="27"/>
                      </a:lnTo>
                      <a:lnTo>
                        <a:pt x="195" y="25"/>
                      </a:lnTo>
                      <a:lnTo>
                        <a:pt x="207" y="23"/>
                      </a:lnTo>
                      <a:lnTo>
                        <a:pt x="219" y="20"/>
                      </a:lnTo>
                      <a:lnTo>
                        <a:pt x="228" y="18"/>
                      </a:lnTo>
                      <a:lnTo>
                        <a:pt x="236" y="16"/>
                      </a:lnTo>
                      <a:lnTo>
                        <a:pt x="245" y="11"/>
                      </a:lnTo>
                      <a:lnTo>
                        <a:pt x="248" y="4"/>
                      </a:lnTo>
                      <a:lnTo>
                        <a:pt x="243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5" name="Freeform 60"/>
                <p:cNvSpPr>
                  <a:spLocks/>
                </p:cNvSpPr>
                <p:nvPr/>
              </p:nvSpPr>
              <p:spPr bwMode="auto">
                <a:xfrm>
                  <a:off x="3255" y="2303"/>
                  <a:ext cx="23" cy="21"/>
                </a:xfrm>
                <a:custGeom>
                  <a:avLst/>
                  <a:gdLst>
                    <a:gd name="T0" fmla="*/ 45 w 45"/>
                    <a:gd name="T1" fmla="*/ 41 h 41"/>
                    <a:gd name="T2" fmla="*/ 41 w 45"/>
                    <a:gd name="T3" fmla="*/ 37 h 41"/>
                    <a:gd name="T4" fmla="*/ 36 w 45"/>
                    <a:gd name="T5" fmla="*/ 32 h 41"/>
                    <a:gd name="T6" fmla="*/ 32 w 45"/>
                    <a:gd name="T7" fmla="*/ 29 h 41"/>
                    <a:gd name="T8" fmla="*/ 27 w 45"/>
                    <a:gd name="T9" fmla="*/ 24 h 41"/>
                    <a:gd name="T10" fmla="*/ 22 w 45"/>
                    <a:gd name="T11" fmla="*/ 21 h 41"/>
                    <a:gd name="T12" fmla="*/ 18 w 45"/>
                    <a:gd name="T13" fmla="*/ 18 h 41"/>
                    <a:gd name="T14" fmla="*/ 14 w 45"/>
                    <a:gd name="T15" fmla="*/ 16 h 41"/>
                    <a:gd name="T16" fmla="*/ 11 w 45"/>
                    <a:gd name="T17" fmla="*/ 15 h 41"/>
                    <a:gd name="T18" fmla="*/ 4 w 45"/>
                    <a:gd name="T19" fmla="*/ 12 h 41"/>
                    <a:gd name="T20" fmla="*/ 0 w 45"/>
                    <a:gd name="T21" fmla="*/ 9 h 41"/>
                    <a:gd name="T22" fmla="*/ 3 w 45"/>
                    <a:gd name="T23" fmla="*/ 4 h 41"/>
                    <a:gd name="T24" fmla="*/ 12 w 45"/>
                    <a:gd name="T25" fmla="*/ 0 h 41"/>
                    <a:gd name="T26" fmla="*/ 20 w 45"/>
                    <a:gd name="T27" fmla="*/ 0 h 41"/>
                    <a:gd name="T28" fmla="*/ 29 w 45"/>
                    <a:gd name="T29" fmla="*/ 3 h 41"/>
                    <a:gd name="T30" fmla="*/ 37 w 45"/>
                    <a:gd name="T31" fmla="*/ 10 h 41"/>
                    <a:gd name="T32" fmla="*/ 45 w 45"/>
                    <a:gd name="T33" fmla="*/ 18 h 41"/>
                    <a:gd name="T34" fmla="*/ 45 w 45"/>
                    <a:gd name="T35" fmla="*/ 41 h 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5"/>
                    <a:gd name="T55" fmla="*/ 0 h 41"/>
                    <a:gd name="T56" fmla="*/ 45 w 45"/>
                    <a:gd name="T57" fmla="*/ 41 h 4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5" h="41">
                      <a:moveTo>
                        <a:pt x="45" y="41"/>
                      </a:moveTo>
                      <a:lnTo>
                        <a:pt x="41" y="37"/>
                      </a:lnTo>
                      <a:lnTo>
                        <a:pt x="36" y="32"/>
                      </a:lnTo>
                      <a:lnTo>
                        <a:pt x="32" y="29"/>
                      </a:lnTo>
                      <a:lnTo>
                        <a:pt x="27" y="24"/>
                      </a:lnTo>
                      <a:lnTo>
                        <a:pt x="22" y="21"/>
                      </a:lnTo>
                      <a:lnTo>
                        <a:pt x="18" y="18"/>
                      </a:lnTo>
                      <a:lnTo>
                        <a:pt x="14" y="16"/>
                      </a:lnTo>
                      <a:lnTo>
                        <a:pt x="11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9" y="3"/>
                      </a:lnTo>
                      <a:lnTo>
                        <a:pt x="37" y="10"/>
                      </a:lnTo>
                      <a:lnTo>
                        <a:pt x="45" y="18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6" name="Freeform 61"/>
                <p:cNvSpPr>
                  <a:spLocks/>
                </p:cNvSpPr>
                <p:nvPr/>
              </p:nvSpPr>
              <p:spPr bwMode="auto">
                <a:xfrm>
                  <a:off x="3278" y="2295"/>
                  <a:ext cx="46" cy="37"/>
                </a:xfrm>
                <a:custGeom>
                  <a:avLst/>
                  <a:gdLst>
                    <a:gd name="T0" fmla="*/ 0 w 93"/>
                    <a:gd name="T1" fmla="*/ 56 h 74"/>
                    <a:gd name="T2" fmla="*/ 4 w 93"/>
                    <a:gd name="T3" fmla="*/ 60 h 74"/>
                    <a:gd name="T4" fmla="*/ 7 w 93"/>
                    <a:gd name="T5" fmla="*/ 62 h 74"/>
                    <a:gd name="T6" fmla="*/ 11 w 93"/>
                    <a:gd name="T7" fmla="*/ 66 h 74"/>
                    <a:gd name="T8" fmla="*/ 13 w 93"/>
                    <a:gd name="T9" fmla="*/ 68 h 74"/>
                    <a:gd name="T10" fmla="*/ 19 w 93"/>
                    <a:gd name="T11" fmla="*/ 72 h 74"/>
                    <a:gd name="T12" fmla="*/ 26 w 93"/>
                    <a:gd name="T13" fmla="*/ 74 h 74"/>
                    <a:gd name="T14" fmla="*/ 32 w 93"/>
                    <a:gd name="T15" fmla="*/ 70 h 74"/>
                    <a:gd name="T16" fmla="*/ 36 w 93"/>
                    <a:gd name="T17" fmla="*/ 66 h 74"/>
                    <a:gd name="T18" fmla="*/ 38 w 93"/>
                    <a:gd name="T19" fmla="*/ 61 h 74"/>
                    <a:gd name="T20" fmla="*/ 43 w 93"/>
                    <a:gd name="T21" fmla="*/ 54 h 74"/>
                    <a:gd name="T22" fmla="*/ 50 w 93"/>
                    <a:gd name="T23" fmla="*/ 47 h 74"/>
                    <a:gd name="T24" fmla="*/ 57 w 93"/>
                    <a:gd name="T25" fmla="*/ 38 h 74"/>
                    <a:gd name="T26" fmla="*/ 65 w 93"/>
                    <a:gd name="T27" fmla="*/ 30 h 74"/>
                    <a:gd name="T28" fmla="*/ 72 w 93"/>
                    <a:gd name="T29" fmla="*/ 22 h 74"/>
                    <a:gd name="T30" fmla="*/ 80 w 93"/>
                    <a:gd name="T31" fmla="*/ 15 h 74"/>
                    <a:gd name="T32" fmla="*/ 87 w 93"/>
                    <a:gd name="T33" fmla="*/ 10 h 74"/>
                    <a:gd name="T34" fmla="*/ 90 w 93"/>
                    <a:gd name="T35" fmla="*/ 7 h 74"/>
                    <a:gd name="T36" fmla="*/ 93 w 93"/>
                    <a:gd name="T37" fmla="*/ 2 h 74"/>
                    <a:gd name="T38" fmla="*/ 93 w 93"/>
                    <a:gd name="T39" fmla="*/ 0 h 74"/>
                    <a:gd name="T40" fmla="*/ 87 w 93"/>
                    <a:gd name="T41" fmla="*/ 0 h 74"/>
                    <a:gd name="T42" fmla="*/ 75 w 93"/>
                    <a:gd name="T43" fmla="*/ 6 h 74"/>
                    <a:gd name="T44" fmla="*/ 65 w 93"/>
                    <a:gd name="T45" fmla="*/ 14 h 74"/>
                    <a:gd name="T46" fmla="*/ 53 w 93"/>
                    <a:gd name="T47" fmla="*/ 23 h 74"/>
                    <a:gd name="T48" fmla="*/ 44 w 93"/>
                    <a:gd name="T49" fmla="*/ 32 h 74"/>
                    <a:gd name="T50" fmla="*/ 36 w 93"/>
                    <a:gd name="T51" fmla="*/ 40 h 74"/>
                    <a:gd name="T52" fmla="*/ 30 w 93"/>
                    <a:gd name="T53" fmla="*/ 48 h 74"/>
                    <a:gd name="T54" fmla="*/ 26 w 93"/>
                    <a:gd name="T55" fmla="*/ 53 h 74"/>
                    <a:gd name="T56" fmla="*/ 25 w 93"/>
                    <a:gd name="T57" fmla="*/ 55 h 74"/>
                    <a:gd name="T58" fmla="*/ 19 w 93"/>
                    <a:gd name="T59" fmla="*/ 51 h 74"/>
                    <a:gd name="T60" fmla="*/ 13 w 93"/>
                    <a:gd name="T61" fmla="*/ 45 h 74"/>
                    <a:gd name="T62" fmla="*/ 6 w 93"/>
                    <a:gd name="T63" fmla="*/ 39 h 74"/>
                    <a:gd name="T64" fmla="*/ 0 w 93"/>
                    <a:gd name="T65" fmla="*/ 33 h 74"/>
                    <a:gd name="T66" fmla="*/ 0 w 93"/>
                    <a:gd name="T67" fmla="*/ 56 h 7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74"/>
                    <a:gd name="T104" fmla="*/ 93 w 93"/>
                    <a:gd name="T105" fmla="*/ 74 h 7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74">
                      <a:moveTo>
                        <a:pt x="0" y="56"/>
                      </a:moveTo>
                      <a:lnTo>
                        <a:pt x="4" y="60"/>
                      </a:lnTo>
                      <a:lnTo>
                        <a:pt x="7" y="62"/>
                      </a:lnTo>
                      <a:lnTo>
                        <a:pt x="11" y="66"/>
                      </a:lnTo>
                      <a:lnTo>
                        <a:pt x="13" y="68"/>
                      </a:lnTo>
                      <a:lnTo>
                        <a:pt x="19" y="72"/>
                      </a:lnTo>
                      <a:lnTo>
                        <a:pt x="26" y="74"/>
                      </a:lnTo>
                      <a:lnTo>
                        <a:pt x="32" y="70"/>
                      </a:lnTo>
                      <a:lnTo>
                        <a:pt x="36" y="66"/>
                      </a:lnTo>
                      <a:lnTo>
                        <a:pt x="38" y="61"/>
                      </a:lnTo>
                      <a:lnTo>
                        <a:pt x="43" y="54"/>
                      </a:lnTo>
                      <a:lnTo>
                        <a:pt x="50" y="47"/>
                      </a:lnTo>
                      <a:lnTo>
                        <a:pt x="57" y="38"/>
                      </a:lnTo>
                      <a:lnTo>
                        <a:pt x="65" y="30"/>
                      </a:lnTo>
                      <a:lnTo>
                        <a:pt x="72" y="22"/>
                      </a:lnTo>
                      <a:lnTo>
                        <a:pt x="80" y="15"/>
                      </a:lnTo>
                      <a:lnTo>
                        <a:pt x="87" y="10"/>
                      </a:lnTo>
                      <a:lnTo>
                        <a:pt x="90" y="7"/>
                      </a:ln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87" y="0"/>
                      </a:lnTo>
                      <a:lnTo>
                        <a:pt x="75" y="6"/>
                      </a:lnTo>
                      <a:lnTo>
                        <a:pt x="65" y="14"/>
                      </a:lnTo>
                      <a:lnTo>
                        <a:pt x="53" y="23"/>
                      </a:lnTo>
                      <a:lnTo>
                        <a:pt x="44" y="32"/>
                      </a:lnTo>
                      <a:lnTo>
                        <a:pt x="36" y="40"/>
                      </a:lnTo>
                      <a:lnTo>
                        <a:pt x="30" y="48"/>
                      </a:lnTo>
                      <a:lnTo>
                        <a:pt x="26" y="53"/>
                      </a:lnTo>
                      <a:lnTo>
                        <a:pt x="25" y="55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6" y="39"/>
                      </a:lnTo>
                      <a:lnTo>
                        <a:pt x="0" y="33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7" name="Freeform 62"/>
                <p:cNvSpPr>
                  <a:spLocks/>
                </p:cNvSpPr>
                <p:nvPr/>
              </p:nvSpPr>
              <p:spPr bwMode="auto">
                <a:xfrm>
                  <a:off x="3258" y="2265"/>
                  <a:ext cx="20" cy="33"/>
                </a:xfrm>
                <a:custGeom>
                  <a:avLst/>
                  <a:gdLst>
                    <a:gd name="T0" fmla="*/ 40 w 40"/>
                    <a:gd name="T1" fmla="*/ 0 h 67"/>
                    <a:gd name="T2" fmla="*/ 36 w 40"/>
                    <a:gd name="T3" fmla="*/ 1 h 67"/>
                    <a:gd name="T4" fmla="*/ 32 w 40"/>
                    <a:gd name="T5" fmla="*/ 4 h 67"/>
                    <a:gd name="T6" fmla="*/ 29 w 40"/>
                    <a:gd name="T7" fmla="*/ 8 h 67"/>
                    <a:gd name="T8" fmla="*/ 27 w 40"/>
                    <a:gd name="T9" fmla="*/ 14 h 67"/>
                    <a:gd name="T10" fmla="*/ 22 w 40"/>
                    <a:gd name="T11" fmla="*/ 25 h 67"/>
                    <a:gd name="T12" fmla="*/ 15 w 40"/>
                    <a:gd name="T13" fmla="*/ 35 h 67"/>
                    <a:gd name="T14" fmla="*/ 8 w 40"/>
                    <a:gd name="T15" fmla="*/ 46 h 67"/>
                    <a:gd name="T16" fmla="*/ 2 w 40"/>
                    <a:gd name="T17" fmla="*/ 56 h 67"/>
                    <a:gd name="T18" fmla="*/ 0 w 40"/>
                    <a:gd name="T19" fmla="*/ 63 h 67"/>
                    <a:gd name="T20" fmla="*/ 2 w 40"/>
                    <a:gd name="T21" fmla="*/ 67 h 67"/>
                    <a:gd name="T22" fmla="*/ 7 w 40"/>
                    <a:gd name="T23" fmla="*/ 65 h 67"/>
                    <a:gd name="T24" fmla="*/ 13 w 40"/>
                    <a:gd name="T25" fmla="*/ 61 h 67"/>
                    <a:gd name="T26" fmla="*/ 19 w 40"/>
                    <a:gd name="T27" fmla="*/ 55 h 67"/>
                    <a:gd name="T28" fmla="*/ 25 w 40"/>
                    <a:gd name="T29" fmla="*/ 47 h 67"/>
                    <a:gd name="T30" fmla="*/ 33 w 40"/>
                    <a:gd name="T31" fmla="*/ 39 h 67"/>
                    <a:gd name="T32" fmla="*/ 40 w 40"/>
                    <a:gd name="T33" fmla="*/ 31 h 67"/>
                    <a:gd name="T34" fmla="*/ 40 w 40"/>
                    <a:gd name="T35" fmla="*/ 0 h 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"/>
                    <a:gd name="T55" fmla="*/ 0 h 67"/>
                    <a:gd name="T56" fmla="*/ 40 w 40"/>
                    <a:gd name="T57" fmla="*/ 67 h 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" h="67">
                      <a:moveTo>
                        <a:pt x="40" y="0"/>
                      </a:moveTo>
                      <a:lnTo>
                        <a:pt x="36" y="1"/>
                      </a:lnTo>
                      <a:lnTo>
                        <a:pt x="32" y="4"/>
                      </a:lnTo>
                      <a:lnTo>
                        <a:pt x="29" y="8"/>
                      </a:lnTo>
                      <a:lnTo>
                        <a:pt x="27" y="14"/>
                      </a:lnTo>
                      <a:lnTo>
                        <a:pt x="22" y="25"/>
                      </a:lnTo>
                      <a:lnTo>
                        <a:pt x="15" y="35"/>
                      </a:lnTo>
                      <a:lnTo>
                        <a:pt x="8" y="46"/>
                      </a:lnTo>
                      <a:lnTo>
                        <a:pt x="2" y="56"/>
                      </a:lnTo>
                      <a:lnTo>
                        <a:pt x="0" y="63"/>
                      </a:lnTo>
                      <a:lnTo>
                        <a:pt x="2" y="67"/>
                      </a:lnTo>
                      <a:lnTo>
                        <a:pt x="7" y="65"/>
                      </a:lnTo>
                      <a:lnTo>
                        <a:pt x="13" y="61"/>
                      </a:lnTo>
                      <a:lnTo>
                        <a:pt x="19" y="55"/>
                      </a:lnTo>
                      <a:lnTo>
                        <a:pt x="25" y="47"/>
                      </a:lnTo>
                      <a:lnTo>
                        <a:pt x="33" y="39"/>
                      </a:lnTo>
                      <a:lnTo>
                        <a:pt x="40" y="3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58" name="Freeform 63"/>
                <p:cNvSpPr>
                  <a:spLocks/>
                </p:cNvSpPr>
                <p:nvPr/>
              </p:nvSpPr>
              <p:spPr bwMode="auto">
                <a:xfrm>
                  <a:off x="3278" y="2265"/>
                  <a:ext cx="50" cy="25"/>
                </a:xfrm>
                <a:custGeom>
                  <a:avLst/>
                  <a:gdLst>
                    <a:gd name="T0" fmla="*/ 0 w 101"/>
                    <a:gd name="T1" fmla="*/ 31 h 49"/>
                    <a:gd name="T2" fmla="*/ 3 w 101"/>
                    <a:gd name="T3" fmla="*/ 29 h 49"/>
                    <a:gd name="T4" fmla="*/ 4 w 101"/>
                    <a:gd name="T5" fmla="*/ 27 h 49"/>
                    <a:gd name="T6" fmla="*/ 6 w 101"/>
                    <a:gd name="T7" fmla="*/ 25 h 49"/>
                    <a:gd name="T8" fmla="*/ 7 w 101"/>
                    <a:gd name="T9" fmla="*/ 24 h 49"/>
                    <a:gd name="T10" fmla="*/ 13 w 101"/>
                    <a:gd name="T11" fmla="*/ 26 h 49"/>
                    <a:gd name="T12" fmla="*/ 21 w 101"/>
                    <a:gd name="T13" fmla="*/ 30 h 49"/>
                    <a:gd name="T14" fmla="*/ 32 w 101"/>
                    <a:gd name="T15" fmla="*/ 34 h 49"/>
                    <a:gd name="T16" fmla="*/ 44 w 101"/>
                    <a:gd name="T17" fmla="*/ 38 h 49"/>
                    <a:gd name="T18" fmla="*/ 56 w 101"/>
                    <a:gd name="T19" fmla="*/ 42 h 49"/>
                    <a:gd name="T20" fmla="*/ 68 w 101"/>
                    <a:gd name="T21" fmla="*/ 46 h 49"/>
                    <a:gd name="T22" fmla="*/ 79 w 101"/>
                    <a:gd name="T23" fmla="*/ 48 h 49"/>
                    <a:gd name="T24" fmla="*/ 88 w 101"/>
                    <a:gd name="T25" fmla="*/ 49 h 49"/>
                    <a:gd name="T26" fmla="*/ 95 w 101"/>
                    <a:gd name="T27" fmla="*/ 48 h 49"/>
                    <a:gd name="T28" fmla="*/ 99 w 101"/>
                    <a:gd name="T29" fmla="*/ 46 h 49"/>
                    <a:gd name="T30" fmla="*/ 101 w 101"/>
                    <a:gd name="T31" fmla="*/ 44 h 49"/>
                    <a:gd name="T32" fmla="*/ 94 w 101"/>
                    <a:gd name="T33" fmla="*/ 40 h 49"/>
                    <a:gd name="T34" fmla="*/ 86 w 101"/>
                    <a:gd name="T35" fmla="*/ 38 h 49"/>
                    <a:gd name="T36" fmla="*/ 76 w 101"/>
                    <a:gd name="T37" fmla="*/ 35 h 49"/>
                    <a:gd name="T38" fmla="*/ 67 w 101"/>
                    <a:gd name="T39" fmla="*/ 32 h 49"/>
                    <a:gd name="T40" fmla="*/ 57 w 101"/>
                    <a:gd name="T41" fmla="*/ 29 h 49"/>
                    <a:gd name="T42" fmla="*/ 48 w 101"/>
                    <a:gd name="T43" fmla="*/ 24 h 49"/>
                    <a:gd name="T44" fmla="*/ 37 w 101"/>
                    <a:gd name="T45" fmla="*/ 18 h 49"/>
                    <a:gd name="T46" fmla="*/ 29 w 101"/>
                    <a:gd name="T47" fmla="*/ 12 h 49"/>
                    <a:gd name="T48" fmla="*/ 21 w 101"/>
                    <a:gd name="T49" fmla="*/ 7 h 49"/>
                    <a:gd name="T50" fmla="*/ 15 w 101"/>
                    <a:gd name="T51" fmla="*/ 3 h 49"/>
                    <a:gd name="T52" fmla="*/ 10 w 101"/>
                    <a:gd name="T53" fmla="*/ 1 h 49"/>
                    <a:gd name="T54" fmla="*/ 5 w 101"/>
                    <a:gd name="T55" fmla="*/ 0 h 49"/>
                    <a:gd name="T56" fmla="*/ 0 w 101"/>
                    <a:gd name="T57" fmla="*/ 0 h 49"/>
                    <a:gd name="T58" fmla="*/ 0 w 101"/>
                    <a:gd name="T59" fmla="*/ 31 h 4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49"/>
                    <a:gd name="T92" fmla="*/ 101 w 101"/>
                    <a:gd name="T93" fmla="*/ 49 h 4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49">
                      <a:moveTo>
                        <a:pt x="0" y="31"/>
                      </a:moveTo>
                      <a:lnTo>
                        <a:pt x="3" y="29"/>
                      </a:lnTo>
                      <a:lnTo>
                        <a:pt x="4" y="27"/>
                      </a:lnTo>
                      <a:lnTo>
                        <a:pt x="6" y="25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21" y="30"/>
                      </a:lnTo>
                      <a:lnTo>
                        <a:pt x="32" y="34"/>
                      </a:lnTo>
                      <a:lnTo>
                        <a:pt x="44" y="38"/>
                      </a:lnTo>
                      <a:lnTo>
                        <a:pt x="56" y="42"/>
                      </a:lnTo>
                      <a:lnTo>
                        <a:pt x="68" y="46"/>
                      </a:lnTo>
                      <a:lnTo>
                        <a:pt x="79" y="48"/>
                      </a:lnTo>
                      <a:lnTo>
                        <a:pt x="88" y="49"/>
                      </a:lnTo>
                      <a:lnTo>
                        <a:pt x="95" y="48"/>
                      </a:lnTo>
                      <a:lnTo>
                        <a:pt x="99" y="46"/>
                      </a:lnTo>
                      <a:lnTo>
                        <a:pt x="101" y="44"/>
                      </a:lnTo>
                      <a:lnTo>
                        <a:pt x="94" y="40"/>
                      </a:lnTo>
                      <a:lnTo>
                        <a:pt x="86" y="38"/>
                      </a:lnTo>
                      <a:lnTo>
                        <a:pt x="76" y="35"/>
                      </a:lnTo>
                      <a:lnTo>
                        <a:pt x="67" y="32"/>
                      </a:lnTo>
                      <a:lnTo>
                        <a:pt x="57" y="29"/>
                      </a:lnTo>
                      <a:lnTo>
                        <a:pt x="48" y="24"/>
                      </a:lnTo>
                      <a:lnTo>
                        <a:pt x="37" y="18"/>
                      </a:lnTo>
                      <a:lnTo>
                        <a:pt x="29" y="12"/>
                      </a:lnTo>
                      <a:lnTo>
                        <a:pt x="21" y="7"/>
                      </a:lnTo>
                      <a:lnTo>
                        <a:pt x="15" y="3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018" name="Freeform 64"/>
              <p:cNvSpPr>
                <a:spLocks/>
              </p:cNvSpPr>
              <p:nvPr/>
            </p:nvSpPr>
            <p:spPr bwMode="auto">
              <a:xfrm>
                <a:off x="2758" y="2356"/>
                <a:ext cx="70" cy="44"/>
              </a:xfrm>
              <a:custGeom>
                <a:avLst/>
                <a:gdLst>
                  <a:gd name="T0" fmla="*/ 127 w 140"/>
                  <a:gd name="T1" fmla="*/ 36 h 87"/>
                  <a:gd name="T2" fmla="*/ 118 w 140"/>
                  <a:gd name="T3" fmla="*/ 33 h 87"/>
                  <a:gd name="T4" fmla="*/ 110 w 140"/>
                  <a:gd name="T5" fmla="*/ 30 h 87"/>
                  <a:gd name="T6" fmla="*/ 103 w 140"/>
                  <a:gd name="T7" fmla="*/ 26 h 87"/>
                  <a:gd name="T8" fmla="*/ 98 w 140"/>
                  <a:gd name="T9" fmla="*/ 22 h 87"/>
                  <a:gd name="T10" fmla="*/ 94 w 140"/>
                  <a:gd name="T11" fmla="*/ 17 h 87"/>
                  <a:gd name="T12" fmla="*/ 90 w 140"/>
                  <a:gd name="T13" fmla="*/ 14 h 87"/>
                  <a:gd name="T14" fmla="*/ 87 w 140"/>
                  <a:gd name="T15" fmla="*/ 9 h 87"/>
                  <a:gd name="T16" fmla="*/ 83 w 140"/>
                  <a:gd name="T17" fmla="*/ 6 h 87"/>
                  <a:gd name="T18" fmla="*/ 76 w 140"/>
                  <a:gd name="T19" fmla="*/ 1 h 87"/>
                  <a:gd name="T20" fmla="*/ 71 w 140"/>
                  <a:gd name="T21" fmla="*/ 0 h 87"/>
                  <a:gd name="T22" fmla="*/ 66 w 140"/>
                  <a:gd name="T23" fmla="*/ 3 h 87"/>
                  <a:gd name="T24" fmla="*/ 60 w 140"/>
                  <a:gd name="T25" fmla="*/ 10 h 87"/>
                  <a:gd name="T26" fmla="*/ 57 w 140"/>
                  <a:gd name="T27" fmla="*/ 16 h 87"/>
                  <a:gd name="T28" fmla="*/ 52 w 140"/>
                  <a:gd name="T29" fmla="*/ 23 h 87"/>
                  <a:gd name="T30" fmla="*/ 46 w 140"/>
                  <a:gd name="T31" fmla="*/ 32 h 87"/>
                  <a:gd name="T32" fmla="*/ 40 w 140"/>
                  <a:gd name="T33" fmla="*/ 41 h 87"/>
                  <a:gd name="T34" fmla="*/ 31 w 140"/>
                  <a:gd name="T35" fmla="*/ 51 h 87"/>
                  <a:gd name="T36" fmla="*/ 22 w 140"/>
                  <a:gd name="T37" fmla="*/ 61 h 87"/>
                  <a:gd name="T38" fmla="*/ 12 w 140"/>
                  <a:gd name="T39" fmla="*/ 71 h 87"/>
                  <a:gd name="T40" fmla="*/ 2 w 140"/>
                  <a:gd name="T41" fmla="*/ 81 h 87"/>
                  <a:gd name="T42" fmla="*/ 0 w 140"/>
                  <a:gd name="T43" fmla="*/ 83 h 87"/>
                  <a:gd name="T44" fmla="*/ 0 w 140"/>
                  <a:gd name="T45" fmla="*/ 85 h 87"/>
                  <a:gd name="T46" fmla="*/ 3 w 140"/>
                  <a:gd name="T47" fmla="*/ 87 h 87"/>
                  <a:gd name="T48" fmla="*/ 6 w 140"/>
                  <a:gd name="T49" fmla="*/ 86 h 87"/>
                  <a:gd name="T50" fmla="*/ 19 w 140"/>
                  <a:gd name="T51" fmla="*/ 78 h 87"/>
                  <a:gd name="T52" fmla="*/ 30 w 140"/>
                  <a:gd name="T53" fmla="*/ 69 h 87"/>
                  <a:gd name="T54" fmla="*/ 42 w 140"/>
                  <a:gd name="T55" fmla="*/ 57 h 87"/>
                  <a:gd name="T56" fmla="*/ 52 w 140"/>
                  <a:gd name="T57" fmla="*/ 47 h 87"/>
                  <a:gd name="T58" fmla="*/ 60 w 140"/>
                  <a:gd name="T59" fmla="*/ 37 h 87"/>
                  <a:gd name="T60" fmla="*/ 67 w 140"/>
                  <a:gd name="T61" fmla="*/ 28 h 87"/>
                  <a:gd name="T62" fmla="*/ 72 w 140"/>
                  <a:gd name="T63" fmla="*/ 22 h 87"/>
                  <a:gd name="T64" fmla="*/ 73 w 140"/>
                  <a:gd name="T65" fmla="*/ 19 h 87"/>
                  <a:gd name="T66" fmla="*/ 76 w 140"/>
                  <a:gd name="T67" fmla="*/ 26 h 87"/>
                  <a:gd name="T68" fmla="*/ 82 w 140"/>
                  <a:gd name="T69" fmla="*/ 32 h 87"/>
                  <a:gd name="T70" fmla="*/ 89 w 140"/>
                  <a:gd name="T71" fmla="*/ 39 h 87"/>
                  <a:gd name="T72" fmla="*/ 96 w 140"/>
                  <a:gd name="T73" fmla="*/ 44 h 87"/>
                  <a:gd name="T74" fmla="*/ 104 w 140"/>
                  <a:gd name="T75" fmla="*/ 48 h 87"/>
                  <a:gd name="T76" fmla="*/ 112 w 140"/>
                  <a:gd name="T77" fmla="*/ 52 h 87"/>
                  <a:gd name="T78" fmla="*/ 119 w 140"/>
                  <a:gd name="T79" fmla="*/ 53 h 87"/>
                  <a:gd name="T80" fmla="*/ 126 w 140"/>
                  <a:gd name="T81" fmla="*/ 53 h 87"/>
                  <a:gd name="T82" fmla="*/ 135 w 140"/>
                  <a:gd name="T83" fmla="*/ 49 h 87"/>
                  <a:gd name="T84" fmla="*/ 140 w 140"/>
                  <a:gd name="T85" fmla="*/ 44 h 87"/>
                  <a:gd name="T86" fmla="*/ 137 w 140"/>
                  <a:gd name="T87" fmla="*/ 39 h 87"/>
                  <a:gd name="T88" fmla="*/ 127 w 140"/>
                  <a:gd name="T89" fmla="*/ 36 h 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0"/>
                  <a:gd name="T136" fmla="*/ 0 h 87"/>
                  <a:gd name="T137" fmla="*/ 140 w 140"/>
                  <a:gd name="T138" fmla="*/ 87 h 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0" h="87">
                    <a:moveTo>
                      <a:pt x="127" y="36"/>
                    </a:moveTo>
                    <a:lnTo>
                      <a:pt x="118" y="33"/>
                    </a:lnTo>
                    <a:lnTo>
                      <a:pt x="110" y="30"/>
                    </a:lnTo>
                    <a:lnTo>
                      <a:pt x="103" y="26"/>
                    </a:lnTo>
                    <a:lnTo>
                      <a:pt x="98" y="22"/>
                    </a:lnTo>
                    <a:lnTo>
                      <a:pt x="94" y="17"/>
                    </a:lnTo>
                    <a:lnTo>
                      <a:pt x="90" y="14"/>
                    </a:lnTo>
                    <a:lnTo>
                      <a:pt x="87" y="9"/>
                    </a:lnTo>
                    <a:lnTo>
                      <a:pt x="83" y="6"/>
                    </a:lnTo>
                    <a:lnTo>
                      <a:pt x="76" y="1"/>
                    </a:lnTo>
                    <a:lnTo>
                      <a:pt x="71" y="0"/>
                    </a:lnTo>
                    <a:lnTo>
                      <a:pt x="66" y="3"/>
                    </a:lnTo>
                    <a:lnTo>
                      <a:pt x="60" y="10"/>
                    </a:lnTo>
                    <a:lnTo>
                      <a:pt x="57" y="16"/>
                    </a:lnTo>
                    <a:lnTo>
                      <a:pt x="52" y="23"/>
                    </a:lnTo>
                    <a:lnTo>
                      <a:pt x="46" y="32"/>
                    </a:lnTo>
                    <a:lnTo>
                      <a:pt x="40" y="41"/>
                    </a:lnTo>
                    <a:lnTo>
                      <a:pt x="31" y="51"/>
                    </a:lnTo>
                    <a:lnTo>
                      <a:pt x="22" y="61"/>
                    </a:lnTo>
                    <a:lnTo>
                      <a:pt x="12" y="7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3" y="87"/>
                    </a:lnTo>
                    <a:lnTo>
                      <a:pt x="6" y="86"/>
                    </a:lnTo>
                    <a:lnTo>
                      <a:pt x="19" y="78"/>
                    </a:lnTo>
                    <a:lnTo>
                      <a:pt x="30" y="69"/>
                    </a:lnTo>
                    <a:lnTo>
                      <a:pt x="42" y="57"/>
                    </a:lnTo>
                    <a:lnTo>
                      <a:pt x="52" y="47"/>
                    </a:lnTo>
                    <a:lnTo>
                      <a:pt x="60" y="37"/>
                    </a:lnTo>
                    <a:lnTo>
                      <a:pt x="67" y="28"/>
                    </a:lnTo>
                    <a:lnTo>
                      <a:pt x="72" y="22"/>
                    </a:lnTo>
                    <a:lnTo>
                      <a:pt x="73" y="19"/>
                    </a:lnTo>
                    <a:lnTo>
                      <a:pt x="76" y="26"/>
                    </a:lnTo>
                    <a:lnTo>
                      <a:pt x="82" y="32"/>
                    </a:lnTo>
                    <a:lnTo>
                      <a:pt x="89" y="39"/>
                    </a:lnTo>
                    <a:lnTo>
                      <a:pt x="96" y="44"/>
                    </a:lnTo>
                    <a:lnTo>
                      <a:pt x="104" y="48"/>
                    </a:lnTo>
                    <a:lnTo>
                      <a:pt x="112" y="52"/>
                    </a:lnTo>
                    <a:lnTo>
                      <a:pt x="119" y="53"/>
                    </a:lnTo>
                    <a:lnTo>
                      <a:pt x="126" y="53"/>
                    </a:lnTo>
                    <a:lnTo>
                      <a:pt x="135" y="49"/>
                    </a:lnTo>
                    <a:lnTo>
                      <a:pt x="140" y="44"/>
                    </a:lnTo>
                    <a:lnTo>
                      <a:pt x="137" y="39"/>
                    </a:lnTo>
                    <a:lnTo>
                      <a:pt x="12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19" name="Freeform 65"/>
              <p:cNvSpPr>
                <a:spLocks/>
              </p:cNvSpPr>
              <p:nvPr/>
            </p:nvSpPr>
            <p:spPr bwMode="auto">
              <a:xfrm>
                <a:off x="2772" y="2391"/>
                <a:ext cx="53" cy="29"/>
              </a:xfrm>
              <a:custGeom>
                <a:avLst/>
                <a:gdLst>
                  <a:gd name="T0" fmla="*/ 89 w 106"/>
                  <a:gd name="T1" fmla="*/ 7 h 58"/>
                  <a:gd name="T2" fmla="*/ 85 w 106"/>
                  <a:gd name="T3" fmla="*/ 16 h 58"/>
                  <a:gd name="T4" fmla="*/ 81 w 106"/>
                  <a:gd name="T5" fmla="*/ 27 h 58"/>
                  <a:gd name="T6" fmla="*/ 77 w 106"/>
                  <a:gd name="T7" fmla="*/ 35 h 58"/>
                  <a:gd name="T8" fmla="*/ 76 w 106"/>
                  <a:gd name="T9" fmla="*/ 38 h 58"/>
                  <a:gd name="T10" fmla="*/ 74 w 106"/>
                  <a:gd name="T11" fmla="*/ 37 h 58"/>
                  <a:gd name="T12" fmla="*/ 69 w 106"/>
                  <a:gd name="T13" fmla="*/ 35 h 58"/>
                  <a:gd name="T14" fmla="*/ 62 w 106"/>
                  <a:gd name="T15" fmla="*/ 30 h 58"/>
                  <a:gd name="T16" fmla="*/ 53 w 106"/>
                  <a:gd name="T17" fmla="*/ 26 h 58"/>
                  <a:gd name="T18" fmla="*/ 43 w 106"/>
                  <a:gd name="T19" fmla="*/ 20 h 58"/>
                  <a:gd name="T20" fmla="*/ 32 w 106"/>
                  <a:gd name="T21" fmla="*/ 16 h 58"/>
                  <a:gd name="T22" fmla="*/ 23 w 106"/>
                  <a:gd name="T23" fmla="*/ 13 h 58"/>
                  <a:gd name="T24" fmla="*/ 14 w 106"/>
                  <a:gd name="T25" fmla="*/ 11 h 58"/>
                  <a:gd name="T26" fmla="*/ 5 w 106"/>
                  <a:gd name="T27" fmla="*/ 11 h 58"/>
                  <a:gd name="T28" fmla="*/ 0 w 106"/>
                  <a:gd name="T29" fmla="*/ 12 h 58"/>
                  <a:gd name="T30" fmla="*/ 0 w 106"/>
                  <a:gd name="T31" fmla="*/ 15 h 58"/>
                  <a:gd name="T32" fmla="*/ 6 w 106"/>
                  <a:gd name="T33" fmla="*/ 17 h 58"/>
                  <a:gd name="T34" fmla="*/ 12 w 106"/>
                  <a:gd name="T35" fmla="*/ 20 h 58"/>
                  <a:gd name="T36" fmla="*/ 18 w 106"/>
                  <a:gd name="T37" fmla="*/ 23 h 58"/>
                  <a:gd name="T38" fmla="*/ 25 w 106"/>
                  <a:gd name="T39" fmla="*/ 27 h 58"/>
                  <a:gd name="T40" fmla="*/ 33 w 106"/>
                  <a:gd name="T41" fmla="*/ 32 h 58"/>
                  <a:gd name="T42" fmla="*/ 40 w 106"/>
                  <a:gd name="T43" fmla="*/ 37 h 58"/>
                  <a:gd name="T44" fmla="*/ 47 w 106"/>
                  <a:gd name="T45" fmla="*/ 43 h 58"/>
                  <a:gd name="T46" fmla="*/ 54 w 106"/>
                  <a:gd name="T47" fmla="*/ 47 h 58"/>
                  <a:gd name="T48" fmla="*/ 59 w 106"/>
                  <a:gd name="T49" fmla="*/ 52 h 58"/>
                  <a:gd name="T50" fmla="*/ 63 w 106"/>
                  <a:gd name="T51" fmla="*/ 55 h 58"/>
                  <a:gd name="T52" fmla="*/ 69 w 106"/>
                  <a:gd name="T53" fmla="*/ 58 h 58"/>
                  <a:gd name="T54" fmla="*/ 74 w 106"/>
                  <a:gd name="T55" fmla="*/ 58 h 58"/>
                  <a:gd name="T56" fmla="*/ 79 w 106"/>
                  <a:gd name="T57" fmla="*/ 58 h 58"/>
                  <a:gd name="T58" fmla="*/ 85 w 106"/>
                  <a:gd name="T59" fmla="*/ 57 h 58"/>
                  <a:gd name="T60" fmla="*/ 89 w 106"/>
                  <a:gd name="T61" fmla="*/ 55 h 58"/>
                  <a:gd name="T62" fmla="*/ 92 w 106"/>
                  <a:gd name="T63" fmla="*/ 52 h 58"/>
                  <a:gd name="T64" fmla="*/ 94 w 106"/>
                  <a:gd name="T65" fmla="*/ 49 h 58"/>
                  <a:gd name="T66" fmla="*/ 98 w 106"/>
                  <a:gd name="T67" fmla="*/ 39 h 58"/>
                  <a:gd name="T68" fmla="*/ 101 w 106"/>
                  <a:gd name="T69" fmla="*/ 30 h 58"/>
                  <a:gd name="T70" fmla="*/ 105 w 106"/>
                  <a:gd name="T71" fmla="*/ 21 h 58"/>
                  <a:gd name="T72" fmla="*/ 106 w 106"/>
                  <a:gd name="T73" fmla="*/ 12 h 58"/>
                  <a:gd name="T74" fmla="*/ 105 w 106"/>
                  <a:gd name="T75" fmla="*/ 4 h 58"/>
                  <a:gd name="T76" fmla="*/ 99 w 106"/>
                  <a:gd name="T77" fmla="*/ 0 h 58"/>
                  <a:gd name="T78" fmla="*/ 93 w 106"/>
                  <a:gd name="T79" fmla="*/ 1 h 58"/>
                  <a:gd name="T80" fmla="*/ 89 w 106"/>
                  <a:gd name="T81" fmla="*/ 7 h 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"/>
                  <a:gd name="T124" fmla="*/ 0 h 58"/>
                  <a:gd name="T125" fmla="*/ 106 w 106"/>
                  <a:gd name="T126" fmla="*/ 58 h 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" h="58">
                    <a:moveTo>
                      <a:pt x="89" y="7"/>
                    </a:moveTo>
                    <a:lnTo>
                      <a:pt x="85" y="16"/>
                    </a:lnTo>
                    <a:lnTo>
                      <a:pt x="81" y="27"/>
                    </a:lnTo>
                    <a:lnTo>
                      <a:pt x="77" y="35"/>
                    </a:lnTo>
                    <a:lnTo>
                      <a:pt x="76" y="38"/>
                    </a:lnTo>
                    <a:lnTo>
                      <a:pt x="74" y="37"/>
                    </a:lnTo>
                    <a:lnTo>
                      <a:pt x="69" y="35"/>
                    </a:lnTo>
                    <a:lnTo>
                      <a:pt x="62" y="30"/>
                    </a:lnTo>
                    <a:lnTo>
                      <a:pt x="53" y="26"/>
                    </a:lnTo>
                    <a:lnTo>
                      <a:pt x="43" y="20"/>
                    </a:lnTo>
                    <a:lnTo>
                      <a:pt x="32" y="16"/>
                    </a:lnTo>
                    <a:lnTo>
                      <a:pt x="23" y="13"/>
                    </a:lnTo>
                    <a:lnTo>
                      <a:pt x="14" y="11"/>
                    </a:lnTo>
                    <a:lnTo>
                      <a:pt x="5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12" y="20"/>
                    </a:lnTo>
                    <a:lnTo>
                      <a:pt x="18" y="23"/>
                    </a:lnTo>
                    <a:lnTo>
                      <a:pt x="25" y="27"/>
                    </a:lnTo>
                    <a:lnTo>
                      <a:pt x="33" y="32"/>
                    </a:lnTo>
                    <a:lnTo>
                      <a:pt x="40" y="37"/>
                    </a:lnTo>
                    <a:lnTo>
                      <a:pt x="47" y="43"/>
                    </a:lnTo>
                    <a:lnTo>
                      <a:pt x="54" y="47"/>
                    </a:lnTo>
                    <a:lnTo>
                      <a:pt x="59" y="52"/>
                    </a:lnTo>
                    <a:lnTo>
                      <a:pt x="63" y="55"/>
                    </a:lnTo>
                    <a:lnTo>
                      <a:pt x="69" y="58"/>
                    </a:lnTo>
                    <a:lnTo>
                      <a:pt x="74" y="58"/>
                    </a:lnTo>
                    <a:lnTo>
                      <a:pt x="79" y="58"/>
                    </a:lnTo>
                    <a:lnTo>
                      <a:pt x="85" y="57"/>
                    </a:lnTo>
                    <a:lnTo>
                      <a:pt x="89" y="55"/>
                    </a:lnTo>
                    <a:lnTo>
                      <a:pt x="92" y="52"/>
                    </a:lnTo>
                    <a:lnTo>
                      <a:pt x="94" y="49"/>
                    </a:lnTo>
                    <a:lnTo>
                      <a:pt x="98" y="39"/>
                    </a:lnTo>
                    <a:lnTo>
                      <a:pt x="101" y="30"/>
                    </a:lnTo>
                    <a:lnTo>
                      <a:pt x="105" y="21"/>
                    </a:lnTo>
                    <a:lnTo>
                      <a:pt x="106" y="12"/>
                    </a:lnTo>
                    <a:lnTo>
                      <a:pt x="105" y="4"/>
                    </a:lnTo>
                    <a:lnTo>
                      <a:pt x="99" y="0"/>
                    </a:lnTo>
                    <a:lnTo>
                      <a:pt x="93" y="1"/>
                    </a:lnTo>
                    <a:lnTo>
                      <a:pt x="8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429000" y="4191000"/>
            <a:ext cx="395288" cy="419100"/>
            <a:chOff x="2494" y="2382"/>
            <a:chExt cx="249" cy="264"/>
          </a:xfrm>
        </p:grpSpPr>
        <p:sp>
          <p:nvSpPr>
            <p:cNvPr id="23009" name="Freeform 67"/>
            <p:cNvSpPr>
              <a:spLocks/>
            </p:cNvSpPr>
            <p:nvPr/>
          </p:nvSpPr>
          <p:spPr bwMode="auto">
            <a:xfrm>
              <a:off x="2494" y="2382"/>
              <a:ext cx="249" cy="225"/>
            </a:xfrm>
            <a:custGeom>
              <a:avLst/>
              <a:gdLst>
                <a:gd name="T0" fmla="*/ 285 w 497"/>
                <a:gd name="T1" fmla="*/ 398 h 449"/>
                <a:gd name="T2" fmla="*/ 284 w 497"/>
                <a:gd name="T3" fmla="*/ 336 h 449"/>
                <a:gd name="T4" fmla="*/ 310 w 497"/>
                <a:gd name="T5" fmla="*/ 312 h 449"/>
                <a:gd name="T6" fmla="*/ 360 w 497"/>
                <a:gd name="T7" fmla="*/ 364 h 449"/>
                <a:gd name="T8" fmla="*/ 407 w 497"/>
                <a:gd name="T9" fmla="*/ 393 h 449"/>
                <a:gd name="T10" fmla="*/ 441 w 497"/>
                <a:gd name="T11" fmla="*/ 357 h 449"/>
                <a:gd name="T12" fmla="*/ 413 w 497"/>
                <a:gd name="T13" fmla="*/ 299 h 449"/>
                <a:gd name="T14" fmla="*/ 346 w 497"/>
                <a:gd name="T15" fmla="*/ 272 h 449"/>
                <a:gd name="T16" fmla="*/ 358 w 497"/>
                <a:gd name="T17" fmla="*/ 233 h 449"/>
                <a:gd name="T18" fmla="*/ 401 w 497"/>
                <a:gd name="T19" fmla="*/ 216 h 449"/>
                <a:gd name="T20" fmla="*/ 456 w 497"/>
                <a:gd name="T21" fmla="*/ 191 h 449"/>
                <a:gd name="T22" fmla="*/ 443 w 497"/>
                <a:gd name="T23" fmla="*/ 139 h 449"/>
                <a:gd name="T24" fmla="*/ 398 w 497"/>
                <a:gd name="T25" fmla="*/ 139 h 449"/>
                <a:gd name="T26" fmla="*/ 337 w 497"/>
                <a:gd name="T27" fmla="*/ 175 h 449"/>
                <a:gd name="T28" fmla="*/ 310 w 497"/>
                <a:gd name="T29" fmla="*/ 169 h 449"/>
                <a:gd name="T30" fmla="*/ 329 w 497"/>
                <a:gd name="T31" fmla="*/ 115 h 449"/>
                <a:gd name="T32" fmla="*/ 310 w 497"/>
                <a:gd name="T33" fmla="*/ 60 h 449"/>
                <a:gd name="T34" fmla="*/ 255 w 497"/>
                <a:gd name="T35" fmla="*/ 47 h 449"/>
                <a:gd name="T36" fmla="*/ 239 w 497"/>
                <a:gd name="T37" fmla="*/ 102 h 449"/>
                <a:gd name="T38" fmla="*/ 244 w 497"/>
                <a:gd name="T39" fmla="*/ 171 h 449"/>
                <a:gd name="T40" fmla="*/ 217 w 497"/>
                <a:gd name="T41" fmla="*/ 190 h 449"/>
                <a:gd name="T42" fmla="*/ 163 w 497"/>
                <a:gd name="T43" fmla="*/ 151 h 449"/>
                <a:gd name="T44" fmla="*/ 103 w 497"/>
                <a:gd name="T45" fmla="*/ 113 h 449"/>
                <a:gd name="T46" fmla="*/ 75 w 497"/>
                <a:gd name="T47" fmla="*/ 137 h 449"/>
                <a:gd name="T48" fmla="*/ 119 w 497"/>
                <a:gd name="T49" fmla="*/ 184 h 449"/>
                <a:gd name="T50" fmla="*/ 171 w 497"/>
                <a:gd name="T51" fmla="*/ 222 h 449"/>
                <a:gd name="T52" fmla="*/ 162 w 497"/>
                <a:gd name="T53" fmla="*/ 254 h 449"/>
                <a:gd name="T54" fmla="*/ 99 w 497"/>
                <a:gd name="T55" fmla="*/ 261 h 449"/>
                <a:gd name="T56" fmla="*/ 53 w 497"/>
                <a:gd name="T57" fmla="*/ 289 h 449"/>
                <a:gd name="T58" fmla="*/ 69 w 497"/>
                <a:gd name="T59" fmla="*/ 355 h 449"/>
                <a:gd name="T60" fmla="*/ 129 w 497"/>
                <a:gd name="T61" fmla="*/ 335 h 449"/>
                <a:gd name="T62" fmla="*/ 186 w 497"/>
                <a:gd name="T63" fmla="*/ 301 h 449"/>
                <a:gd name="T64" fmla="*/ 222 w 497"/>
                <a:gd name="T65" fmla="*/ 328 h 449"/>
                <a:gd name="T66" fmla="*/ 197 w 497"/>
                <a:gd name="T67" fmla="*/ 398 h 449"/>
                <a:gd name="T68" fmla="*/ 227 w 497"/>
                <a:gd name="T69" fmla="*/ 449 h 449"/>
                <a:gd name="T70" fmla="*/ 312 w 497"/>
                <a:gd name="T71" fmla="*/ 449 h 4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449"/>
                <a:gd name="T110" fmla="*/ 497 w 497"/>
                <a:gd name="T111" fmla="*/ 449 h 4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449">
                  <a:moveTo>
                    <a:pt x="312" y="449"/>
                  </a:moveTo>
                  <a:lnTo>
                    <a:pt x="285" y="398"/>
                  </a:lnTo>
                  <a:lnTo>
                    <a:pt x="324" y="408"/>
                  </a:lnTo>
                  <a:lnTo>
                    <a:pt x="284" y="336"/>
                  </a:lnTo>
                  <a:lnTo>
                    <a:pt x="290" y="301"/>
                  </a:lnTo>
                  <a:lnTo>
                    <a:pt x="310" y="312"/>
                  </a:lnTo>
                  <a:lnTo>
                    <a:pt x="324" y="383"/>
                  </a:lnTo>
                  <a:lnTo>
                    <a:pt x="360" y="364"/>
                  </a:lnTo>
                  <a:lnTo>
                    <a:pt x="387" y="418"/>
                  </a:lnTo>
                  <a:lnTo>
                    <a:pt x="407" y="393"/>
                  </a:lnTo>
                  <a:lnTo>
                    <a:pt x="471" y="412"/>
                  </a:lnTo>
                  <a:lnTo>
                    <a:pt x="441" y="357"/>
                  </a:lnTo>
                  <a:lnTo>
                    <a:pt x="480" y="320"/>
                  </a:lnTo>
                  <a:lnTo>
                    <a:pt x="413" y="299"/>
                  </a:lnTo>
                  <a:lnTo>
                    <a:pt x="418" y="261"/>
                  </a:lnTo>
                  <a:lnTo>
                    <a:pt x="346" y="272"/>
                  </a:lnTo>
                  <a:lnTo>
                    <a:pt x="320" y="254"/>
                  </a:lnTo>
                  <a:lnTo>
                    <a:pt x="358" y="233"/>
                  </a:lnTo>
                  <a:lnTo>
                    <a:pt x="415" y="253"/>
                  </a:lnTo>
                  <a:lnTo>
                    <a:pt x="401" y="216"/>
                  </a:lnTo>
                  <a:lnTo>
                    <a:pt x="475" y="231"/>
                  </a:lnTo>
                  <a:lnTo>
                    <a:pt x="456" y="191"/>
                  </a:lnTo>
                  <a:lnTo>
                    <a:pt x="497" y="147"/>
                  </a:lnTo>
                  <a:lnTo>
                    <a:pt x="443" y="139"/>
                  </a:lnTo>
                  <a:lnTo>
                    <a:pt x="430" y="95"/>
                  </a:lnTo>
                  <a:lnTo>
                    <a:pt x="398" y="139"/>
                  </a:lnTo>
                  <a:lnTo>
                    <a:pt x="367" y="118"/>
                  </a:lnTo>
                  <a:lnTo>
                    <a:pt x="337" y="175"/>
                  </a:lnTo>
                  <a:lnTo>
                    <a:pt x="300" y="194"/>
                  </a:lnTo>
                  <a:lnTo>
                    <a:pt x="310" y="169"/>
                  </a:lnTo>
                  <a:lnTo>
                    <a:pt x="343" y="122"/>
                  </a:lnTo>
                  <a:lnTo>
                    <a:pt x="329" y="115"/>
                  </a:lnTo>
                  <a:lnTo>
                    <a:pt x="356" y="45"/>
                  </a:lnTo>
                  <a:lnTo>
                    <a:pt x="310" y="60"/>
                  </a:lnTo>
                  <a:lnTo>
                    <a:pt x="278" y="0"/>
                  </a:lnTo>
                  <a:lnTo>
                    <a:pt x="255" y="47"/>
                  </a:lnTo>
                  <a:lnTo>
                    <a:pt x="220" y="30"/>
                  </a:lnTo>
                  <a:lnTo>
                    <a:pt x="239" y="102"/>
                  </a:lnTo>
                  <a:lnTo>
                    <a:pt x="210" y="101"/>
                  </a:lnTo>
                  <a:lnTo>
                    <a:pt x="244" y="171"/>
                  </a:lnTo>
                  <a:lnTo>
                    <a:pt x="238" y="209"/>
                  </a:lnTo>
                  <a:lnTo>
                    <a:pt x="217" y="190"/>
                  </a:lnTo>
                  <a:lnTo>
                    <a:pt x="199" y="124"/>
                  </a:lnTo>
                  <a:lnTo>
                    <a:pt x="163" y="151"/>
                  </a:lnTo>
                  <a:lnTo>
                    <a:pt x="139" y="69"/>
                  </a:lnTo>
                  <a:lnTo>
                    <a:pt x="103" y="113"/>
                  </a:lnTo>
                  <a:lnTo>
                    <a:pt x="60" y="86"/>
                  </a:lnTo>
                  <a:lnTo>
                    <a:pt x="75" y="137"/>
                  </a:lnTo>
                  <a:lnTo>
                    <a:pt x="43" y="167"/>
                  </a:lnTo>
                  <a:lnTo>
                    <a:pt x="119" y="184"/>
                  </a:lnTo>
                  <a:lnTo>
                    <a:pt x="114" y="216"/>
                  </a:lnTo>
                  <a:lnTo>
                    <a:pt x="171" y="222"/>
                  </a:lnTo>
                  <a:lnTo>
                    <a:pt x="200" y="245"/>
                  </a:lnTo>
                  <a:lnTo>
                    <a:pt x="162" y="254"/>
                  </a:lnTo>
                  <a:lnTo>
                    <a:pt x="106" y="228"/>
                  </a:lnTo>
                  <a:lnTo>
                    <a:pt x="99" y="261"/>
                  </a:lnTo>
                  <a:lnTo>
                    <a:pt x="33" y="246"/>
                  </a:lnTo>
                  <a:lnTo>
                    <a:pt x="53" y="289"/>
                  </a:lnTo>
                  <a:lnTo>
                    <a:pt x="0" y="358"/>
                  </a:lnTo>
                  <a:lnTo>
                    <a:pt x="69" y="355"/>
                  </a:lnTo>
                  <a:lnTo>
                    <a:pt x="78" y="393"/>
                  </a:lnTo>
                  <a:lnTo>
                    <a:pt x="129" y="335"/>
                  </a:lnTo>
                  <a:lnTo>
                    <a:pt x="169" y="355"/>
                  </a:lnTo>
                  <a:lnTo>
                    <a:pt x="186" y="301"/>
                  </a:lnTo>
                  <a:lnTo>
                    <a:pt x="227" y="284"/>
                  </a:lnTo>
                  <a:lnTo>
                    <a:pt x="222" y="328"/>
                  </a:lnTo>
                  <a:lnTo>
                    <a:pt x="159" y="383"/>
                  </a:lnTo>
                  <a:lnTo>
                    <a:pt x="197" y="398"/>
                  </a:lnTo>
                  <a:lnTo>
                    <a:pt x="161" y="449"/>
                  </a:lnTo>
                  <a:lnTo>
                    <a:pt x="227" y="449"/>
                  </a:lnTo>
                  <a:lnTo>
                    <a:pt x="237" y="449"/>
                  </a:lnTo>
                  <a:lnTo>
                    <a:pt x="312" y="4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2517" y="2393"/>
              <a:ext cx="210" cy="253"/>
              <a:chOff x="2517" y="2393"/>
              <a:chExt cx="210" cy="253"/>
            </a:xfrm>
          </p:grpSpPr>
          <p:sp>
            <p:nvSpPr>
              <p:cNvPr id="23011" name="Freeform 69"/>
              <p:cNvSpPr>
                <a:spLocks/>
              </p:cNvSpPr>
              <p:nvPr/>
            </p:nvSpPr>
            <p:spPr bwMode="auto">
              <a:xfrm>
                <a:off x="2574" y="2607"/>
                <a:ext cx="82" cy="39"/>
              </a:xfrm>
              <a:custGeom>
                <a:avLst/>
                <a:gdLst>
                  <a:gd name="T0" fmla="*/ 0 w 162"/>
                  <a:gd name="T1" fmla="*/ 0 h 79"/>
                  <a:gd name="T2" fmla="*/ 49 w 162"/>
                  <a:gd name="T3" fmla="*/ 9 h 79"/>
                  <a:gd name="T4" fmla="*/ 67 w 162"/>
                  <a:gd name="T5" fmla="*/ 79 h 79"/>
                  <a:gd name="T6" fmla="*/ 115 w 162"/>
                  <a:gd name="T7" fmla="*/ 19 h 79"/>
                  <a:gd name="T8" fmla="*/ 162 w 162"/>
                  <a:gd name="T9" fmla="*/ 20 h 79"/>
                  <a:gd name="T10" fmla="*/ 151 w 162"/>
                  <a:gd name="T11" fmla="*/ 0 h 79"/>
                  <a:gd name="T12" fmla="*/ 76 w 162"/>
                  <a:gd name="T13" fmla="*/ 0 h 79"/>
                  <a:gd name="T14" fmla="*/ 66 w 162"/>
                  <a:gd name="T15" fmla="*/ 0 h 79"/>
                  <a:gd name="T16" fmla="*/ 0 w 162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79"/>
                  <a:gd name="T29" fmla="*/ 162 w 162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79">
                    <a:moveTo>
                      <a:pt x="0" y="0"/>
                    </a:moveTo>
                    <a:lnTo>
                      <a:pt x="49" y="9"/>
                    </a:lnTo>
                    <a:lnTo>
                      <a:pt x="67" y="79"/>
                    </a:lnTo>
                    <a:lnTo>
                      <a:pt x="115" y="19"/>
                    </a:lnTo>
                    <a:lnTo>
                      <a:pt x="162" y="20"/>
                    </a:lnTo>
                    <a:lnTo>
                      <a:pt x="151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12" name="Freeform 70"/>
              <p:cNvSpPr>
                <a:spLocks/>
              </p:cNvSpPr>
              <p:nvPr/>
            </p:nvSpPr>
            <p:spPr bwMode="auto">
              <a:xfrm>
                <a:off x="2607" y="2607"/>
                <a:ext cx="5" cy="12"/>
              </a:xfrm>
              <a:custGeom>
                <a:avLst/>
                <a:gdLst>
                  <a:gd name="T0" fmla="*/ 0 w 10"/>
                  <a:gd name="T1" fmla="*/ 0 h 26"/>
                  <a:gd name="T2" fmla="*/ 0 w 10"/>
                  <a:gd name="T3" fmla="*/ 5 h 26"/>
                  <a:gd name="T4" fmla="*/ 0 w 10"/>
                  <a:gd name="T5" fmla="*/ 11 h 26"/>
                  <a:gd name="T6" fmla="*/ 0 w 10"/>
                  <a:gd name="T7" fmla="*/ 15 h 26"/>
                  <a:gd name="T8" fmla="*/ 0 w 10"/>
                  <a:gd name="T9" fmla="*/ 21 h 26"/>
                  <a:gd name="T10" fmla="*/ 0 w 10"/>
                  <a:gd name="T11" fmla="*/ 23 h 26"/>
                  <a:gd name="T12" fmla="*/ 2 w 10"/>
                  <a:gd name="T13" fmla="*/ 26 h 26"/>
                  <a:gd name="T14" fmla="*/ 5 w 10"/>
                  <a:gd name="T15" fmla="*/ 26 h 26"/>
                  <a:gd name="T16" fmla="*/ 8 w 10"/>
                  <a:gd name="T17" fmla="*/ 17 h 26"/>
                  <a:gd name="T18" fmla="*/ 8 w 10"/>
                  <a:gd name="T19" fmla="*/ 15 h 26"/>
                  <a:gd name="T20" fmla="*/ 9 w 10"/>
                  <a:gd name="T21" fmla="*/ 11 h 26"/>
                  <a:gd name="T22" fmla="*/ 9 w 10"/>
                  <a:gd name="T23" fmla="*/ 6 h 26"/>
                  <a:gd name="T24" fmla="*/ 10 w 10"/>
                  <a:gd name="T25" fmla="*/ 0 h 26"/>
                  <a:gd name="T26" fmla="*/ 0 w 10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26"/>
                  <a:gd name="T44" fmla="*/ 10 w 10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26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13" name="Freeform 71"/>
              <p:cNvSpPr>
                <a:spLocks/>
              </p:cNvSpPr>
              <p:nvPr/>
            </p:nvSpPr>
            <p:spPr bwMode="auto">
              <a:xfrm>
                <a:off x="2517" y="2393"/>
                <a:ext cx="210" cy="214"/>
              </a:xfrm>
              <a:custGeom>
                <a:avLst/>
                <a:gdLst>
                  <a:gd name="T0" fmla="*/ 159 w 420"/>
                  <a:gd name="T1" fmla="*/ 403 h 427"/>
                  <a:gd name="T2" fmla="*/ 173 w 420"/>
                  <a:gd name="T3" fmla="*/ 372 h 427"/>
                  <a:gd name="T4" fmla="*/ 190 w 420"/>
                  <a:gd name="T5" fmla="*/ 330 h 427"/>
                  <a:gd name="T6" fmla="*/ 168 w 420"/>
                  <a:gd name="T7" fmla="*/ 332 h 427"/>
                  <a:gd name="T8" fmla="*/ 198 w 420"/>
                  <a:gd name="T9" fmla="*/ 243 h 427"/>
                  <a:gd name="T10" fmla="*/ 133 w 420"/>
                  <a:gd name="T11" fmla="*/ 270 h 427"/>
                  <a:gd name="T12" fmla="*/ 100 w 420"/>
                  <a:gd name="T13" fmla="*/ 307 h 427"/>
                  <a:gd name="T14" fmla="*/ 86 w 420"/>
                  <a:gd name="T15" fmla="*/ 287 h 427"/>
                  <a:gd name="T16" fmla="*/ 43 w 420"/>
                  <a:gd name="T17" fmla="*/ 332 h 427"/>
                  <a:gd name="T18" fmla="*/ 20 w 420"/>
                  <a:gd name="T19" fmla="*/ 313 h 427"/>
                  <a:gd name="T20" fmla="*/ 34 w 420"/>
                  <a:gd name="T21" fmla="*/ 299 h 427"/>
                  <a:gd name="T22" fmla="*/ 25 w 420"/>
                  <a:gd name="T23" fmla="*/ 267 h 427"/>
                  <a:gd name="T24" fmla="*/ 63 w 420"/>
                  <a:gd name="T25" fmla="*/ 272 h 427"/>
                  <a:gd name="T26" fmla="*/ 109 w 420"/>
                  <a:gd name="T27" fmla="*/ 260 h 427"/>
                  <a:gd name="T28" fmla="*/ 81 w 420"/>
                  <a:gd name="T29" fmla="*/ 231 h 427"/>
                  <a:gd name="T30" fmla="*/ 153 w 420"/>
                  <a:gd name="T31" fmla="*/ 242 h 427"/>
                  <a:gd name="T32" fmla="*/ 184 w 420"/>
                  <a:gd name="T33" fmla="*/ 219 h 427"/>
                  <a:gd name="T34" fmla="*/ 113 w 420"/>
                  <a:gd name="T35" fmla="*/ 185 h 427"/>
                  <a:gd name="T36" fmla="*/ 111 w 420"/>
                  <a:gd name="T37" fmla="*/ 176 h 427"/>
                  <a:gd name="T38" fmla="*/ 98 w 420"/>
                  <a:gd name="T39" fmla="*/ 151 h 427"/>
                  <a:gd name="T40" fmla="*/ 33 w 420"/>
                  <a:gd name="T41" fmla="*/ 130 h 427"/>
                  <a:gd name="T42" fmla="*/ 67 w 420"/>
                  <a:gd name="T43" fmla="*/ 126 h 427"/>
                  <a:gd name="T44" fmla="*/ 41 w 420"/>
                  <a:gd name="T45" fmla="*/ 94 h 427"/>
                  <a:gd name="T46" fmla="*/ 83 w 420"/>
                  <a:gd name="T47" fmla="*/ 98 h 427"/>
                  <a:gd name="T48" fmla="*/ 107 w 420"/>
                  <a:gd name="T49" fmla="*/ 141 h 427"/>
                  <a:gd name="T50" fmla="*/ 144 w 420"/>
                  <a:gd name="T51" fmla="*/ 158 h 427"/>
                  <a:gd name="T52" fmla="*/ 160 w 420"/>
                  <a:gd name="T53" fmla="*/ 181 h 427"/>
                  <a:gd name="T54" fmla="*/ 199 w 420"/>
                  <a:gd name="T55" fmla="*/ 209 h 427"/>
                  <a:gd name="T56" fmla="*/ 192 w 420"/>
                  <a:gd name="T57" fmla="*/ 99 h 427"/>
                  <a:gd name="T58" fmla="*/ 214 w 420"/>
                  <a:gd name="T59" fmla="*/ 77 h 427"/>
                  <a:gd name="T60" fmla="*/ 222 w 420"/>
                  <a:gd name="T61" fmla="*/ 66 h 427"/>
                  <a:gd name="T62" fmla="*/ 239 w 420"/>
                  <a:gd name="T63" fmla="*/ 49 h 427"/>
                  <a:gd name="T64" fmla="*/ 265 w 420"/>
                  <a:gd name="T65" fmla="*/ 66 h 427"/>
                  <a:gd name="T66" fmla="*/ 234 w 420"/>
                  <a:gd name="T67" fmla="*/ 103 h 427"/>
                  <a:gd name="T68" fmla="*/ 268 w 420"/>
                  <a:gd name="T69" fmla="*/ 114 h 427"/>
                  <a:gd name="T70" fmla="*/ 227 w 420"/>
                  <a:gd name="T71" fmla="*/ 153 h 427"/>
                  <a:gd name="T72" fmla="*/ 272 w 420"/>
                  <a:gd name="T73" fmla="*/ 190 h 427"/>
                  <a:gd name="T74" fmla="*/ 331 w 420"/>
                  <a:gd name="T75" fmla="*/ 145 h 427"/>
                  <a:gd name="T76" fmla="*/ 341 w 420"/>
                  <a:gd name="T77" fmla="*/ 161 h 427"/>
                  <a:gd name="T78" fmla="*/ 371 w 420"/>
                  <a:gd name="T79" fmla="*/ 146 h 427"/>
                  <a:gd name="T80" fmla="*/ 420 w 420"/>
                  <a:gd name="T81" fmla="*/ 136 h 427"/>
                  <a:gd name="T82" fmla="*/ 375 w 420"/>
                  <a:gd name="T83" fmla="*/ 171 h 427"/>
                  <a:gd name="T84" fmla="*/ 374 w 420"/>
                  <a:gd name="T85" fmla="*/ 182 h 427"/>
                  <a:gd name="T86" fmla="*/ 341 w 420"/>
                  <a:gd name="T87" fmla="*/ 201 h 427"/>
                  <a:gd name="T88" fmla="*/ 308 w 420"/>
                  <a:gd name="T89" fmla="*/ 200 h 427"/>
                  <a:gd name="T90" fmla="*/ 230 w 420"/>
                  <a:gd name="T91" fmla="*/ 234 h 427"/>
                  <a:gd name="T92" fmla="*/ 311 w 420"/>
                  <a:gd name="T93" fmla="*/ 267 h 427"/>
                  <a:gd name="T94" fmla="*/ 329 w 420"/>
                  <a:gd name="T95" fmla="*/ 272 h 427"/>
                  <a:gd name="T96" fmla="*/ 325 w 420"/>
                  <a:gd name="T97" fmla="*/ 303 h 427"/>
                  <a:gd name="T98" fmla="*/ 390 w 420"/>
                  <a:gd name="T99" fmla="*/ 299 h 427"/>
                  <a:gd name="T100" fmla="*/ 337 w 420"/>
                  <a:gd name="T101" fmla="*/ 314 h 427"/>
                  <a:gd name="T102" fmla="*/ 382 w 420"/>
                  <a:gd name="T103" fmla="*/ 351 h 427"/>
                  <a:gd name="T104" fmla="*/ 355 w 420"/>
                  <a:gd name="T105" fmla="*/ 342 h 427"/>
                  <a:gd name="T106" fmla="*/ 337 w 420"/>
                  <a:gd name="T107" fmla="*/ 349 h 427"/>
                  <a:gd name="T108" fmla="*/ 296 w 420"/>
                  <a:gd name="T109" fmla="*/ 334 h 427"/>
                  <a:gd name="T110" fmla="*/ 278 w 420"/>
                  <a:gd name="T111" fmla="*/ 289 h 427"/>
                  <a:gd name="T112" fmla="*/ 214 w 420"/>
                  <a:gd name="T113" fmla="*/ 272 h 427"/>
                  <a:gd name="T114" fmla="*/ 245 w 420"/>
                  <a:gd name="T115" fmla="*/ 360 h 427"/>
                  <a:gd name="T116" fmla="*/ 202 w 420"/>
                  <a:gd name="T117" fmla="*/ 363 h 427"/>
                  <a:gd name="T118" fmla="*/ 227 w 420"/>
                  <a:gd name="T119" fmla="*/ 423 h 4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0"/>
                  <a:gd name="T181" fmla="*/ 0 h 427"/>
                  <a:gd name="T182" fmla="*/ 420 w 420"/>
                  <a:gd name="T183" fmla="*/ 427 h 4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0" h="427">
                    <a:moveTo>
                      <a:pt x="181" y="427"/>
                    </a:moveTo>
                    <a:lnTo>
                      <a:pt x="182" y="415"/>
                    </a:lnTo>
                    <a:lnTo>
                      <a:pt x="183" y="403"/>
                    </a:lnTo>
                    <a:lnTo>
                      <a:pt x="184" y="390"/>
                    </a:lnTo>
                    <a:lnTo>
                      <a:pt x="185" y="379"/>
                    </a:lnTo>
                    <a:lnTo>
                      <a:pt x="182" y="382"/>
                    </a:lnTo>
                    <a:lnTo>
                      <a:pt x="177" y="387"/>
                    </a:lnTo>
                    <a:lnTo>
                      <a:pt x="173" y="390"/>
                    </a:lnTo>
                    <a:lnTo>
                      <a:pt x="168" y="395"/>
                    </a:lnTo>
                    <a:lnTo>
                      <a:pt x="163" y="400"/>
                    </a:lnTo>
                    <a:lnTo>
                      <a:pt x="159" y="403"/>
                    </a:lnTo>
                    <a:lnTo>
                      <a:pt x="154" y="406"/>
                    </a:lnTo>
                    <a:lnTo>
                      <a:pt x="149" y="410"/>
                    </a:lnTo>
                    <a:lnTo>
                      <a:pt x="146" y="412"/>
                    </a:lnTo>
                    <a:lnTo>
                      <a:pt x="144" y="411"/>
                    </a:lnTo>
                    <a:lnTo>
                      <a:pt x="144" y="409"/>
                    </a:lnTo>
                    <a:lnTo>
                      <a:pt x="146" y="405"/>
                    </a:lnTo>
                    <a:lnTo>
                      <a:pt x="152" y="400"/>
                    </a:lnTo>
                    <a:lnTo>
                      <a:pt x="156" y="393"/>
                    </a:lnTo>
                    <a:lnTo>
                      <a:pt x="162" y="386"/>
                    </a:lnTo>
                    <a:lnTo>
                      <a:pt x="167" y="379"/>
                    </a:lnTo>
                    <a:lnTo>
                      <a:pt x="173" y="372"/>
                    </a:lnTo>
                    <a:lnTo>
                      <a:pt x="177" y="366"/>
                    </a:lnTo>
                    <a:lnTo>
                      <a:pt x="182" y="360"/>
                    </a:lnTo>
                    <a:lnTo>
                      <a:pt x="186" y="356"/>
                    </a:lnTo>
                    <a:lnTo>
                      <a:pt x="186" y="355"/>
                    </a:lnTo>
                    <a:lnTo>
                      <a:pt x="187" y="349"/>
                    </a:lnTo>
                    <a:lnTo>
                      <a:pt x="189" y="342"/>
                    </a:lnTo>
                    <a:lnTo>
                      <a:pt x="189" y="336"/>
                    </a:lnTo>
                    <a:lnTo>
                      <a:pt x="190" y="330"/>
                    </a:lnTo>
                    <a:lnTo>
                      <a:pt x="182" y="336"/>
                    </a:lnTo>
                    <a:lnTo>
                      <a:pt x="174" y="341"/>
                    </a:lnTo>
                    <a:lnTo>
                      <a:pt x="166" y="345"/>
                    </a:lnTo>
                    <a:lnTo>
                      <a:pt x="158" y="349"/>
                    </a:lnTo>
                    <a:lnTo>
                      <a:pt x="154" y="349"/>
                    </a:lnTo>
                    <a:lnTo>
                      <a:pt x="153" y="348"/>
                    </a:lnTo>
                    <a:lnTo>
                      <a:pt x="153" y="345"/>
                    </a:lnTo>
                    <a:lnTo>
                      <a:pt x="154" y="344"/>
                    </a:lnTo>
                    <a:lnTo>
                      <a:pt x="159" y="341"/>
                    </a:lnTo>
                    <a:lnTo>
                      <a:pt x="163" y="336"/>
                    </a:lnTo>
                    <a:lnTo>
                      <a:pt x="168" y="332"/>
                    </a:lnTo>
                    <a:lnTo>
                      <a:pt x="174" y="327"/>
                    </a:lnTo>
                    <a:lnTo>
                      <a:pt x="178" y="321"/>
                    </a:lnTo>
                    <a:lnTo>
                      <a:pt x="183" y="317"/>
                    </a:lnTo>
                    <a:lnTo>
                      <a:pt x="187" y="311"/>
                    </a:lnTo>
                    <a:lnTo>
                      <a:pt x="192" y="306"/>
                    </a:lnTo>
                    <a:lnTo>
                      <a:pt x="193" y="291"/>
                    </a:lnTo>
                    <a:lnTo>
                      <a:pt x="194" y="276"/>
                    </a:lnTo>
                    <a:lnTo>
                      <a:pt x="197" y="260"/>
                    </a:lnTo>
                    <a:lnTo>
                      <a:pt x="198" y="244"/>
                    </a:lnTo>
                    <a:lnTo>
                      <a:pt x="198" y="243"/>
                    </a:lnTo>
                    <a:lnTo>
                      <a:pt x="198" y="242"/>
                    </a:lnTo>
                    <a:lnTo>
                      <a:pt x="193" y="244"/>
                    </a:lnTo>
                    <a:lnTo>
                      <a:pt x="187" y="246"/>
                    </a:lnTo>
                    <a:lnTo>
                      <a:pt x="181" y="249"/>
                    </a:lnTo>
                    <a:lnTo>
                      <a:pt x="173" y="252"/>
                    </a:lnTo>
                    <a:lnTo>
                      <a:pt x="164" y="255"/>
                    </a:lnTo>
                    <a:lnTo>
                      <a:pt x="155" y="259"/>
                    </a:lnTo>
                    <a:lnTo>
                      <a:pt x="146" y="262"/>
                    </a:lnTo>
                    <a:lnTo>
                      <a:pt x="136" y="267"/>
                    </a:lnTo>
                    <a:lnTo>
                      <a:pt x="133" y="270"/>
                    </a:lnTo>
                    <a:lnTo>
                      <a:pt x="131" y="274"/>
                    </a:lnTo>
                    <a:lnTo>
                      <a:pt x="130" y="275"/>
                    </a:lnTo>
                    <a:lnTo>
                      <a:pt x="129" y="276"/>
                    </a:lnTo>
                    <a:lnTo>
                      <a:pt x="123" y="285"/>
                    </a:lnTo>
                    <a:lnTo>
                      <a:pt x="117" y="293"/>
                    </a:lnTo>
                    <a:lnTo>
                      <a:pt x="113" y="300"/>
                    </a:lnTo>
                    <a:lnTo>
                      <a:pt x="106" y="310"/>
                    </a:lnTo>
                    <a:lnTo>
                      <a:pt x="105" y="311"/>
                    </a:lnTo>
                    <a:lnTo>
                      <a:pt x="102" y="310"/>
                    </a:lnTo>
                    <a:lnTo>
                      <a:pt x="101" y="308"/>
                    </a:lnTo>
                    <a:lnTo>
                      <a:pt x="100" y="307"/>
                    </a:lnTo>
                    <a:lnTo>
                      <a:pt x="103" y="298"/>
                    </a:lnTo>
                    <a:lnTo>
                      <a:pt x="108" y="291"/>
                    </a:lnTo>
                    <a:lnTo>
                      <a:pt x="113" y="283"/>
                    </a:lnTo>
                    <a:lnTo>
                      <a:pt x="117" y="275"/>
                    </a:lnTo>
                    <a:lnTo>
                      <a:pt x="113" y="276"/>
                    </a:lnTo>
                    <a:lnTo>
                      <a:pt x="108" y="279"/>
                    </a:lnTo>
                    <a:lnTo>
                      <a:pt x="103" y="280"/>
                    </a:lnTo>
                    <a:lnTo>
                      <a:pt x="99" y="282"/>
                    </a:lnTo>
                    <a:lnTo>
                      <a:pt x="94" y="283"/>
                    </a:lnTo>
                    <a:lnTo>
                      <a:pt x="91" y="285"/>
                    </a:lnTo>
                    <a:lnTo>
                      <a:pt x="86" y="287"/>
                    </a:lnTo>
                    <a:lnTo>
                      <a:pt x="81" y="289"/>
                    </a:lnTo>
                    <a:lnTo>
                      <a:pt x="80" y="290"/>
                    </a:lnTo>
                    <a:lnTo>
                      <a:pt x="80" y="291"/>
                    </a:lnTo>
                    <a:lnTo>
                      <a:pt x="79" y="292"/>
                    </a:lnTo>
                    <a:lnTo>
                      <a:pt x="78" y="293"/>
                    </a:lnTo>
                    <a:lnTo>
                      <a:pt x="71" y="300"/>
                    </a:lnTo>
                    <a:lnTo>
                      <a:pt x="63" y="307"/>
                    </a:lnTo>
                    <a:lnTo>
                      <a:pt x="55" y="315"/>
                    </a:lnTo>
                    <a:lnTo>
                      <a:pt x="49" y="325"/>
                    </a:lnTo>
                    <a:lnTo>
                      <a:pt x="47" y="329"/>
                    </a:lnTo>
                    <a:lnTo>
                      <a:pt x="43" y="332"/>
                    </a:lnTo>
                    <a:lnTo>
                      <a:pt x="40" y="330"/>
                    </a:lnTo>
                    <a:lnTo>
                      <a:pt x="40" y="326"/>
                    </a:lnTo>
                    <a:lnTo>
                      <a:pt x="43" y="319"/>
                    </a:lnTo>
                    <a:lnTo>
                      <a:pt x="48" y="312"/>
                    </a:lnTo>
                    <a:lnTo>
                      <a:pt x="53" y="305"/>
                    </a:lnTo>
                    <a:lnTo>
                      <a:pt x="58" y="299"/>
                    </a:lnTo>
                    <a:lnTo>
                      <a:pt x="49" y="303"/>
                    </a:lnTo>
                    <a:lnTo>
                      <a:pt x="41" y="306"/>
                    </a:lnTo>
                    <a:lnTo>
                      <a:pt x="34" y="308"/>
                    </a:lnTo>
                    <a:lnTo>
                      <a:pt x="27" y="311"/>
                    </a:lnTo>
                    <a:lnTo>
                      <a:pt x="20" y="313"/>
                    </a:lnTo>
                    <a:lnTo>
                      <a:pt x="15" y="314"/>
                    </a:lnTo>
                    <a:lnTo>
                      <a:pt x="10" y="315"/>
                    </a:lnTo>
                    <a:lnTo>
                      <a:pt x="5" y="317"/>
                    </a:lnTo>
                    <a:lnTo>
                      <a:pt x="4" y="317"/>
                    </a:lnTo>
                    <a:lnTo>
                      <a:pt x="1" y="315"/>
                    </a:lnTo>
                    <a:lnTo>
                      <a:pt x="0" y="314"/>
                    </a:lnTo>
                    <a:lnTo>
                      <a:pt x="4" y="312"/>
                    </a:lnTo>
                    <a:lnTo>
                      <a:pt x="11" y="308"/>
                    </a:lnTo>
                    <a:lnTo>
                      <a:pt x="19" y="306"/>
                    </a:lnTo>
                    <a:lnTo>
                      <a:pt x="26" y="303"/>
                    </a:lnTo>
                    <a:lnTo>
                      <a:pt x="34" y="299"/>
                    </a:lnTo>
                    <a:lnTo>
                      <a:pt x="41" y="296"/>
                    </a:lnTo>
                    <a:lnTo>
                      <a:pt x="49" y="292"/>
                    </a:lnTo>
                    <a:lnTo>
                      <a:pt x="56" y="289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5" y="282"/>
                    </a:lnTo>
                    <a:lnTo>
                      <a:pt x="49" y="279"/>
                    </a:lnTo>
                    <a:lnTo>
                      <a:pt x="43" y="276"/>
                    </a:lnTo>
                    <a:lnTo>
                      <a:pt x="38" y="273"/>
                    </a:lnTo>
                    <a:lnTo>
                      <a:pt x="31" y="269"/>
                    </a:lnTo>
                    <a:lnTo>
                      <a:pt x="25" y="267"/>
                    </a:lnTo>
                    <a:lnTo>
                      <a:pt x="20" y="265"/>
                    </a:lnTo>
                    <a:lnTo>
                      <a:pt x="11" y="258"/>
                    </a:lnTo>
                    <a:lnTo>
                      <a:pt x="10" y="253"/>
                    </a:lnTo>
                    <a:lnTo>
                      <a:pt x="14" y="253"/>
                    </a:lnTo>
                    <a:lnTo>
                      <a:pt x="22" y="257"/>
                    </a:lnTo>
                    <a:lnTo>
                      <a:pt x="29" y="260"/>
                    </a:lnTo>
                    <a:lnTo>
                      <a:pt x="35" y="262"/>
                    </a:lnTo>
                    <a:lnTo>
                      <a:pt x="42" y="266"/>
                    </a:lnTo>
                    <a:lnTo>
                      <a:pt x="49" y="267"/>
                    </a:lnTo>
                    <a:lnTo>
                      <a:pt x="56" y="269"/>
                    </a:lnTo>
                    <a:lnTo>
                      <a:pt x="63" y="272"/>
                    </a:lnTo>
                    <a:lnTo>
                      <a:pt x="69" y="273"/>
                    </a:lnTo>
                    <a:lnTo>
                      <a:pt x="75" y="275"/>
                    </a:lnTo>
                    <a:lnTo>
                      <a:pt x="76" y="276"/>
                    </a:lnTo>
                    <a:lnTo>
                      <a:pt x="78" y="276"/>
                    </a:lnTo>
                    <a:lnTo>
                      <a:pt x="79" y="276"/>
                    </a:lnTo>
                    <a:lnTo>
                      <a:pt x="80" y="277"/>
                    </a:lnTo>
                    <a:lnTo>
                      <a:pt x="88" y="274"/>
                    </a:lnTo>
                    <a:lnTo>
                      <a:pt x="96" y="270"/>
                    </a:lnTo>
                    <a:lnTo>
                      <a:pt x="103" y="267"/>
                    </a:lnTo>
                    <a:lnTo>
                      <a:pt x="111" y="262"/>
                    </a:lnTo>
                    <a:lnTo>
                      <a:pt x="109" y="260"/>
                    </a:lnTo>
                    <a:lnTo>
                      <a:pt x="106" y="259"/>
                    </a:lnTo>
                    <a:lnTo>
                      <a:pt x="102" y="257"/>
                    </a:lnTo>
                    <a:lnTo>
                      <a:pt x="98" y="254"/>
                    </a:lnTo>
                    <a:lnTo>
                      <a:pt x="93" y="251"/>
                    </a:lnTo>
                    <a:lnTo>
                      <a:pt x="87" y="249"/>
                    </a:lnTo>
                    <a:lnTo>
                      <a:pt x="81" y="246"/>
                    </a:lnTo>
                    <a:lnTo>
                      <a:pt x="76" y="243"/>
                    </a:lnTo>
                    <a:lnTo>
                      <a:pt x="69" y="237"/>
                    </a:lnTo>
                    <a:lnTo>
                      <a:pt x="67" y="232"/>
                    </a:lnTo>
                    <a:lnTo>
                      <a:pt x="71" y="230"/>
                    </a:lnTo>
                    <a:lnTo>
                      <a:pt x="81" y="231"/>
                    </a:lnTo>
                    <a:lnTo>
                      <a:pt x="87" y="234"/>
                    </a:lnTo>
                    <a:lnTo>
                      <a:pt x="93" y="236"/>
                    </a:lnTo>
                    <a:lnTo>
                      <a:pt x="99" y="238"/>
                    </a:lnTo>
                    <a:lnTo>
                      <a:pt x="105" y="242"/>
                    </a:lnTo>
                    <a:lnTo>
                      <a:pt x="110" y="244"/>
                    </a:lnTo>
                    <a:lnTo>
                      <a:pt x="116" y="247"/>
                    </a:lnTo>
                    <a:lnTo>
                      <a:pt x="122" y="251"/>
                    </a:lnTo>
                    <a:lnTo>
                      <a:pt x="128" y="254"/>
                    </a:lnTo>
                    <a:lnTo>
                      <a:pt x="136" y="250"/>
                    </a:lnTo>
                    <a:lnTo>
                      <a:pt x="145" y="246"/>
                    </a:lnTo>
                    <a:lnTo>
                      <a:pt x="153" y="242"/>
                    </a:lnTo>
                    <a:lnTo>
                      <a:pt x="161" y="238"/>
                    </a:lnTo>
                    <a:lnTo>
                      <a:pt x="168" y="235"/>
                    </a:lnTo>
                    <a:lnTo>
                      <a:pt x="176" y="231"/>
                    </a:lnTo>
                    <a:lnTo>
                      <a:pt x="184" y="228"/>
                    </a:lnTo>
                    <a:lnTo>
                      <a:pt x="191" y="224"/>
                    </a:lnTo>
                    <a:lnTo>
                      <a:pt x="191" y="223"/>
                    </a:lnTo>
                    <a:lnTo>
                      <a:pt x="190" y="223"/>
                    </a:lnTo>
                    <a:lnTo>
                      <a:pt x="187" y="221"/>
                    </a:lnTo>
                    <a:lnTo>
                      <a:pt x="184" y="219"/>
                    </a:lnTo>
                    <a:lnTo>
                      <a:pt x="179" y="215"/>
                    </a:lnTo>
                    <a:lnTo>
                      <a:pt x="175" y="211"/>
                    </a:lnTo>
                    <a:lnTo>
                      <a:pt x="169" y="207"/>
                    </a:lnTo>
                    <a:lnTo>
                      <a:pt x="162" y="201"/>
                    </a:lnTo>
                    <a:lnTo>
                      <a:pt x="155" y="197"/>
                    </a:lnTo>
                    <a:lnTo>
                      <a:pt x="148" y="191"/>
                    </a:lnTo>
                    <a:lnTo>
                      <a:pt x="143" y="191"/>
                    </a:lnTo>
                    <a:lnTo>
                      <a:pt x="136" y="191"/>
                    </a:lnTo>
                    <a:lnTo>
                      <a:pt x="129" y="190"/>
                    </a:lnTo>
                    <a:lnTo>
                      <a:pt x="121" y="187"/>
                    </a:lnTo>
                    <a:lnTo>
                      <a:pt x="113" y="185"/>
                    </a:lnTo>
                    <a:lnTo>
                      <a:pt x="106" y="184"/>
                    </a:lnTo>
                    <a:lnTo>
                      <a:pt x="99" y="183"/>
                    </a:lnTo>
                    <a:lnTo>
                      <a:pt x="93" y="182"/>
                    </a:lnTo>
                    <a:lnTo>
                      <a:pt x="91" y="181"/>
                    </a:lnTo>
                    <a:lnTo>
                      <a:pt x="88" y="178"/>
                    </a:lnTo>
                    <a:lnTo>
                      <a:pt x="88" y="176"/>
                    </a:lnTo>
                    <a:lnTo>
                      <a:pt x="93" y="176"/>
                    </a:lnTo>
                    <a:lnTo>
                      <a:pt x="98" y="176"/>
                    </a:lnTo>
                    <a:lnTo>
                      <a:pt x="101" y="176"/>
                    </a:lnTo>
                    <a:lnTo>
                      <a:pt x="106" y="176"/>
                    </a:lnTo>
                    <a:lnTo>
                      <a:pt x="111" y="176"/>
                    </a:lnTo>
                    <a:lnTo>
                      <a:pt x="116" y="176"/>
                    </a:lnTo>
                    <a:lnTo>
                      <a:pt x="121" y="176"/>
                    </a:lnTo>
                    <a:lnTo>
                      <a:pt x="125" y="176"/>
                    </a:lnTo>
                    <a:lnTo>
                      <a:pt x="130" y="176"/>
                    </a:lnTo>
                    <a:lnTo>
                      <a:pt x="125" y="172"/>
                    </a:lnTo>
                    <a:lnTo>
                      <a:pt x="121" y="169"/>
                    </a:lnTo>
                    <a:lnTo>
                      <a:pt x="116" y="166"/>
                    </a:lnTo>
                    <a:lnTo>
                      <a:pt x="111" y="161"/>
                    </a:lnTo>
                    <a:lnTo>
                      <a:pt x="107" y="158"/>
                    </a:lnTo>
                    <a:lnTo>
                      <a:pt x="102" y="154"/>
                    </a:lnTo>
                    <a:lnTo>
                      <a:pt x="98" y="151"/>
                    </a:lnTo>
                    <a:lnTo>
                      <a:pt x="93" y="147"/>
                    </a:lnTo>
                    <a:lnTo>
                      <a:pt x="86" y="145"/>
                    </a:lnTo>
                    <a:lnTo>
                      <a:pt x="79" y="143"/>
                    </a:lnTo>
                    <a:lnTo>
                      <a:pt x="72" y="140"/>
                    </a:lnTo>
                    <a:lnTo>
                      <a:pt x="65" y="138"/>
                    </a:lnTo>
                    <a:lnTo>
                      <a:pt x="58" y="137"/>
                    </a:lnTo>
                    <a:lnTo>
                      <a:pt x="50" y="136"/>
                    </a:lnTo>
                    <a:lnTo>
                      <a:pt x="43" y="134"/>
                    </a:lnTo>
                    <a:lnTo>
                      <a:pt x="37" y="133"/>
                    </a:lnTo>
                    <a:lnTo>
                      <a:pt x="33" y="132"/>
                    </a:lnTo>
                    <a:lnTo>
                      <a:pt x="33" y="130"/>
                    </a:lnTo>
                    <a:lnTo>
                      <a:pt x="34" y="129"/>
                    </a:lnTo>
                    <a:lnTo>
                      <a:pt x="37" y="128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6"/>
                    </a:lnTo>
                    <a:lnTo>
                      <a:pt x="55" y="128"/>
                    </a:lnTo>
                    <a:lnTo>
                      <a:pt x="60" y="129"/>
                    </a:lnTo>
                    <a:lnTo>
                      <a:pt x="64" y="130"/>
                    </a:lnTo>
                    <a:lnTo>
                      <a:pt x="69" y="131"/>
                    </a:lnTo>
                    <a:lnTo>
                      <a:pt x="73" y="132"/>
                    </a:lnTo>
                    <a:lnTo>
                      <a:pt x="67" y="126"/>
                    </a:lnTo>
                    <a:lnTo>
                      <a:pt x="61" y="122"/>
                    </a:lnTo>
                    <a:lnTo>
                      <a:pt x="55" y="117"/>
                    </a:lnTo>
                    <a:lnTo>
                      <a:pt x="50" y="113"/>
                    </a:lnTo>
                    <a:lnTo>
                      <a:pt x="46" y="109"/>
                    </a:lnTo>
                    <a:lnTo>
                      <a:pt x="42" y="107"/>
                    </a:lnTo>
                    <a:lnTo>
                      <a:pt x="40" y="104"/>
                    </a:lnTo>
                    <a:lnTo>
                      <a:pt x="38" y="103"/>
                    </a:lnTo>
                    <a:lnTo>
                      <a:pt x="33" y="96"/>
                    </a:lnTo>
                    <a:lnTo>
                      <a:pt x="33" y="93"/>
                    </a:lnTo>
                    <a:lnTo>
                      <a:pt x="35" y="92"/>
                    </a:lnTo>
                    <a:lnTo>
                      <a:pt x="41" y="94"/>
                    </a:lnTo>
                    <a:lnTo>
                      <a:pt x="43" y="95"/>
                    </a:lnTo>
                    <a:lnTo>
                      <a:pt x="47" y="98"/>
                    </a:lnTo>
                    <a:lnTo>
                      <a:pt x="52" y="100"/>
                    </a:lnTo>
                    <a:lnTo>
                      <a:pt x="57" y="104"/>
                    </a:lnTo>
                    <a:lnTo>
                      <a:pt x="63" y="109"/>
                    </a:lnTo>
                    <a:lnTo>
                      <a:pt x="71" y="114"/>
                    </a:lnTo>
                    <a:lnTo>
                      <a:pt x="79" y="121"/>
                    </a:lnTo>
                    <a:lnTo>
                      <a:pt x="87" y="126"/>
                    </a:lnTo>
                    <a:lnTo>
                      <a:pt x="86" y="118"/>
                    </a:lnTo>
                    <a:lnTo>
                      <a:pt x="84" y="108"/>
                    </a:lnTo>
                    <a:lnTo>
                      <a:pt x="83" y="98"/>
                    </a:lnTo>
                    <a:lnTo>
                      <a:pt x="81" y="88"/>
                    </a:lnTo>
                    <a:lnTo>
                      <a:pt x="83" y="78"/>
                    </a:lnTo>
                    <a:lnTo>
                      <a:pt x="86" y="73"/>
                    </a:lnTo>
                    <a:lnTo>
                      <a:pt x="91" y="76"/>
                    </a:lnTo>
                    <a:lnTo>
                      <a:pt x="93" y="85"/>
                    </a:lnTo>
                    <a:lnTo>
                      <a:pt x="95" y="101"/>
                    </a:lnTo>
                    <a:lnTo>
                      <a:pt x="99" y="116"/>
                    </a:lnTo>
                    <a:lnTo>
                      <a:pt x="103" y="130"/>
                    </a:lnTo>
                    <a:lnTo>
                      <a:pt x="107" y="141"/>
                    </a:lnTo>
                    <a:lnTo>
                      <a:pt x="111" y="145"/>
                    </a:lnTo>
                    <a:lnTo>
                      <a:pt x="116" y="148"/>
                    </a:lnTo>
                    <a:lnTo>
                      <a:pt x="121" y="152"/>
                    </a:lnTo>
                    <a:lnTo>
                      <a:pt x="125" y="154"/>
                    </a:lnTo>
                    <a:lnTo>
                      <a:pt x="130" y="158"/>
                    </a:lnTo>
                    <a:lnTo>
                      <a:pt x="134" y="161"/>
                    </a:lnTo>
                    <a:lnTo>
                      <a:pt x="139" y="164"/>
                    </a:lnTo>
                    <a:lnTo>
                      <a:pt x="144" y="168"/>
                    </a:lnTo>
                    <a:lnTo>
                      <a:pt x="144" y="158"/>
                    </a:lnTo>
                    <a:lnTo>
                      <a:pt x="144" y="149"/>
                    </a:lnTo>
                    <a:lnTo>
                      <a:pt x="144" y="140"/>
                    </a:lnTo>
                    <a:lnTo>
                      <a:pt x="143" y="131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8"/>
                    </a:lnTo>
                    <a:lnTo>
                      <a:pt x="152" y="134"/>
                    </a:lnTo>
                    <a:lnTo>
                      <a:pt x="155" y="148"/>
                    </a:lnTo>
                    <a:lnTo>
                      <a:pt x="156" y="159"/>
                    </a:lnTo>
                    <a:lnTo>
                      <a:pt x="158" y="169"/>
                    </a:lnTo>
                    <a:lnTo>
                      <a:pt x="160" y="181"/>
                    </a:lnTo>
                    <a:lnTo>
                      <a:pt x="167" y="185"/>
                    </a:lnTo>
                    <a:lnTo>
                      <a:pt x="173" y="191"/>
                    </a:lnTo>
                    <a:lnTo>
                      <a:pt x="178" y="194"/>
                    </a:lnTo>
                    <a:lnTo>
                      <a:pt x="184" y="199"/>
                    </a:lnTo>
                    <a:lnTo>
                      <a:pt x="189" y="202"/>
                    </a:lnTo>
                    <a:lnTo>
                      <a:pt x="193" y="206"/>
                    </a:lnTo>
                    <a:lnTo>
                      <a:pt x="197" y="208"/>
                    </a:lnTo>
                    <a:lnTo>
                      <a:pt x="199" y="211"/>
                    </a:lnTo>
                    <a:lnTo>
                      <a:pt x="199" y="209"/>
                    </a:lnTo>
                    <a:lnTo>
                      <a:pt x="199" y="208"/>
                    </a:lnTo>
                    <a:lnTo>
                      <a:pt x="201" y="199"/>
                    </a:lnTo>
                    <a:lnTo>
                      <a:pt x="204" y="185"/>
                    </a:lnTo>
                    <a:lnTo>
                      <a:pt x="206" y="168"/>
                    </a:lnTo>
                    <a:lnTo>
                      <a:pt x="209" y="147"/>
                    </a:lnTo>
                    <a:lnTo>
                      <a:pt x="206" y="137"/>
                    </a:lnTo>
                    <a:lnTo>
                      <a:pt x="201" y="124"/>
                    </a:lnTo>
                    <a:lnTo>
                      <a:pt x="197" y="113"/>
                    </a:lnTo>
                    <a:lnTo>
                      <a:pt x="193" y="104"/>
                    </a:lnTo>
                    <a:lnTo>
                      <a:pt x="192" y="100"/>
                    </a:lnTo>
                    <a:lnTo>
                      <a:pt x="192" y="99"/>
                    </a:lnTo>
                    <a:lnTo>
                      <a:pt x="196" y="100"/>
                    </a:lnTo>
                    <a:lnTo>
                      <a:pt x="198" y="102"/>
                    </a:lnTo>
                    <a:lnTo>
                      <a:pt x="200" y="106"/>
                    </a:lnTo>
                    <a:lnTo>
                      <a:pt x="204" y="111"/>
                    </a:lnTo>
                    <a:lnTo>
                      <a:pt x="208" y="117"/>
                    </a:lnTo>
                    <a:lnTo>
                      <a:pt x="213" y="125"/>
                    </a:lnTo>
                    <a:lnTo>
                      <a:pt x="214" y="116"/>
                    </a:lnTo>
                    <a:lnTo>
                      <a:pt x="216" y="106"/>
                    </a:lnTo>
                    <a:lnTo>
                      <a:pt x="217" y="95"/>
                    </a:lnTo>
                    <a:lnTo>
                      <a:pt x="219" y="85"/>
                    </a:lnTo>
                    <a:lnTo>
                      <a:pt x="214" y="77"/>
                    </a:lnTo>
                    <a:lnTo>
                      <a:pt x="208" y="64"/>
                    </a:lnTo>
                    <a:lnTo>
                      <a:pt x="202" y="50"/>
                    </a:lnTo>
                    <a:lnTo>
                      <a:pt x="198" y="35"/>
                    </a:lnTo>
                    <a:lnTo>
                      <a:pt x="198" y="34"/>
                    </a:lnTo>
                    <a:lnTo>
                      <a:pt x="199" y="33"/>
                    </a:lnTo>
                    <a:lnTo>
                      <a:pt x="201" y="35"/>
                    </a:lnTo>
                    <a:lnTo>
                      <a:pt x="205" y="39"/>
                    </a:lnTo>
                    <a:lnTo>
                      <a:pt x="208" y="45"/>
                    </a:lnTo>
                    <a:lnTo>
                      <a:pt x="212" y="50"/>
                    </a:lnTo>
                    <a:lnTo>
                      <a:pt x="217" y="58"/>
                    </a:lnTo>
                    <a:lnTo>
                      <a:pt x="222" y="66"/>
                    </a:lnTo>
                    <a:lnTo>
                      <a:pt x="224" y="51"/>
                    </a:lnTo>
                    <a:lnTo>
                      <a:pt x="227" y="36"/>
                    </a:lnTo>
                    <a:lnTo>
                      <a:pt x="229" y="22"/>
                    </a:lnTo>
                    <a:lnTo>
                      <a:pt x="231" y="8"/>
                    </a:lnTo>
                    <a:lnTo>
                      <a:pt x="234" y="2"/>
                    </a:lnTo>
                    <a:lnTo>
                      <a:pt x="236" y="0"/>
                    </a:lnTo>
                    <a:lnTo>
                      <a:pt x="238" y="1"/>
                    </a:lnTo>
                    <a:lnTo>
                      <a:pt x="240" y="5"/>
                    </a:lnTo>
                    <a:lnTo>
                      <a:pt x="240" y="16"/>
                    </a:lnTo>
                    <a:lnTo>
                      <a:pt x="240" y="31"/>
                    </a:lnTo>
                    <a:lnTo>
                      <a:pt x="239" y="49"/>
                    </a:lnTo>
                    <a:lnTo>
                      <a:pt x="237" y="71"/>
                    </a:lnTo>
                    <a:lnTo>
                      <a:pt x="244" y="65"/>
                    </a:lnTo>
                    <a:lnTo>
                      <a:pt x="252" y="61"/>
                    </a:lnTo>
                    <a:lnTo>
                      <a:pt x="260" y="57"/>
                    </a:lnTo>
                    <a:lnTo>
                      <a:pt x="269" y="51"/>
                    </a:lnTo>
                    <a:lnTo>
                      <a:pt x="276" y="49"/>
                    </a:lnTo>
                    <a:lnTo>
                      <a:pt x="281" y="49"/>
                    </a:lnTo>
                    <a:lnTo>
                      <a:pt x="283" y="53"/>
                    </a:lnTo>
                    <a:lnTo>
                      <a:pt x="282" y="55"/>
                    </a:lnTo>
                    <a:lnTo>
                      <a:pt x="273" y="61"/>
                    </a:lnTo>
                    <a:lnTo>
                      <a:pt x="265" y="66"/>
                    </a:lnTo>
                    <a:lnTo>
                      <a:pt x="258" y="73"/>
                    </a:lnTo>
                    <a:lnTo>
                      <a:pt x="251" y="78"/>
                    </a:lnTo>
                    <a:lnTo>
                      <a:pt x="246" y="83"/>
                    </a:lnTo>
                    <a:lnTo>
                      <a:pt x="243" y="87"/>
                    </a:lnTo>
                    <a:lnTo>
                      <a:pt x="239" y="91"/>
                    </a:lnTo>
                    <a:lnTo>
                      <a:pt x="237" y="93"/>
                    </a:lnTo>
                    <a:lnTo>
                      <a:pt x="236" y="93"/>
                    </a:lnTo>
                    <a:lnTo>
                      <a:pt x="235" y="94"/>
                    </a:lnTo>
                    <a:lnTo>
                      <a:pt x="234" y="103"/>
                    </a:lnTo>
                    <a:lnTo>
                      <a:pt x="232" y="113"/>
                    </a:lnTo>
                    <a:lnTo>
                      <a:pt x="231" y="122"/>
                    </a:lnTo>
                    <a:lnTo>
                      <a:pt x="230" y="131"/>
                    </a:lnTo>
                    <a:lnTo>
                      <a:pt x="238" y="125"/>
                    </a:lnTo>
                    <a:lnTo>
                      <a:pt x="246" y="119"/>
                    </a:lnTo>
                    <a:lnTo>
                      <a:pt x="254" y="113"/>
                    </a:lnTo>
                    <a:lnTo>
                      <a:pt x="259" y="108"/>
                    </a:lnTo>
                    <a:lnTo>
                      <a:pt x="265" y="104"/>
                    </a:lnTo>
                    <a:lnTo>
                      <a:pt x="269" y="106"/>
                    </a:lnTo>
                    <a:lnTo>
                      <a:pt x="270" y="109"/>
                    </a:lnTo>
                    <a:lnTo>
                      <a:pt x="268" y="114"/>
                    </a:lnTo>
                    <a:lnTo>
                      <a:pt x="265" y="117"/>
                    </a:lnTo>
                    <a:lnTo>
                      <a:pt x="260" y="122"/>
                    </a:lnTo>
                    <a:lnTo>
                      <a:pt x="255" y="128"/>
                    </a:lnTo>
                    <a:lnTo>
                      <a:pt x="249" y="133"/>
                    </a:lnTo>
                    <a:lnTo>
                      <a:pt x="243" y="139"/>
                    </a:lnTo>
                    <a:lnTo>
                      <a:pt x="236" y="145"/>
                    </a:lnTo>
                    <a:lnTo>
                      <a:pt x="231" y="149"/>
                    </a:lnTo>
                    <a:lnTo>
                      <a:pt x="227" y="153"/>
                    </a:lnTo>
                    <a:lnTo>
                      <a:pt x="223" y="174"/>
                    </a:lnTo>
                    <a:lnTo>
                      <a:pt x="221" y="191"/>
                    </a:lnTo>
                    <a:lnTo>
                      <a:pt x="217" y="205"/>
                    </a:lnTo>
                    <a:lnTo>
                      <a:pt x="215" y="214"/>
                    </a:lnTo>
                    <a:lnTo>
                      <a:pt x="223" y="211"/>
                    </a:lnTo>
                    <a:lnTo>
                      <a:pt x="232" y="206"/>
                    </a:lnTo>
                    <a:lnTo>
                      <a:pt x="242" y="202"/>
                    </a:lnTo>
                    <a:lnTo>
                      <a:pt x="251" y="198"/>
                    </a:lnTo>
                    <a:lnTo>
                      <a:pt x="261" y="193"/>
                    </a:lnTo>
                    <a:lnTo>
                      <a:pt x="272" y="190"/>
                    </a:lnTo>
                    <a:lnTo>
                      <a:pt x="282" y="185"/>
                    </a:lnTo>
                    <a:lnTo>
                      <a:pt x="292" y="182"/>
                    </a:lnTo>
                    <a:lnTo>
                      <a:pt x="299" y="170"/>
                    </a:lnTo>
                    <a:lnTo>
                      <a:pt x="306" y="158"/>
                    </a:lnTo>
                    <a:lnTo>
                      <a:pt x="312" y="145"/>
                    </a:lnTo>
                    <a:lnTo>
                      <a:pt x="316" y="136"/>
                    </a:lnTo>
                    <a:lnTo>
                      <a:pt x="321" y="130"/>
                    </a:lnTo>
                    <a:lnTo>
                      <a:pt x="326" y="129"/>
                    </a:lnTo>
                    <a:lnTo>
                      <a:pt x="330" y="132"/>
                    </a:lnTo>
                    <a:lnTo>
                      <a:pt x="331" y="139"/>
                    </a:lnTo>
                    <a:lnTo>
                      <a:pt x="331" y="145"/>
                    </a:lnTo>
                    <a:lnTo>
                      <a:pt x="328" y="153"/>
                    </a:lnTo>
                    <a:lnTo>
                      <a:pt x="323" y="162"/>
                    </a:lnTo>
                    <a:lnTo>
                      <a:pt x="316" y="171"/>
                    </a:lnTo>
                    <a:lnTo>
                      <a:pt x="322" y="169"/>
                    </a:lnTo>
                    <a:lnTo>
                      <a:pt x="328" y="167"/>
                    </a:lnTo>
                    <a:lnTo>
                      <a:pt x="333" y="166"/>
                    </a:lnTo>
                    <a:lnTo>
                      <a:pt x="338" y="163"/>
                    </a:lnTo>
                    <a:lnTo>
                      <a:pt x="340" y="162"/>
                    </a:lnTo>
                    <a:lnTo>
                      <a:pt x="341" y="161"/>
                    </a:lnTo>
                    <a:lnTo>
                      <a:pt x="350" y="152"/>
                    </a:lnTo>
                    <a:lnTo>
                      <a:pt x="359" y="139"/>
                    </a:lnTo>
                    <a:lnTo>
                      <a:pt x="368" y="126"/>
                    </a:lnTo>
                    <a:lnTo>
                      <a:pt x="373" y="116"/>
                    </a:lnTo>
                    <a:lnTo>
                      <a:pt x="378" y="111"/>
                    </a:lnTo>
                    <a:lnTo>
                      <a:pt x="381" y="111"/>
                    </a:lnTo>
                    <a:lnTo>
                      <a:pt x="383" y="116"/>
                    </a:lnTo>
                    <a:lnTo>
                      <a:pt x="382" y="125"/>
                    </a:lnTo>
                    <a:lnTo>
                      <a:pt x="380" y="131"/>
                    </a:lnTo>
                    <a:lnTo>
                      <a:pt x="376" y="138"/>
                    </a:lnTo>
                    <a:lnTo>
                      <a:pt x="371" y="146"/>
                    </a:lnTo>
                    <a:lnTo>
                      <a:pt x="364" y="154"/>
                    </a:lnTo>
                    <a:lnTo>
                      <a:pt x="374" y="151"/>
                    </a:lnTo>
                    <a:lnTo>
                      <a:pt x="383" y="147"/>
                    </a:lnTo>
                    <a:lnTo>
                      <a:pt x="393" y="144"/>
                    </a:lnTo>
                    <a:lnTo>
                      <a:pt x="399" y="140"/>
                    </a:lnTo>
                    <a:lnTo>
                      <a:pt x="405" y="138"/>
                    </a:lnTo>
                    <a:lnTo>
                      <a:pt x="410" y="137"/>
                    </a:lnTo>
                    <a:lnTo>
                      <a:pt x="413" y="136"/>
                    </a:lnTo>
                    <a:lnTo>
                      <a:pt x="414" y="134"/>
                    </a:lnTo>
                    <a:lnTo>
                      <a:pt x="417" y="134"/>
                    </a:lnTo>
                    <a:lnTo>
                      <a:pt x="420" y="136"/>
                    </a:lnTo>
                    <a:lnTo>
                      <a:pt x="420" y="138"/>
                    </a:lnTo>
                    <a:lnTo>
                      <a:pt x="416" y="140"/>
                    </a:lnTo>
                    <a:lnTo>
                      <a:pt x="413" y="141"/>
                    </a:lnTo>
                    <a:lnTo>
                      <a:pt x="410" y="144"/>
                    </a:lnTo>
                    <a:lnTo>
                      <a:pt x="404" y="146"/>
                    </a:lnTo>
                    <a:lnTo>
                      <a:pt x="398" y="148"/>
                    </a:lnTo>
                    <a:lnTo>
                      <a:pt x="391" y="152"/>
                    </a:lnTo>
                    <a:lnTo>
                      <a:pt x="383" y="156"/>
                    </a:lnTo>
                    <a:lnTo>
                      <a:pt x="374" y="161"/>
                    </a:lnTo>
                    <a:lnTo>
                      <a:pt x="365" y="166"/>
                    </a:lnTo>
                    <a:lnTo>
                      <a:pt x="375" y="171"/>
                    </a:lnTo>
                    <a:lnTo>
                      <a:pt x="384" y="177"/>
                    </a:lnTo>
                    <a:lnTo>
                      <a:pt x="393" y="183"/>
                    </a:lnTo>
                    <a:lnTo>
                      <a:pt x="397" y="185"/>
                    </a:lnTo>
                    <a:lnTo>
                      <a:pt x="399" y="187"/>
                    </a:lnTo>
                    <a:lnTo>
                      <a:pt x="401" y="191"/>
                    </a:lnTo>
                    <a:lnTo>
                      <a:pt x="399" y="192"/>
                    </a:lnTo>
                    <a:lnTo>
                      <a:pt x="396" y="191"/>
                    </a:lnTo>
                    <a:lnTo>
                      <a:pt x="393" y="190"/>
                    </a:lnTo>
                    <a:lnTo>
                      <a:pt x="388" y="187"/>
                    </a:lnTo>
                    <a:lnTo>
                      <a:pt x="381" y="184"/>
                    </a:lnTo>
                    <a:lnTo>
                      <a:pt x="374" y="182"/>
                    </a:lnTo>
                    <a:lnTo>
                      <a:pt x="366" y="179"/>
                    </a:lnTo>
                    <a:lnTo>
                      <a:pt x="360" y="177"/>
                    </a:lnTo>
                    <a:lnTo>
                      <a:pt x="355" y="175"/>
                    </a:lnTo>
                    <a:lnTo>
                      <a:pt x="350" y="174"/>
                    </a:lnTo>
                    <a:lnTo>
                      <a:pt x="342" y="177"/>
                    </a:lnTo>
                    <a:lnTo>
                      <a:pt x="334" y="182"/>
                    </a:lnTo>
                    <a:lnTo>
                      <a:pt x="325" y="185"/>
                    </a:lnTo>
                    <a:lnTo>
                      <a:pt x="316" y="190"/>
                    </a:lnTo>
                    <a:lnTo>
                      <a:pt x="326" y="193"/>
                    </a:lnTo>
                    <a:lnTo>
                      <a:pt x="334" y="197"/>
                    </a:lnTo>
                    <a:lnTo>
                      <a:pt x="341" y="201"/>
                    </a:lnTo>
                    <a:lnTo>
                      <a:pt x="345" y="206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3" y="214"/>
                    </a:lnTo>
                    <a:lnTo>
                      <a:pt x="337" y="211"/>
                    </a:lnTo>
                    <a:lnTo>
                      <a:pt x="333" y="207"/>
                    </a:lnTo>
                    <a:lnTo>
                      <a:pt x="329" y="205"/>
                    </a:lnTo>
                    <a:lnTo>
                      <a:pt x="323" y="204"/>
                    </a:lnTo>
                    <a:lnTo>
                      <a:pt x="319" y="202"/>
                    </a:lnTo>
                    <a:lnTo>
                      <a:pt x="314" y="201"/>
                    </a:lnTo>
                    <a:lnTo>
                      <a:pt x="308" y="200"/>
                    </a:lnTo>
                    <a:lnTo>
                      <a:pt x="304" y="199"/>
                    </a:lnTo>
                    <a:lnTo>
                      <a:pt x="298" y="198"/>
                    </a:lnTo>
                    <a:lnTo>
                      <a:pt x="289" y="202"/>
                    </a:lnTo>
                    <a:lnTo>
                      <a:pt x="278" y="207"/>
                    </a:lnTo>
                    <a:lnTo>
                      <a:pt x="269" y="212"/>
                    </a:lnTo>
                    <a:lnTo>
                      <a:pt x="260" y="215"/>
                    </a:lnTo>
                    <a:lnTo>
                      <a:pt x="251" y="220"/>
                    </a:lnTo>
                    <a:lnTo>
                      <a:pt x="242" y="223"/>
                    </a:lnTo>
                    <a:lnTo>
                      <a:pt x="234" y="227"/>
                    </a:lnTo>
                    <a:lnTo>
                      <a:pt x="225" y="230"/>
                    </a:lnTo>
                    <a:lnTo>
                      <a:pt x="230" y="234"/>
                    </a:lnTo>
                    <a:lnTo>
                      <a:pt x="236" y="238"/>
                    </a:lnTo>
                    <a:lnTo>
                      <a:pt x="242" y="243"/>
                    </a:lnTo>
                    <a:lnTo>
                      <a:pt x="250" y="249"/>
                    </a:lnTo>
                    <a:lnTo>
                      <a:pt x="258" y="254"/>
                    </a:lnTo>
                    <a:lnTo>
                      <a:pt x="266" y="260"/>
                    </a:lnTo>
                    <a:lnTo>
                      <a:pt x="275" y="267"/>
                    </a:lnTo>
                    <a:lnTo>
                      <a:pt x="284" y="274"/>
                    </a:lnTo>
                    <a:lnTo>
                      <a:pt x="289" y="273"/>
                    </a:lnTo>
                    <a:lnTo>
                      <a:pt x="295" y="272"/>
                    </a:lnTo>
                    <a:lnTo>
                      <a:pt x="303" y="269"/>
                    </a:lnTo>
                    <a:lnTo>
                      <a:pt x="311" y="267"/>
                    </a:lnTo>
                    <a:lnTo>
                      <a:pt x="318" y="265"/>
                    </a:lnTo>
                    <a:lnTo>
                      <a:pt x="326" y="262"/>
                    </a:lnTo>
                    <a:lnTo>
                      <a:pt x="331" y="260"/>
                    </a:lnTo>
                    <a:lnTo>
                      <a:pt x="336" y="258"/>
                    </a:lnTo>
                    <a:lnTo>
                      <a:pt x="342" y="257"/>
                    </a:lnTo>
                    <a:lnTo>
                      <a:pt x="344" y="258"/>
                    </a:lnTo>
                    <a:lnTo>
                      <a:pt x="344" y="261"/>
                    </a:lnTo>
                    <a:lnTo>
                      <a:pt x="341" y="265"/>
                    </a:lnTo>
                    <a:lnTo>
                      <a:pt x="338" y="267"/>
                    </a:lnTo>
                    <a:lnTo>
                      <a:pt x="334" y="268"/>
                    </a:lnTo>
                    <a:lnTo>
                      <a:pt x="329" y="272"/>
                    </a:lnTo>
                    <a:lnTo>
                      <a:pt x="323" y="274"/>
                    </a:lnTo>
                    <a:lnTo>
                      <a:pt x="316" y="276"/>
                    </a:lnTo>
                    <a:lnTo>
                      <a:pt x="311" y="279"/>
                    </a:lnTo>
                    <a:lnTo>
                      <a:pt x="304" y="282"/>
                    </a:lnTo>
                    <a:lnTo>
                      <a:pt x="298" y="284"/>
                    </a:lnTo>
                    <a:lnTo>
                      <a:pt x="304" y="289"/>
                    </a:lnTo>
                    <a:lnTo>
                      <a:pt x="311" y="293"/>
                    </a:lnTo>
                    <a:lnTo>
                      <a:pt x="316" y="298"/>
                    </a:lnTo>
                    <a:lnTo>
                      <a:pt x="322" y="303"/>
                    </a:lnTo>
                    <a:lnTo>
                      <a:pt x="323" y="303"/>
                    </a:lnTo>
                    <a:lnTo>
                      <a:pt x="325" y="303"/>
                    </a:lnTo>
                    <a:lnTo>
                      <a:pt x="327" y="303"/>
                    </a:lnTo>
                    <a:lnTo>
                      <a:pt x="329" y="303"/>
                    </a:lnTo>
                    <a:lnTo>
                      <a:pt x="336" y="303"/>
                    </a:lnTo>
                    <a:lnTo>
                      <a:pt x="343" y="303"/>
                    </a:lnTo>
                    <a:lnTo>
                      <a:pt x="351" y="302"/>
                    </a:lnTo>
                    <a:lnTo>
                      <a:pt x="359" y="300"/>
                    </a:lnTo>
                    <a:lnTo>
                      <a:pt x="366" y="300"/>
                    </a:lnTo>
                    <a:lnTo>
                      <a:pt x="373" y="299"/>
                    </a:lnTo>
                    <a:lnTo>
                      <a:pt x="379" y="298"/>
                    </a:lnTo>
                    <a:lnTo>
                      <a:pt x="383" y="298"/>
                    </a:lnTo>
                    <a:lnTo>
                      <a:pt x="390" y="299"/>
                    </a:lnTo>
                    <a:lnTo>
                      <a:pt x="393" y="302"/>
                    </a:lnTo>
                    <a:lnTo>
                      <a:pt x="391" y="305"/>
                    </a:lnTo>
                    <a:lnTo>
                      <a:pt x="387" y="307"/>
                    </a:lnTo>
                    <a:lnTo>
                      <a:pt x="382" y="308"/>
                    </a:lnTo>
                    <a:lnTo>
                      <a:pt x="376" y="310"/>
                    </a:lnTo>
                    <a:lnTo>
                      <a:pt x="368" y="311"/>
                    </a:lnTo>
                    <a:lnTo>
                      <a:pt x="359" y="312"/>
                    </a:lnTo>
                    <a:lnTo>
                      <a:pt x="351" y="313"/>
                    </a:lnTo>
                    <a:lnTo>
                      <a:pt x="344" y="313"/>
                    </a:lnTo>
                    <a:lnTo>
                      <a:pt x="340" y="314"/>
                    </a:lnTo>
                    <a:lnTo>
                      <a:pt x="337" y="314"/>
                    </a:lnTo>
                    <a:lnTo>
                      <a:pt x="337" y="315"/>
                    </a:lnTo>
                    <a:lnTo>
                      <a:pt x="346" y="322"/>
                    </a:lnTo>
                    <a:lnTo>
                      <a:pt x="355" y="328"/>
                    </a:lnTo>
                    <a:lnTo>
                      <a:pt x="361" y="335"/>
                    </a:lnTo>
                    <a:lnTo>
                      <a:pt x="368" y="340"/>
                    </a:lnTo>
                    <a:lnTo>
                      <a:pt x="374" y="344"/>
                    </a:lnTo>
                    <a:lnTo>
                      <a:pt x="379" y="349"/>
                    </a:lnTo>
                    <a:lnTo>
                      <a:pt x="382" y="351"/>
                    </a:lnTo>
                    <a:lnTo>
                      <a:pt x="384" y="353"/>
                    </a:lnTo>
                    <a:lnTo>
                      <a:pt x="389" y="361"/>
                    </a:lnTo>
                    <a:lnTo>
                      <a:pt x="390" y="366"/>
                    </a:lnTo>
                    <a:lnTo>
                      <a:pt x="386" y="365"/>
                    </a:lnTo>
                    <a:lnTo>
                      <a:pt x="378" y="359"/>
                    </a:lnTo>
                    <a:lnTo>
                      <a:pt x="375" y="358"/>
                    </a:lnTo>
                    <a:lnTo>
                      <a:pt x="373" y="356"/>
                    </a:lnTo>
                    <a:lnTo>
                      <a:pt x="369" y="353"/>
                    </a:lnTo>
                    <a:lnTo>
                      <a:pt x="365" y="350"/>
                    </a:lnTo>
                    <a:lnTo>
                      <a:pt x="360" y="347"/>
                    </a:lnTo>
                    <a:lnTo>
                      <a:pt x="355" y="342"/>
                    </a:lnTo>
                    <a:lnTo>
                      <a:pt x="349" y="337"/>
                    </a:lnTo>
                    <a:lnTo>
                      <a:pt x="342" y="333"/>
                    </a:lnTo>
                    <a:lnTo>
                      <a:pt x="343" y="341"/>
                    </a:lnTo>
                    <a:lnTo>
                      <a:pt x="345" y="348"/>
                    </a:lnTo>
                    <a:lnTo>
                      <a:pt x="346" y="353"/>
                    </a:lnTo>
                    <a:lnTo>
                      <a:pt x="346" y="357"/>
                    </a:lnTo>
                    <a:lnTo>
                      <a:pt x="346" y="361"/>
                    </a:lnTo>
                    <a:lnTo>
                      <a:pt x="345" y="363"/>
                    </a:lnTo>
                    <a:lnTo>
                      <a:pt x="343" y="363"/>
                    </a:lnTo>
                    <a:lnTo>
                      <a:pt x="341" y="358"/>
                    </a:lnTo>
                    <a:lnTo>
                      <a:pt x="337" y="349"/>
                    </a:lnTo>
                    <a:lnTo>
                      <a:pt x="333" y="340"/>
                    </a:lnTo>
                    <a:lnTo>
                      <a:pt x="328" y="329"/>
                    </a:lnTo>
                    <a:lnTo>
                      <a:pt x="325" y="320"/>
                    </a:lnTo>
                    <a:lnTo>
                      <a:pt x="318" y="315"/>
                    </a:lnTo>
                    <a:lnTo>
                      <a:pt x="312" y="311"/>
                    </a:lnTo>
                    <a:lnTo>
                      <a:pt x="305" y="306"/>
                    </a:lnTo>
                    <a:lnTo>
                      <a:pt x="298" y="302"/>
                    </a:lnTo>
                    <a:lnTo>
                      <a:pt x="298" y="310"/>
                    </a:lnTo>
                    <a:lnTo>
                      <a:pt x="297" y="318"/>
                    </a:lnTo>
                    <a:lnTo>
                      <a:pt x="296" y="326"/>
                    </a:lnTo>
                    <a:lnTo>
                      <a:pt x="296" y="334"/>
                    </a:lnTo>
                    <a:lnTo>
                      <a:pt x="295" y="335"/>
                    </a:lnTo>
                    <a:lnTo>
                      <a:pt x="293" y="336"/>
                    </a:lnTo>
                    <a:lnTo>
                      <a:pt x="291" y="336"/>
                    </a:lnTo>
                    <a:lnTo>
                      <a:pt x="290" y="335"/>
                    </a:lnTo>
                    <a:lnTo>
                      <a:pt x="287" y="323"/>
                    </a:lnTo>
                    <a:lnTo>
                      <a:pt x="284" y="312"/>
                    </a:lnTo>
                    <a:lnTo>
                      <a:pt x="282" y="300"/>
                    </a:lnTo>
                    <a:lnTo>
                      <a:pt x="280" y="292"/>
                    </a:lnTo>
                    <a:lnTo>
                      <a:pt x="280" y="291"/>
                    </a:lnTo>
                    <a:lnTo>
                      <a:pt x="280" y="290"/>
                    </a:lnTo>
                    <a:lnTo>
                      <a:pt x="278" y="289"/>
                    </a:lnTo>
                    <a:lnTo>
                      <a:pt x="278" y="288"/>
                    </a:lnTo>
                    <a:lnTo>
                      <a:pt x="270" y="282"/>
                    </a:lnTo>
                    <a:lnTo>
                      <a:pt x="262" y="276"/>
                    </a:lnTo>
                    <a:lnTo>
                      <a:pt x="254" y="270"/>
                    </a:lnTo>
                    <a:lnTo>
                      <a:pt x="247" y="265"/>
                    </a:lnTo>
                    <a:lnTo>
                      <a:pt x="239" y="259"/>
                    </a:lnTo>
                    <a:lnTo>
                      <a:pt x="231" y="253"/>
                    </a:lnTo>
                    <a:lnTo>
                      <a:pt x="223" y="249"/>
                    </a:lnTo>
                    <a:lnTo>
                      <a:pt x="215" y="243"/>
                    </a:lnTo>
                    <a:lnTo>
                      <a:pt x="215" y="257"/>
                    </a:lnTo>
                    <a:lnTo>
                      <a:pt x="214" y="272"/>
                    </a:lnTo>
                    <a:lnTo>
                      <a:pt x="212" y="287"/>
                    </a:lnTo>
                    <a:lnTo>
                      <a:pt x="211" y="302"/>
                    </a:lnTo>
                    <a:lnTo>
                      <a:pt x="213" y="306"/>
                    </a:lnTo>
                    <a:lnTo>
                      <a:pt x="216" y="312"/>
                    </a:lnTo>
                    <a:lnTo>
                      <a:pt x="220" y="319"/>
                    </a:lnTo>
                    <a:lnTo>
                      <a:pt x="224" y="327"/>
                    </a:lnTo>
                    <a:lnTo>
                      <a:pt x="230" y="335"/>
                    </a:lnTo>
                    <a:lnTo>
                      <a:pt x="235" y="343"/>
                    </a:lnTo>
                    <a:lnTo>
                      <a:pt x="240" y="351"/>
                    </a:lnTo>
                    <a:lnTo>
                      <a:pt x="245" y="358"/>
                    </a:lnTo>
                    <a:lnTo>
                      <a:pt x="245" y="360"/>
                    </a:lnTo>
                    <a:lnTo>
                      <a:pt x="243" y="361"/>
                    </a:lnTo>
                    <a:lnTo>
                      <a:pt x="238" y="360"/>
                    </a:lnTo>
                    <a:lnTo>
                      <a:pt x="232" y="355"/>
                    </a:lnTo>
                    <a:lnTo>
                      <a:pt x="227" y="348"/>
                    </a:lnTo>
                    <a:lnTo>
                      <a:pt x="221" y="340"/>
                    </a:lnTo>
                    <a:lnTo>
                      <a:pt x="214" y="333"/>
                    </a:lnTo>
                    <a:lnTo>
                      <a:pt x="208" y="326"/>
                    </a:lnTo>
                    <a:lnTo>
                      <a:pt x="207" y="335"/>
                    </a:lnTo>
                    <a:lnTo>
                      <a:pt x="206" y="344"/>
                    </a:lnTo>
                    <a:lnTo>
                      <a:pt x="204" y="353"/>
                    </a:lnTo>
                    <a:lnTo>
                      <a:pt x="202" y="363"/>
                    </a:lnTo>
                    <a:lnTo>
                      <a:pt x="202" y="364"/>
                    </a:lnTo>
                    <a:lnTo>
                      <a:pt x="204" y="364"/>
                    </a:lnTo>
                    <a:lnTo>
                      <a:pt x="208" y="374"/>
                    </a:lnTo>
                    <a:lnTo>
                      <a:pt x="214" y="388"/>
                    </a:lnTo>
                    <a:lnTo>
                      <a:pt x="221" y="402"/>
                    </a:lnTo>
                    <a:lnTo>
                      <a:pt x="228" y="412"/>
                    </a:lnTo>
                    <a:lnTo>
                      <a:pt x="234" y="421"/>
                    </a:lnTo>
                    <a:lnTo>
                      <a:pt x="232" y="425"/>
                    </a:lnTo>
                    <a:lnTo>
                      <a:pt x="227" y="423"/>
                    </a:lnTo>
                    <a:lnTo>
                      <a:pt x="219" y="417"/>
                    </a:lnTo>
                    <a:lnTo>
                      <a:pt x="213" y="410"/>
                    </a:lnTo>
                    <a:lnTo>
                      <a:pt x="208" y="402"/>
                    </a:lnTo>
                    <a:lnTo>
                      <a:pt x="204" y="394"/>
                    </a:lnTo>
                    <a:lnTo>
                      <a:pt x="199" y="385"/>
                    </a:lnTo>
                    <a:lnTo>
                      <a:pt x="197" y="396"/>
                    </a:lnTo>
                    <a:lnTo>
                      <a:pt x="194" y="408"/>
                    </a:lnTo>
                    <a:lnTo>
                      <a:pt x="193" y="418"/>
                    </a:lnTo>
                    <a:lnTo>
                      <a:pt x="191" y="427"/>
                    </a:lnTo>
                    <a:lnTo>
                      <a:pt x="181" y="4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4038600" y="4495800"/>
            <a:ext cx="712788" cy="657225"/>
            <a:chOff x="2408" y="1786"/>
            <a:chExt cx="449" cy="414"/>
          </a:xfrm>
        </p:grpSpPr>
        <p:sp>
          <p:nvSpPr>
            <p:cNvPr id="22982" name="Freeform 73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984" name="Freeform 75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5" name="Freeform 76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6" name="Freeform 77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7" name="Freeform 78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8" name="Freeform 79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89" name="Freeform 80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0" name="Freeform 81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1" name="Freeform 82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2" name="Freeform 83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3" name="Freeform 84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4" name="Freeform 85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5" name="Freeform 86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6" name="Freeform 87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7" name="Freeform 88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8" name="Freeform 89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99" name="Freeform 90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0" name="Freeform 91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1" name="Freeform 92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2" name="Freeform 93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3" name="Freeform 94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4" name="Freeform 95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5" name="Freeform 96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6" name="Freeform 97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7" name="Freeform 98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08" name="Freeform 99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1828800" y="2895600"/>
            <a:ext cx="576263" cy="523875"/>
            <a:chOff x="2874" y="1665"/>
            <a:chExt cx="363" cy="330"/>
          </a:xfrm>
        </p:grpSpPr>
        <p:sp>
          <p:nvSpPr>
            <p:cNvPr id="22971" name="Freeform 101"/>
            <p:cNvSpPr>
              <a:spLocks/>
            </p:cNvSpPr>
            <p:nvPr/>
          </p:nvSpPr>
          <p:spPr bwMode="auto">
            <a:xfrm>
              <a:off x="3072" y="1678"/>
              <a:ext cx="118" cy="77"/>
            </a:xfrm>
            <a:custGeom>
              <a:avLst/>
              <a:gdLst>
                <a:gd name="T0" fmla="*/ 5 w 237"/>
                <a:gd name="T1" fmla="*/ 155 h 155"/>
                <a:gd name="T2" fmla="*/ 0 w 237"/>
                <a:gd name="T3" fmla="*/ 132 h 155"/>
                <a:gd name="T4" fmla="*/ 62 w 237"/>
                <a:gd name="T5" fmla="*/ 124 h 155"/>
                <a:gd name="T6" fmla="*/ 76 w 237"/>
                <a:gd name="T7" fmla="*/ 19 h 155"/>
                <a:gd name="T8" fmla="*/ 116 w 237"/>
                <a:gd name="T9" fmla="*/ 56 h 155"/>
                <a:gd name="T10" fmla="*/ 194 w 237"/>
                <a:gd name="T11" fmla="*/ 0 h 155"/>
                <a:gd name="T12" fmla="*/ 184 w 237"/>
                <a:gd name="T13" fmla="*/ 120 h 155"/>
                <a:gd name="T14" fmla="*/ 237 w 237"/>
                <a:gd name="T15" fmla="*/ 155 h 155"/>
                <a:gd name="T16" fmla="*/ 129 w 237"/>
                <a:gd name="T17" fmla="*/ 155 h 155"/>
                <a:gd name="T18" fmla="*/ 77 w 237"/>
                <a:gd name="T19" fmla="*/ 155 h 155"/>
                <a:gd name="T20" fmla="*/ 48 w 237"/>
                <a:gd name="T21" fmla="*/ 155 h 155"/>
                <a:gd name="T22" fmla="*/ 38 w 237"/>
                <a:gd name="T23" fmla="*/ 155 h 155"/>
                <a:gd name="T24" fmla="*/ 5 w 237"/>
                <a:gd name="T25" fmla="*/ 155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155"/>
                <a:gd name="T41" fmla="*/ 237 w 237"/>
                <a:gd name="T42" fmla="*/ 155 h 1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155">
                  <a:moveTo>
                    <a:pt x="5" y="155"/>
                  </a:moveTo>
                  <a:lnTo>
                    <a:pt x="0" y="132"/>
                  </a:lnTo>
                  <a:lnTo>
                    <a:pt x="62" y="124"/>
                  </a:lnTo>
                  <a:lnTo>
                    <a:pt x="76" y="19"/>
                  </a:lnTo>
                  <a:lnTo>
                    <a:pt x="116" y="56"/>
                  </a:lnTo>
                  <a:lnTo>
                    <a:pt x="194" y="0"/>
                  </a:lnTo>
                  <a:lnTo>
                    <a:pt x="184" y="120"/>
                  </a:lnTo>
                  <a:lnTo>
                    <a:pt x="237" y="155"/>
                  </a:lnTo>
                  <a:lnTo>
                    <a:pt x="129" y="155"/>
                  </a:lnTo>
                  <a:lnTo>
                    <a:pt x="77" y="155"/>
                  </a:lnTo>
                  <a:lnTo>
                    <a:pt x="48" y="155"/>
                  </a:lnTo>
                  <a:lnTo>
                    <a:pt x="38" y="15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2" name="Freeform 102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3" name="Freeform 103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4" name="Freeform 104"/>
            <p:cNvSpPr>
              <a:spLocks/>
            </p:cNvSpPr>
            <p:nvPr/>
          </p:nvSpPr>
          <p:spPr bwMode="auto">
            <a:xfrm>
              <a:off x="3091" y="1755"/>
              <a:ext cx="5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5" name="Freeform 105"/>
            <p:cNvSpPr>
              <a:spLocks/>
            </p:cNvSpPr>
            <p:nvPr/>
          </p:nvSpPr>
          <p:spPr bwMode="auto">
            <a:xfrm>
              <a:off x="2874" y="1755"/>
              <a:ext cx="363" cy="240"/>
            </a:xfrm>
            <a:custGeom>
              <a:avLst/>
              <a:gdLst>
                <a:gd name="T0" fmla="*/ 226 w 726"/>
                <a:gd name="T1" fmla="*/ 15 h 479"/>
                <a:gd name="T2" fmla="*/ 275 w 726"/>
                <a:gd name="T3" fmla="*/ 86 h 479"/>
                <a:gd name="T4" fmla="*/ 263 w 726"/>
                <a:gd name="T5" fmla="*/ 133 h 479"/>
                <a:gd name="T6" fmla="*/ 165 w 726"/>
                <a:gd name="T7" fmla="*/ 110 h 479"/>
                <a:gd name="T8" fmla="*/ 89 w 726"/>
                <a:gd name="T9" fmla="*/ 114 h 479"/>
                <a:gd name="T10" fmla="*/ 77 w 726"/>
                <a:gd name="T11" fmla="*/ 181 h 479"/>
                <a:gd name="T12" fmla="*/ 153 w 726"/>
                <a:gd name="T13" fmla="*/ 227 h 479"/>
                <a:gd name="T14" fmla="*/ 251 w 726"/>
                <a:gd name="T15" fmla="*/ 208 h 479"/>
                <a:gd name="T16" fmla="*/ 266 w 726"/>
                <a:gd name="T17" fmla="*/ 261 h 479"/>
                <a:gd name="T18" fmla="*/ 230 w 726"/>
                <a:gd name="T19" fmla="*/ 314 h 479"/>
                <a:gd name="T20" fmla="*/ 184 w 726"/>
                <a:gd name="T21" fmla="*/ 385 h 479"/>
                <a:gd name="T22" fmla="*/ 238 w 726"/>
                <a:gd name="T23" fmla="*/ 434 h 479"/>
                <a:gd name="T24" fmla="*/ 290 w 726"/>
                <a:gd name="T25" fmla="*/ 402 h 479"/>
                <a:gd name="T26" fmla="*/ 335 w 726"/>
                <a:gd name="T27" fmla="*/ 314 h 479"/>
                <a:gd name="T28" fmla="*/ 371 w 726"/>
                <a:gd name="T29" fmla="*/ 299 h 479"/>
                <a:gd name="T30" fmla="*/ 389 w 726"/>
                <a:gd name="T31" fmla="*/ 378 h 479"/>
                <a:gd name="T32" fmla="*/ 454 w 726"/>
                <a:gd name="T33" fmla="*/ 427 h 479"/>
                <a:gd name="T34" fmla="*/ 526 w 726"/>
                <a:gd name="T35" fmla="*/ 401 h 479"/>
                <a:gd name="T36" fmla="*/ 504 w 726"/>
                <a:gd name="T37" fmla="*/ 324 h 479"/>
                <a:gd name="T38" fmla="*/ 446 w 726"/>
                <a:gd name="T39" fmla="*/ 248 h 479"/>
                <a:gd name="T40" fmla="*/ 463 w 726"/>
                <a:gd name="T41" fmla="*/ 205 h 479"/>
                <a:gd name="T42" fmla="*/ 555 w 726"/>
                <a:gd name="T43" fmla="*/ 210 h 479"/>
                <a:gd name="T44" fmla="*/ 653 w 726"/>
                <a:gd name="T45" fmla="*/ 208 h 479"/>
                <a:gd name="T46" fmla="*/ 669 w 726"/>
                <a:gd name="T47" fmla="*/ 158 h 479"/>
                <a:gd name="T48" fmla="*/ 582 w 726"/>
                <a:gd name="T49" fmla="*/ 138 h 479"/>
                <a:gd name="T50" fmla="*/ 492 w 726"/>
                <a:gd name="T51" fmla="*/ 132 h 479"/>
                <a:gd name="T52" fmla="*/ 477 w 726"/>
                <a:gd name="T53" fmla="*/ 89 h 479"/>
                <a:gd name="T54" fmla="*/ 546 w 726"/>
                <a:gd name="T55" fmla="*/ 32 h 479"/>
                <a:gd name="T56" fmla="*/ 524 w 726"/>
                <a:gd name="T57" fmla="*/ 0 h 479"/>
                <a:gd name="T58" fmla="*/ 443 w 726"/>
                <a:gd name="T59" fmla="*/ 0 h 479"/>
                <a:gd name="T60" fmla="*/ 400 w 726"/>
                <a:gd name="T61" fmla="*/ 0 h 479"/>
                <a:gd name="T62" fmla="*/ 380 w 726"/>
                <a:gd name="T63" fmla="*/ 102 h 479"/>
                <a:gd name="T64" fmla="*/ 366 w 726"/>
                <a:gd name="T65" fmla="*/ 0 h 479"/>
                <a:gd name="T66" fmla="*/ 333 w 726"/>
                <a:gd name="T67" fmla="*/ 0 h 479"/>
                <a:gd name="T68" fmla="*/ 276 w 726"/>
                <a:gd name="T69" fmla="*/ 0 h 4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6"/>
                <a:gd name="T106" fmla="*/ 0 h 479"/>
                <a:gd name="T107" fmla="*/ 726 w 726"/>
                <a:gd name="T108" fmla="*/ 479 h 4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6" h="479">
                  <a:moveTo>
                    <a:pt x="198" y="0"/>
                  </a:moveTo>
                  <a:lnTo>
                    <a:pt x="226" y="15"/>
                  </a:lnTo>
                  <a:lnTo>
                    <a:pt x="173" y="33"/>
                  </a:lnTo>
                  <a:lnTo>
                    <a:pt x="275" y="86"/>
                  </a:lnTo>
                  <a:lnTo>
                    <a:pt x="295" y="131"/>
                  </a:lnTo>
                  <a:lnTo>
                    <a:pt x="263" y="133"/>
                  </a:lnTo>
                  <a:lnTo>
                    <a:pt x="191" y="61"/>
                  </a:lnTo>
                  <a:lnTo>
                    <a:pt x="165" y="110"/>
                  </a:lnTo>
                  <a:lnTo>
                    <a:pt x="93" y="68"/>
                  </a:lnTo>
                  <a:lnTo>
                    <a:pt x="89" y="114"/>
                  </a:lnTo>
                  <a:lnTo>
                    <a:pt x="0" y="139"/>
                  </a:lnTo>
                  <a:lnTo>
                    <a:pt x="77" y="181"/>
                  </a:lnTo>
                  <a:lnTo>
                    <a:pt x="59" y="252"/>
                  </a:lnTo>
                  <a:lnTo>
                    <a:pt x="153" y="227"/>
                  </a:lnTo>
                  <a:lnTo>
                    <a:pt x="175" y="274"/>
                  </a:lnTo>
                  <a:lnTo>
                    <a:pt x="251" y="208"/>
                  </a:lnTo>
                  <a:lnTo>
                    <a:pt x="294" y="207"/>
                  </a:lnTo>
                  <a:lnTo>
                    <a:pt x="266" y="261"/>
                  </a:lnTo>
                  <a:lnTo>
                    <a:pt x="184" y="281"/>
                  </a:lnTo>
                  <a:lnTo>
                    <a:pt x="230" y="314"/>
                  </a:lnTo>
                  <a:lnTo>
                    <a:pt x="131" y="354"/>
                  </a:lnTo>
                  <a:lnTo>
                    <a:pt x="184" y="385"/>
                  </a:lnTo>
                  <a:lnTo>
                    <a:pt x="169" y="468"/>
                  </a:lnTo>
                  <a:lnTo>
                    <a:pt x="238" y="434"/>
                  </a:lnTo>
                  <a:lnTo>
                    <a:pt x="286" y="477"/>
                  </a:lnTo>
                  <a:lnTo>
                    <a:pt x="290" y="402"/>
                  </a:lnTo>
                  <a:lnTo>
                    <a:pt x="343" y="402"/>
                  </a:lnTo>
                  <a:lnTo>
                    <a:pt x="335" y="314"/>
                  </a:lnTo>
                  <a:lnTo>
                    <a:pt x="363" y="264"/>
                  </a:lnTo>
                  <a:lnTo>
                    <a:pt x="371" y="299"/>
                  </a:lnTo>
                  <a:lnTo>
                    <a:pt x="369" y="379"/>
                  </a:lnTo>
                  <a:lnTo>
                    <a:pt x="389" y="378"/>
                  </a:lnTo>
                  <a:lnTo>
                    <a:pt x="412" y="479"/>
                  </a:lnTo>
                  <a:lnTo>
                    <a:pt x="454" y="427"/>
                  </a:lnTo>
                  <a:lnTo>
                    <a:pt x="536" y="473"/>
                  </a:lnTo>
                  <a:lnTo>
                    <a:pt x="526" y="401"/>
                  </a:lnTo>
                  <a:lnTo>
                    <a:pt x="582" y="393"/>
                  </a:lnTo>
                  <a:lnTo>
                    <a:pt x="504" y="324"/>
                  </a:lnTo>
                  <a:lnTo>
                    <a:pt x="539" y="303"/>
                  </a:lnTo>
                  <a:lnTo>
                    <a:pt x="446" y="248"/>
                  </a:lnTo>
                  <a:lnTo>
                    <a:pt x="423" y="198"/>
                  </a:lnTo>
                  <a:lnTo>
                    <a:pt x="463" y="205"/>
                  </a:lnTo>
                  <a:lnTo>
                    <a:pt x="534" y="267"/>
                  </a:lnTo>
                  <a:lnTo>
                    <a:pt x="555" y="210"/>
                  </a:lnTo>
                  <a:lnTo>
                    <a:pt x="645" y="287"/>
                  </a:lnTo>
                  <a:lnTo>
                    <a:pt x="653" y="208"/>
                  </a:lnTo>
                  <a:lnTo>
                    <a:pt x="726" y="205"/>
                  </a:lnTo>
                  <a:lnTo>
                    <a:pt x="669" y="158"/>
                  </a:lnTo>
                  <a:lnTo>
                    <a:pt x="683" y="100"/>
                  </a:lnTo>
                  <a:lnTo>
                    <a:pt x="582" y="138"/>
                  </a:lnTo>
                  <a:lnTo>
                    <a:pt x="563" y="95"/>
                  </a:lnTo>
                  <a:lnTo>
                    <a:pt x="492" y="132"/>
                  </a:lnTo>
                  <a:lnTo>
                    <a:pt x="441" y="128"/>
                  </a:lnTo>
                  <a:lnTo>
                    <a:pt x="477" y="89"/>
                  </a:lnTo>
                  <a:lnTo>
                    <a:pt x="563" y="76"/>
                  </a:lnTo>
                  <a:lnTo>
                    <a:pt x="546" y="32"/>
                  </a:lnTo>
                  <a:lnTo>
                    <a:pt x="632" y="0"/>
                  </a:lnTo>
                  <a:lnTo>
                    <a:pt x="524" y="0"/>
                  </a:lnTo>
                  <a:lnTo>
                    <a:pt x="472" y="0"/>
                  </a:lnTo>
                  <a:lnTo>
                    <a:pt x="443" y="0"/>
                  </a:lnTo>
                  <a:lnTo>
                    <a:pt x="433" y="0"/>
                  </a:lnTo>
                  <a:lnTo>
                    <a:pt x="400" y="0"/>
                  </a:lnTo>
                  <a:lnTo>
                    <a:pt x="416" y="53"/>
                  </a:lnTo>
                  <a:lnTo>
                    <a:pt x="380" y="102"/>
                  </a:lnTo>
                  <a:lnTo>
                    <a:pt x="352" y="48"/>
                  </a:lnTo>
                  <a:lnTo>
                    <a:pt x="366" y="0"/>
                  </a:lnTo>
                  <a:lnTo>
                    <a:pt x="348" y="0"/>
                  </a:lnTo>
                  <a:lnTo>
                    <a:pt x="333" y="0"/>
                  </a:lnTo>
                  <a:lnTo>
                    <a:pt x="302" y="0"/>
                  </a:lnTo>
                  <a:lnTo>
                    <a:pt x="276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6" name="Freeform 106"/>
            <p:cNvSpPr>
              <a:spLocks/>
            </p:cNvSpPr>
            <p:nvPr/>
          </p:nvSpPr>
          <p:spPr bwMode="auto">
            <a:xfrm>
              <a:off x="2938" y="1665"/>
              <a:ext cx="128" cy="90"/>
            </a:xfrm>
            <a:custGeom>
              <a:avLst/>
              <a:gdLst>
                <a:gd name="T0" fmla="*/ 70 w 255"/>
                <a:gd name="T1" fmla="*/ 180 h 180"/>
                <a:gd name="T2" fmla="*/ 0 w 255"/>
                <a:gd name="T3" fmla="*/ 141 h 180"/>
                <a:gd name="T4" fmla="*/ 56 w 255"/>
                <a:gd name="T5" fmla="*/ 107 h 180"/>
                <a:gd name="T6" fmla="*/ 67 w 255"/>
                <a:gd name="T7" fmla="*/ 0 h 180"/>
                <a:gd name="T8" fmla="*/ 139 w 255"/>
                <a:gd name="T9" fmla="*/ 67 h 180"/>
                <a:gd name="T10" fmla="*/ 204 w 255"/>
                <a:gd name="T11" fmla="*/ 40 h 180"/>
                <a:gd name="T12" fmla="*/ 201 w 255"/>
                <a:gd name="T13" fmla="*/ 126 h 180"/>
                <a:gd name="T14" fmla="*/ 255 w 255"/>
                <a:gd name="T15" fmla="*/ 115 h 180"/>
                <a:gd name="T16" fmla="*/ 238 w 255"/>
                <a:gd name="T17" fmla="*/ 180 h 180"/>
                <a:gd name="T18" fmla="*/ 220 w 255"/>
                <a:gd name="T19" fmla="*/ 180 h 180"/>
                <a:gd name="T20" fmla="*/ 205 w 255"/>
                <a:gd name="T21" fmla="*/ 180 h 180"/>
                <a:gd name="T22" fmla="*/ 174 w 255"/>
                <a:gd name="T23" fmla="*/ 180 h 180"/>
                <a:gd name="T24" fmla="*/ 148 w 255"/>
                <a:gd name="T25" fmla="*/ 180 h 180"/>
                <a:gd name="T26" fmla="*/ 70 w 255"/>
                <a:gd name="T27" fmla="*/ 180 h 1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5"/>
                <a:gd name="T43" fmla="*/ 0 h 180"/>
                <a:gd name="T44" fmla="*/ 255 w 255"/>
                <a:gd name="T45" fmla="*/ 180 h 1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5" h="180">
                  <a:moveTo>
                    <a:pt x="70" y="180"/>
                  </a:moveTo>
                  <a:lnTo>
                    <a:pt x="0" y="141"/>
                  </a:lnTo>
                  <a:lnTo>
                    <a:pt x="56" y="107"/>
                  </a:lnTo>
                  <a:lnTo>
                    <a:pt x="67" y="0"/>
                  </a:lnTo>
                  <a:lnTo>
                    <a:pt x="139" y="67"/>
                  </a:lnTo>
                  <a:lnTo>
                    <a:pt x="204" y="40"/>
                  </a:lnTo>
                  <a:lnTo>
                    <a:pt x="201" y="126"/>
                  </a:lnTo>
                  <a:lnTo>
                    <a:pt x="255" y="115"/>
                  </a:lnTo>
                  <a:lnTo>
                    <a:pt x="238" y="180"/>
                  </a:lnTo>
                  <a:lnTo>
                    <a:pt x="220" y="180"/>
                  </a:lnTo>
                  <a:lnTo>
                    <a:pt x="205" y="180"/>
                  </a:lnTo>
                  <a:lnTo>
                    <a:pt x="174" y="180"/>
                  </a:lnTo>
                  <a:lnTo>
                    <a:pt x="148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7" name="Freeform 107"/>
            <p:cNvSpPr>
              <a:spLocks/>
            </p:cNvSpPr>
            <p:nvPr/>
          </p:nvSpPr>
          <p:spPr bwMode="auto">
            <a:xfrm>
              <a:off x="3110" y="1707"/>
              <a:ext cx="57" cy="48"/>
            </a:xfrm>
            <a:custGeom>
              <a:avLst/>
              <a:gdLst>
                <a:gd name="T0" fmla="*/ 52 w 114"/>
                <a:gd name="T1" fmla="*/ 96 h 96"/>
                <a:gd name="T2" fmla="*/ 58 w 114"/>
                <a:gd name="T3" fmla="*/ 93 h 96"/>
                <a:gd name="T4" fmla="*/ 64 w 114"/>
                <a:gd name="T5" fmla="*/ 92 h 96"/>
                <a:gd name="T6" fmla="*/ 69 w 114"/>
                <a:gd name="T7" fmla="*/ 90 h 96"/>
                <a:gd name="T8" fmla="*/ 75 w 114"/>
                <a:gd name="T9" fmla="*/ 89 h 96"/>
                <a:gd name="T10" fmla="*/ 80 w 114"/>
                <a:gd name="T11" fmla="*/ 88 h 96"/>
                <a:gd name="T12" fmla="*/ 85 w 114"/>
                <a:gd name="T13" fmla="*/ 85 h 96"/>
                <a:gd name="T14" fmla="*/ 91 w 114"/>
                <a:gd name="T15" fmla="*/ 85 h 96"/>
                <a:gd name="T16" fmla="*/ 97 w 114"/>
                <a:gd name="T17" fmla="*/ 84 h 96"/>
                <a:gd name="T18" fmla="*/ 110 w 114"/>
                <a:gd name="T19" fmla="*/ 82 h 96"/>
                <a:gd name="T20" fmla="*/ 114 w 114"/>
                <a:gd name="T21" fmla="*/ 79 h 96"/>
                <a:gd name="T22" fmla="*/ 108 w 114"/>
                <a:gd name="T23" fmla="*/ 75 h 96"/>
                <a:gd name="T24" fmla="*/ 92 w 114"/>
                <a:gd name="T25" fmla="*/ 74 h 96"/>
                <a:gd name="T26" fmla="*/ 85 w 114"/>
                <a:gd name="T27" fmla="*/ 75 h 96"/>
                <a:gd name="T28" fmla="*/ 76 w 114"/>
                <a:gd name="T29" fmla="*/ 76 h 96"/>
                <a:gd name="T30" fmla="*/ 67 w 114"/>
                <a:gd name="T31" fmla="*/ 77 h 96"/>
                <a:gd name="T32" fmla="*/ 58 w 114"/>
                <a:gd name="T33" fmla="*/ 79 h 96"/>
                <a:gd name="T34" fmla="*/ 49 w 114"/>
                <a:gd name="T35" fmla="*/ 80 h 96"/>
                <a:gd name="T36" fmla="*/ 41 w 114"/>
                <a:gd name="T37" fmla="*/ 81 h 96"/>
                <a:gd name="T38" fmla="*/ 34 w 114"/>
                <a:gd name="T39" fmla="*/ 81 h 96"/>
                <a:gd name="T40" fmla="*/ 28 w 114"/>
                <a:gd name="T41" fmla="*/ 82 h 96"/>
                <a:gd name="T42" fmla="*/ 34 w 114"/>
                <a:gd name="T43" fmla="*/ 73 h 96"/>
                <a:gd name="T44" fmla="*/ 39 w 114"/>
                <a:gd name="T45" fmla="*/ 64 h 96"/>
                <a:gd name="T46" fmla="*/ 45 w 114"/>
                <a:gd name="T47" fmla="*/ 54 h 96"/>
                <a:gd name="T48" fmla="*/ 51 w 114"/>
                <a:gd name="T49" fmla="*/ 45 h 96"/>
                <a:gd name="T50" fmla="*/ 58 w 114"/>
                <a:gd name="T51" fmla="*/ 36 h 96"/>
                <a:gd name="T52" fmla="*/ 64 w 114"/>
                <a:gd name="T53" fmla="*/ 25 h 96"/>
                <a:gd name="T54" fmla="*/ 69 w 114"/>
                <a:gd name="T55" fmla="*/ 16 h 96"/>
                <a:gd name="T56" fmla="*/ 76 w 114"/>
                <a:gd name="T57" fmla="*/ 7 h 96"/>
                <a:gd name="T58" fmla="*/ 80 w 114"/>
                <a:gd name="T59" fmla="*/ 1 h 96"/>
                <a:gd name="T60" fmla="*/ 77 w 114"/>
                <a:gd name="T61" fmla="*/ 0 h 96"/>
                <a:gd name="T62" fmla="*/ 73 w 114"/>
                <a:gd name="T63" fmla="*/ 1 h 96"/>
                <a:gd name="T64" fmla="*/ 70 w 114"/>
                <a:gd name="T65" fmla="*/ 2 h 96"/>
                <a:gd name="T66" fmla="*/ 67 w 114"/>
                <a:gd name="T67" fmla="*/ 7 h 96"/>
                <a:gd name="T68" fmla="*/ 62 w 114"/>
                <a:gd name="T69" fmla="*/ 12 h 96"/>
                <a:gd name="T70" fmla="*/ 57 w 114"/>
                <a:gd name="T71" fmla="*/ 19 h 96"/>
                <a:gd name="T72" fmla="*/ 51 w 114"/>
                <a:gd name="T73" fmla="*/ 25 h 96"/>
                <a:gd name="T74" fmla="*/ 45 w 114"/>
                <a:gd name="T75" fmla="*/ 34 h 96"/>
                <a:gd name="T76" fmla="*/ 38 w 114"/>
                <a:gd name="T77" fmla="*/ 43 h 96"/>
                <a:gd name="T78" fmla="*/ 31 w 114"/>
                <a:gd name="T79" fmla="*/ 52 h 96"/>
                <a:gd name="T80" fmla="*/ 23 w 114"/>
                <a:gd name="T81" fmla="*/ 62 h 96"/>
                <a:gd name="T82" fmla="*/ 26 w 114"/>
                <a:gd name="T83" fmla="*/ 51 h 96"/>
                <a:gd name="T84" fmla="*/ 27 w 114"/>
                <a:gd name="T85" fmla="*/ 40 h 96"/>
                <a:gd name="T86" fmla="*/ 26 w 114"/>
                <a:gd name="T87" fmla="*/ 29 h 96"/>
                <a:gd name="T88" fmla="*/ 23 w 114"/>
                <a:gd name="T89" fmla="*/ 19 h 96"/>
                <a:gd name="T90" fmla="*/ 20 w 114"/>
                <a:gd name="T91" fmla="*/ 13 h 96"/>
                <a:gd name="T92" fmla="*/ 16 w 114"/>
                <a:gd name="T93" fmla="*/ 13 h 96"/>
                <a:gd name="T94" fmla="*/ 14 w 114"/>
                <a:gd name="T95" fmla="*/ 17 h 96"/>
                <a:gd name="T96" fmla="*/ 14 w 114"/>
                <a:gd name="T97" fmla="*/ 25 h 96"/>
                <a:gd name="T98" fmla="*/ 13 w 114"/>
                <a:gd name="T99" fmla="*/ 42 h 96"/>
                <a:gd name="T100" fmla="*/ 11 w 114"/>
                <a:gd name="T101" fmla="*/ 57 h 96"/>
                <a:gd name="T102" fmla="*/ 7 w 114"/>
                <a:gd name="T103" fmla="*/ 72 h 96"/>
                <a:gd name="T104" fmla="*/ 4 w 114"/>
                <a:gd name="T105" fmla="*/ 85 h 96"/>
                <a:gd name="T106" fmla="*/ 4 w 114"/>
                <a:gd name="T107" fmla="*/ 88 h 96"/>
                <a:gd name="T108" fmla="*/ 2 w 114"/>
                <a:gd name="T109" fmla="*/ 90 h 96"/>
                <a:gd name="T110" fmla="*/ 0 w 114"/>
                <a:gd name="T111" fmla="*/ 93 h 96"/>
                <a:gd name="T112" fmla="*/ 0 w 114"/>
                <a:gd name="T113" fmla="*/ 96 h 96"/>
                <a:gd name="T114" fmla="*/ 52 w 114"/>
                <a:gd name="T115" fmla="*/ 96 h 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"/>
                <a:gd name="T175" fmla="*/ 0 h 96"/>
                <a:gd name="T176" fmla="*/ 114 w 114"/>
                <a:gd name="T177" fmla="*/ 96 h 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" h="96">
                  <a:moveTo>
                    <a:pt x="52" y="96"/>
                  </a:moveTo>
                  <a:lnTo>
                    <a:pt x="58" y="93"/>
                  </a:lnTo>
                  <a:lnTo>
                    <a:pt x="64" y="92"/>
                  </a:lnTo>
                  <a:lnTo>
                    <a:pt x="69" y="90"/>
                  </a:lnTo>
                  <a:lnTo>
                    <a:pt x="75" y="89"/>
                  </a:lnTo>
                  <a:lnTo>
                    <a:pt x="80" y="88"/>
                  </a:lnTo>
                  <a:lnTo>
                    <a:pt x="85" y="85"/>
                  </a:lnTo>
                  <a:lnTo>
                    <a:pt x="91" y="85"/>
                  </a:lnTo>
                  <a:lnTo>
                    <a:pt x="97" y="84"/>
                  </a:lnTo>
                  <a:lnTo>
                    <a:pt x="110" y="82"/>
                  </a:lnTo>
                  <a:lnTo>
                    <a:pt x="114" y="79"/>
                  </a:lnTo>
                  <a:lnTo>
                    <a:pt x="108" y="75"/>
                  </a:lnTo>
                  <a:lnTo>
                    <a:pt x="92" y="74"/>
                  </a:lnTo>
                  <a:lnTo>
                    <a:pt x="85" y="75"/>
                  </a:lnTo>
                  <a:lnTo>
                    <a:pt x="76" y="76"/>
                  </a:lnTo>
                  <a:lnTo>
                    <a:pt x="67" y="77"/>
                  </a:lnTo>
                  <a:lnTo>
                    <a:pt x="58" y="79"/>
                  </a:lnTo>
                  <a:lnTo>
                    <a:pt x="49" y="80"/>
                  </a:lnTo>
                  <a:lnTo>
                    <a:pt x="41" y="81"/>
                  </a:lnTo>
                  <a:lnTo>
                    <a:pt x="34" y="81"/>
                  </a:lnTo>
                  <a:lnTo>
                    <a:pt x="28" y="82"/>
                  </a:lnTo>
                  <a:lnTo>
                    <a:pt x="34" y="73"/>
                  </a:lnTo>
                  <a:lnTo>
                    <a:pt x="39" y="64"/>
                  </a:lnTo>
                  <a:lnTo>
                    <a:pt x="45" y="54"/>
                  </a:lnTo>
                  <a:lnTo>
                    <a:pt x="51" y="45"/>
                  </a:lnTo>
                  <a:lnTo>
                    <a:pt x="58" y="36"/>
                  </a:lnTo>
                  <a:lnTo>
                    <a:pt x="64" y="25"/>
                  </a:lnTo>
                  <a:lnTo>
                    <a:pt x="69" y="16"/>
                  </a:lnTo>
                  <a:lnTo>
                    <a:pt x="76" y="7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3" y="1"/>
                  </a:lnTo>
                  <a:lnTo>
                    <a:pt x="70" y="2"/>
                  </a:lnTo>
                  <a:lnTo>
                    <a:pt x="67" y="7"/>
                  </a:lnTo>
                  <a:lnTo>
                    <a:pt x="62" y="12"/>
                  </a:lnTo>
                  <a:lnTo>
                    <a:pt x="57" y="19"/>
                  </a:lnTo>
                  <a:lnTo>
                    <a:pt x="51" y="25"/>
                  </a:lnTo>
                  <a:lnTo>
                    <a:pt x="45" y="34"/>
                  </a:lnTo>
                  <a:lnTo>
                    <a:pt x="38" y="43"/>
                  </a:lnTo>
                  <a:lnTo>
                    <a:pt x="31" y="52"/>
                  </a:lnTo>
                  <a:lnTo>
                    <a:pt x="23" y="62"/>
                  </a:lnTo>
                  <a:lnTo>
                    <a:pt x="26" y="51"/>
                  </a:lnTo>
                  <a:lnTo>
                    <a:pt x="27" y="40"/>
                  </a:lnTo>
                  <a:lnTo>
                    <a:pt x="26" y="29"/>
                  </a:lnTo>
                  <a:lnTo>
                    <a:pt x="23" y="19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4" y="25"/>
                  </a:lnTo>
                  <a:lnTo>
                    <a:pt x="13" y="42"/>
                  </a:lnTo>
                  <a:lnTo>
                    <a:pt x="11" y="57"/>
                  </a:lnTo>
                  <a:lnTo>
                    <a:pt x="7" y="72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52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8" name="Freeform 108"/>
            <p:cNvSpPr>
              <a:spLocks/>
            </p:cNvSpPr>
            <p:nvPr/>
          </p:nvSpPr>
          <p:spPr bwMode="auto">
            <a:xfrm>
              <a:off x="3090" y="1749"/>
              <a:ext cx="6" cy="6"/>
            </a:xfrm>
            <a:custGeom>
              <a:avLst/>
              <a:gdLst>
                <a:gd name="T0" fmla="*/ 11 w 11"/>
                <a:gd name="T1" fmla="*/ 13 h 13"/>
                <a:gd name="T2" fmla="*/ 11 w 11"/>
                <a:gd name="T3" fmla="*/ 10 h 13"/>
                <a:gd name="T4" fmla="*/ 10 w 11"/>
                <a:gd name="T5" fmla="*/ 7 h 13"/>
                <a:gd name="T6" fmla="*/ 9 w 11"/>
                <a:gd name="T7" fmla="*/ 4 h 13"/>
                <a:gd name="T8" fmla="*/ 8 w 11"/>
                <a:gd name="T9" fmla="*/ 1 h 13"/>
                <a:gd name="T10" fmla="*/ 7 w 11"/>
                <a:gd name="T11" fmla="*/ 0 h 13"/>
                <a:gd name="T12" fmla="*/ 4 w 11"/>
                <a:gd name="T13" fmla="*/ 0 h 13"/>
                <a:gd name="T14" fmla="*/ 1 w 11"/>
                <a:gd name="T15" fmla="*/ 2 h 13"/>
                <a:gd name="T16" fmla="*/ 0 w 11"/>
                <a:gd name="T17" fmla="*/ 4 h 13"/>
                <a:gd name="T18" fmla="*/ 0 w 11"/>
                <a:gd name="T19" fmla="*/ 6 h 13"/>
                <a:gd name="T20" fmla="*/ 1 w 11"/>
                <a:gd name="T21" fmla="*/ 8 h 13"/>
                <a:gd name="T22" fmla="*/ 1 w 11"/>
                <a:gd name="T23" fmla="*/ 10 h 13"/>
                <a:gd name="T24" fmla="*/ 1 w 11"/>
                <a:gd name="T25" fmla="*/ 13 h 13"/>
                <a:gd name="T26" fmla="*/ 11 w 11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3"/>
                <a:gd name="T44" fmla="*/ 11 w 11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3">
                  <a:moveTo>
                    <a:pt x="11" y="13"/>
                  </a:moveTo>
                  <a:lnTo>
                    <a:pt x="11" y="10"/>
                  </a:lnTo>
                  <a:lnTo>
                    <a:pt x="10" y="7"/>
                  </a:lnTo>
                  <a:lnTo>
                    <a:pt x="9" y="4"/>
                  </a:lnTo>
                  <a:lnTo>
                    <a:pt x="8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79" name="Freeform 109"/>
            <p:cNvSpPr>
              <a:spLocks/>
            </p:cNvSpPr>
            <p:nvPr/>
          </p:nvSpPr>
          <p:spPr bwMode="auto">
            <a:xfrm>
              <a:off x="3040" y="1746"/>
              <a:ext cx="9" cy="9"/>
            </a:xfrm>
            <a:custGeom>
              <a:avLst/>
              <a:gdLst>
                <a:gd name="T0" fmla="*/ 15 w 17"/>
                <a:gd name="T1" fmla="*/ 19 h 19"/>
                <a:gd name="T2" fmla="*/ 16 w 17"/>
                <a:gd name="T3" fmla="*/ 15 h 19"/>
                <a:gd name="T4" fmla="*/ 16 w 17"/>
                <a:gd name="T5" fmla="*/ 12 h 19"/>
                <a:gd name="T6" fmla="*/ 16 w 17"/>
                <a:gd name="T7" fmla="*/ 8 h 19"/>
                <a:gd name="T8" fmla="*/ 17 w 17"/>
                <a:gd name="T9" fmla="*/ 5 h 19"/>
                <a:gd name="T10" fmla="*/ 17 w 17"/>
                <a:gd name="T11" fmla="*/ 3 h 19"/>
                <a:gd name="T12" fmla="*/ 15 w 17"/>
                <a:gd name="T13" fmla="*/ 0 h 19"/>
                <a:gd name="T14" fmla="*/ 12 w 17"/>
                <a:gd name="T15" fmla="*/ 0 h 19"/>
                <a:gd name="T16" fmla="*/ 9 w 17"/>
                <a:gd name="T17" fmla="*/ 3 h 19"/>
                <a:gd name="T18" fmla="*/ 7 w 17"/>
                <a:gd name="T19" fmla="*/ 6 h 19"/>
                <a:gd name="T20" fmla="*/ 4 w 17"/>
                <a:gd name="T21" fmla="*/ 11 h 19"/>
                <a:gd name="T22" fmla="*/ 2 w 17"/>
                <a:gd name="T23" fmla="*/ 14 h 19"/>
                <a:gd name="T24" fmla="*/ 0 w 17"/>
                <a:gd name="T25" fmla="*/ 19 h 19"/>
                <a:gd name="T26" fmla="*/ 15 w 17"/>
                <a:gd name="T27" fmla="*/ 19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9"/>
                <a:gd name="T44" fmla="*/ 17 w 17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9">
                  <a:moveTo>
                    <a:pt x="15" y="19"/>
                  </a:moveTo>
                  <a:lnTo>
                    <a:pt x="16" y="15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7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80" name="Freeform 110"/>
            <p:cNvSpPr>
              <a:spLocks/>
            </p:cNvSpPr>
            <p:nvPr/>
          </p:nvSpPr>
          <p:spPr bwMode="auto">
            <a:xfrm>
              <a:off x="2904" y="1755"/>
              <a:ext cx="311" cy="225"/>
            </a:xfrm>
            <a:custGeom>
              <a:avLst/>
              <a:gdLst>
                <a:gd name="T0" fmla="*/ 373 w 622"/>
                <a:gd name="T1" fmla="*/ 0 h 450"/>
                <a:gd name="T2" fmla="*/ 352 w 622"/>
                <a:gd name="T3" fmla="*/ 87 h 450"/>
                <a:gd name="T4" fmla="*/ 314 w 622"/>
                <a:gd name="T5" fmla="*/ 137 h 450"/>
                <a:gd name="T6" fmla="*/ 281 w 622"/>
                <a:gd name="T7" fmla="*/ 30 h 450"/>
                <a:gd name="T8" fmla="*/ 244 w 622"/>
                <a:gd name="T9" fmla="*/ 3 h 450"/>
                <a:gd name="T10" fmla="*/ 216 w 622"/>
                <a:gd name="T11" fmla="*/ 41 h 450"/>
                <a:gd name="T12" fmla="*/ 196 w 622"/>
                <a:gd name="T13" fmla="*/ 48 h 450"/>
                <a:gd name="T14" fmla="*/ 275 w 622"/>
                <a:gd name="T15" fmla="*/ 116 h 450"/>
                <a:gd name="T16" fmla="*/ 215 w 622"/>
                <a:gd name="T17" fmla="*/ 148 h 450"/>
                <a:gd name="T18" fmla="*/ 162 w 622"/>
                <a:gd name="T19" fmla="*/ 124 h 450"/>
                <a:gd name="T20" fmla="*/ 144 w 622"/>
                <a:gd name="T21" fmla="*/ 127 h 450"/>
                <a:gd name="T22" fmla="*/ 109 w 622"/>
                <a:gd name="T23" fmla="*/ 144 h 450"/>
                <a:gd name="T24" fmla="*/ 53 w 622"/>
                <a:gd name="T25" fmla="*/ 110 h 450"/>
                <a:gd name="T26" fmla="*/ 40 w 622"/>
                <a:gd name="T27" fmla="*/ 140 h 450"/>
                <a:gd name="T28" fmla="*/ 25 w 622"/>
                <a:gd name="T29" fmla="*/ 153 h 450"/>
                <a:gd name="T30" fmla="*/ 99 w 622"/>
                <a:gd name="T31" fmla="*/ 161 h 450"/>
                <a:gd name="T32" fmla="*/ 45 w 622"/>
                <a:gd name="T33" fmla="*/ 218 h 450"/>
                <a:gd name="T34" fmla="*/ 117 w 622"/>
                <a:gd name="T35" fmla="*/ 168 h 450"/>
                <a:gd name="T36" fmla="*/ 156 w 622"/>
                <a:gd name="T37" fmla="*/ 165 h 450"/>
                <a:gd name="T38" fmla="*/ 131 w 622"/>
                <a:gd name="T39" fmla="*/ 221 h 450"/>
                <a:gd name="T40" fmla="*/ 181 w 622"/>
                <a:gd name="T41" fmla="*/ 180 h 450"/>
                <a:gd name="T42" fmla="*/ 292 w 622"/>
                <a:gd name="T43" fmla="*/ 174 h 450"/>
                <a:gd name="T44" fmla="*/ 219 w 622"/>
                <a:gd name="T45" fmla="*/ 272 h 450"/>
                <a:gd name="T46" fmla="*/ 171 w 622"/>
                <a:gd name="T47" fmla="*/ 293 h 450"/>
                <a:gd name="T48" fmla="*/ 205 w 622"/>
                <a:gd name="T49" fmla="*/ 312 h 450"/>
                <a:gd name="T50" fmla="*/ 123 w 622"/>
                <a:gd name="T51" fmla="*/ 349 h 450"/>
                <a:gd name="T52" fmla="*/ 163 w 622"/>
                <a:gd name="T53" fmla="*/ 357 h 450"/>
                <a:gd name="T54" fmla="*/ 139 w 622"/>
                <a:gd name="T55" fmla="*/ 423 h 450"/>
                <a:gd name="T56" fmla="*/ 173 w 622"/>
                <a:gd name="T57" fmla="*/ 392 h 450"/>
                <a:gd name="T58" fmla="*/ 207 w 622"/>
                <a:gd name="T59" fmla="*/ 418 h 450"/>
                <a:gd name="T60" fmla="*/ 221 w 622"/>
                <a:gd name="T61" fmla="*/ 325 h 450"/>
                <a:gd name="T62" fmla="*/ 259 w 622"/>
                <a:gd name="T63" fmla="*/ 352 h 450"/>
                <a:gd name="T64" fmla="*/ 303 w 622"/>
                <a:gd name="T65" fmla="*/ 206 h 450"/>
                <a:gd name="T66" fmla="*/ 349 w 622"/>
                <a:gd name="T67" fmla="*/ 265 h 450"/>
                <a:gd name="T68" fmla="*/ 352 w 622"/>
                <a:gd name="T69" fmla="*/ 319 h 450"/>
                <a:gd name="T70" fmla="*/ 383 w 622"/>
                <a:gd name="T71" fmla="*/ 342 h 450"/>
                <a:gd name="T72" fmla="*/ 390 w 622"/>
                <a:gd name="T73" fmla="*/ 389 h 450"/>
                <a:gd name="T74" fmla="*/ 446 w 622"/>
                <a:gd name="T75" fmla="*/ 447 h 450"/>
                <a:gd name="T76" fmla="*/ 433 w 622"/>
                <a:gd name="T77" fmla="*/ 367 h 450"/>
                <a:gd name="T78" fmla="*/ 473 w 622"/>
                <a:gd name="T79" fmla="*/ 380 h 450"/>
                <a:gd name="T80" fmla="*/ 398 w 622"/>
                <a:gd name="T81" fmla="*/ 312 h 450"/>
                <a:gd name="T82" fmla="*/ 421 w 622"/>
                <a:gd name="T83" fmla="*/ 302 h 450"/>
                <a:gd name="T84" fmla="*/ 387 w 622"/>
                <a:gd name="T85" fmla="*/ 268 h 450"/>
                <a:gd name="T86" fmla="*/ 340 w 622"/>
                <a:gd name="T87" fmla="*/ 180 h 450"/>
                <a:gd name="T88" fmla="*/ 383 w 622"/>
                <a:gd name="T89" fmla="*/ 181 h 450"/>
                <a:gd name="T90" fmla="*/ 451 w 622"/>
                <a:gd name="T91" fmla="*/ 229 h 450"/>
                <a:gd name="T92" fmla="*/ 450 w 622"/>
                <a:gd name="T93" fmla="*/ 185 h 450"/>
                <a:gd name="T94" fmla="*/ 497 w 622"/>
                <a:gd name="T95" fmla="*/ 188 h 450"/>
                <a:gd name="T96" fmla="*/ 575 w 622"/>
                <a:gd name="T97" fmla="*/ 250 h 450"/>
                <a:gd name="T98" fmla="*/ 532 w 622"/>
                <a:gd name="T99" fmla="*/ 190 h 450"/>
                <a:gd name="T100" fmla="*/ 622 w 622"/>
                <a:gd name="T101" fmla="*/ 188 h 450"/>
                <a:gd name="T102" fmla="*/ 545 w 622"/>
                <a:gd name="T103" fmla="*/ 173 h 450"/>
                <a:gd name="T104" fmla="*/ 593 w 622"/>
                <a:gd name="T105" fmla="*/ 144 h 450"/>
                <a:gd name="T106" fmla="*/ 510 w 622"/>
                <a:gd name="T107" fmla="*/ 169 h 450"/>
                <a:gd name="T108" fmla="*/ 456 w 622"/>
                <a:gd name="T109" fmla="*/ 158 h 450"/>
                <a:gd name="T110" fmla="*/ 484 w 622"/>
                <a:gd name="T111" fmla="*/ 130 h 450"/>
                <a:gd name="T112" fmla="*/ 388 w 622"/>
                <a:gd name="T113" fmla="*/ 159 h 450"/>
                <a:gd name="T114" fmla="*/ 337 w 622"/>
                <a:gd name="T115" fmla="*/ 154 h 450"/>
                <a:gd name="T116" fmla="*/ 408 w 622"/>
                <a:gd name="T117" fmla="*/ 70 h 450"/>
                <a:gd name="T118" fmla="*/ 457 w 622"/>
                <a:gd name="T119" fmla="*/ 46 h 450"/>
                <a:gd name="T120" fmla="*/ 413 w 622"/>
                <a:gd name="T121" fmla="*/ 29 h 450"/>
                <a:gd name="T122" fmla="*/ 464 w 622"/>
                <a:gd name="T123" fmla="*/ 0 h 4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2"/>
                <a:gd name="T187" fmla="*/ 0 h 450"/>
                <a:gd name="T188" fmla="*/ 622 w 622"/>
                <a:gd name="T189" fmla="*/ 450 h 4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2" h="450">
                  <a:moveTo>
                    <a:pt x="412" y="0"/>
                  </a:moveTo>
                  <a:lnTo>
                    <a:pt x="405" y="10"/>
                  </a:lnTo>
                  <a:lnTo>
                    <a:pt x="398" y="19"/>
                  </a:lnTo>
                  <a:lnTo>
                    <a:pt x="393" y="29"/>
                  </a:lnTo>
                  <a:lnTo>
                    <a:pt x="386" y="39"/>
                  </a:lnTo>
                  <a:lnTo>
                    <a:pt x="385" y="29"/>
                  </a:lnTo>
                  <a:lnTo>
                    <a:pt x="385" y="19"/>
                  </a:lnTo>
                  <a:lnTo>
                    <a:pt x="385" y="10"/>
                  </a:lnTo>
                  <a:lnTo>
                    <a:pt x="383" y="0"/>
                  </a:lnTo>
                  <a:lnTo>
                    <a:pt x="373" y="0"/>
                  </a:lnTo>
                  <a:lnTo>
                    <a:pt x="372" y="11"/>
                  </a:lnTo>
                  <a:lnTo>
                    <a:pt x="371" y="22"/>
                  </a:lnTo>
                  <a:lnTo>
                    <a:pt x="371" y="33"/>
                  </a:lnTo>
                  <a:lnTo>
                    <a:pt x="371" y="47"/>
                  </a:lnTo>
                  <a:lnTo>
                    <a:pt x="371" y="48"/>
                  </a:lnTo>
                  <a:lnTo>
                    <a:pt x="370" y="52"/>
                  </a:lnTo>
                  <a:lnTo>
                    <a:pt x="368" y="56"/>
                  </a:lnTo>
                  <a:lnTo>
                    <a:pt x="370" y="62"/>
                  </a:lnTo>
                  <a:lnTo>
                    <a:pt x="362" y="75"/>
                  </a:lnTo>
                  <a:lnTo>
                    <a:pt x="352" y="87"/>
                  </a:lnTo>
                  <a:lnTo>
                    <a:pt x="345" y="99"/>
                  </a:lnTo>
                  <a:lnTo>
                    <a:pt x="337" y="109"/>
                  </a:lnTo>
                  <a:lnTo>
                    <a:pt x="332" y="118"/>
                  </a:lnTo>
                  <a:lnTo>
                    <a:pt x="325" y="128"/>
                  </a:lnTo>
                  <a:lnTo>
                    <a:pt x="320" y="135"/>
                  </a:lnTo>
                  <a:lnTo>
                    <a:pt x="315" y="140"/>
                  </a:lnTo>
                  <a:lnTo>
                    <a:pt x="315" y="139"/>
                  </a:lnTo>
                  <a:lnTo>
                    <a:pt x="315" y="138"/>
                  </a:lnTo>
                  <a:lnTo>
                    <a:pt x="314" y="137"/>
                  </a:lnTo>
                  <a:lnTo>
                    <a:pt x="310" y="127"/>
                  </a:lnTo>
                  <a:lnTo>
                    <a:pt x="304" y="116"/>
                  </a:lnTo>
                  <a:lnTo>
                    <a:pt x="299" y="107"/>
                  </a:lnTo>
                  <a:lnTo>
                    <a:pt x="294" y="97"/>
                  </a:lnTo>
                  <a:lnTo>
                    <a:pt x="289" y="87"/>
                  </a:lnTo>
                  <a:lnTo>
                    <a:pt x="283" y="78"/>
                  </a:lnTo>
                  <a:lnTo>
                    <a:pt x="279" y="69"/>
                  </a:lnTo>
                  <a:lnTo>
                    <a:pt x="274" y="60"/>
                  </a:lnTo>
                  <a:lnTo>
                    <a:pt x="277" y="45"/>
                  </a:lnTo>
                  <a:lnTo>
                    <a:pt x="281" y="30"/>
                  </a:lnTo>
                  <a:lnTo>
                    <a:pt x="284" y="15"/>
                  </a:lnTo>
                  <a:lnTo>
                    <a:pt x="288" y="0"/>
                  </a:lnTo>
                  <a:lnTo>
                    <a:pt x="273" y="0"/>
                  </a:lnTo>
                  <a:lnTo>
                    <a:pt x="269" y="8"/>
                  </a:lnTo>
                  <a:lnTo>
                    <a:pt x="266" y="15"/>
                  </a:lnTo>
                  <a:lnTo>
                    <a:pt x="262" y="22"/>
                  </a:lnTo>
                  <a:lnTo>
                    <a:pt x="259" y="30"/>
                  </a:lnTo>
                  <a:lnTo>
                    <a:pt x="254" y="21"/>
                  </a:lnTo>
                  <a:lnTo>
                    <a:pt x="249" y="11"/>
                  </a:lnTo>
                  <a:lnTo>
                    <a:pt x="244" y="3"/>
                  </a:lnTo>
                  <a:lnTo>
                    <a:pt x="242" y="0"/>
                  </a:lnTo>
                  <a:lnTo>
                    <a:pt x="216" y="0"/>
                  </a:lnTo>
                  <a:lnTo>
                    <a:pt x="219" y="6"/>
                  </a:lnTo>
                  <a:lnTo>
                    <a:pt x="226" y="18"/>
                  </a:lnTo>
                  <a:lnTo>
                    <a:pt x="234" y="34"/>
                  </a:lnTo>
                  <a:lnTo>
                    <a:pt x="241" y="49"/>
                  </a:lnTo>
                  <a:lnTo>
                    <a:pt x="235" y="47"/>
                  </a:lnTo>
                  <a:lnTo>
                    <a:pt x="228" y="46"/>
                  </a:lnTo>
                  <a:lnTo>
                    <a:pt x="222" y="44"/>
                  </a:lnTo>
                  <a:lnTo>
                    <a:pt x="216" y="41"/>
                  </a:lnTo>
                  <a:lnTo>
                    <a:pt x="209" y="40"/>
                  </a:lnTo>
                  <a:lnTo>
                    <a:pt x="204" y="38"/>
                  </a:lnTo>
                  <a:lnTo>
                    <a:pt x="197" y="37"/>
                  </a:lnTo>
                  <a:lnTo>
                    <a:pt x="191" y="34"/>
                  </a:lnTo>
                  <a:lnTo>
                    <a:pt x="180" y="32"/>
                  </a:lnTo>
                  <a:lnTo>
                    <a:pt x="174" y="34"/>
                  </a:lnTo>
                  <a:lnTo>
                    <a:pt x="171" y="38"/>
                  </a:lnTo>
                  <a:lnTo>
                    <a:pt x="173" y="40"/>
                  </a:lnTo>
                  <a:lnTo>
                    <a:pt x="184" y="44"/>
                  </a:lnTo>
                  <a:lnTo>
                    <a:pt x="196" y="48"/>
                  </a:lnTo>
                  <a:lnTo>
                    <a:pt x="208" y="54"/>
                  </a:lnTo>
                  <a:lnTo>
                    <a:pt x="220" y="60"/>
                  </a:lnTo>
                  <a:lnTo>
                    <a:pt x="231" y="65"/>
                  </a:lnTo>
                  <a:lnTo>
                    <a:pt x="242" y="71"/>
                  </a:lnTo>
                  <a:lnTo>
                    <a:pt x="250" y="76"/>
                  </a:lnTo>
                  <a:lnTo>
                    <a:pt x="256" y="79"/>
                  </a:lnTo>
                  <a:lnTo>
                    <a:pt x="260" y="89"/>
                  </a:lnTo>
                  <a:lnTo>
                    <a:pt x="265" y="98"/>
                  </a:lnTo>
                  <a:lnTo>
                    <a:pt x="271" y="107"/>
                  </a:lnTo>
                  <a:lnTo>
                    <a:pt x="275" y="116"/>
                  </a:lnTo>
                  <a:lnTo>
                    <a:pt x="280" y="125"/>
                  </a:lnTo>
                  <a:lnTo>
                    <a:pt x="285" y="135"/>
                  </a:lnTo>
                  <a:lnTo>
                    <a:pt x="290" y="143"/>
                  </a:lnTo>
                  <a:lnTo>
                    <a:pt x="295" y="152"/>
                  </a:lnTo>
                  <a:lnTo>
                    <a:pt x="282" y="151"/>
                  </a:lnTo>
                  <a:lnTo>
                    <a:pt x="269" y="151"/>
                  </a:lnTo>
                  <a:lnTo>
                    <a:pt x="256" y="150"/>
                  </a:lnTo>
                  <a:lnTo>
                    <a:pt x="242" y="150"/>
                  </a:lnTo>
                  <a:lnTo>
                    <a:pt x="228" y="148"/>
                  </a:lnTo>
                  <a:lnTo>
                    <a:pt x="215" y="148"/>
                  </a:lnTo>
                  <a:lnTo>
                    <a:pt x="201" y="147"/>
                  </a:lnTo>
                  <a:lnTo>
                    <a:pt x="188" y="147"/>
                  </a:lnTo>
                  <a:lnTo>
                    <a:pt x="186" y="146"/>
                  </a:lnTo>
                  <a:lnTo>
                    <a:pt x="185" y="145"/>
                  </a:lnTo>
                  <a:lnTo>
                    <a:pt x="183" y="144"/>
                  </a:lnTo>
                  <a:lnTo>
                    <a:pt x="182" y="143"/>
                  </a:lnTo>
                  <a:lnTo>
                    <a:pt x="177" y="139"/>
                  </a:lnTo>
                  <a:lnTo>
                    <a:pt x="173" y="135"/>
                  </a:lnTo>
                  <a:lnTo>
                    <a:pt x="168" y="130"/>
                  </a:lnTo>
                  <a:lnTo>
                    <a:pt x="162" y="124"/>
                  </a:lnTo>
                  <a:lnTo>
                    <a:pt x="156" y="118"/>
                  </a:lnTo>
                  <a:lnTo>
                    <a:pt x="151" y="113"/>
                  </a:lnTo>
                  <a:lnTo>
                    <a:pt x="145" y="107"/>
                  </a:lnTo>
                  <a:lnTo>
                    <a:pt x="139" y="101"/>
                  </a:lnTo>
                  <a:lnTo>
                    <a:pt x="137" y="101"/>
                  </a:lnTo>
                  <a:lnTo>
                    <a:pt x="135" y="102"/>
                  </a:lnTo>
                  <a:lnTo>
                    <a:pt x="132" y="105"/>
                  </a:lnTo>
                  <a:lnTo>
                    <a:pt x="132" y="106"/>
                  </a:lnTo>
                  <a:lnTo>
                    <a:pt x="138" y="116"/>
                  </a:lnTo>
                  <a:lnTo>
                    <a:pt x="144" y="127"/>
                  </a:lnTo>
                  <a:lnTo>
                    <a:pt x="148" y="136"/>
                  </a:lnTo>
                  <a:lnTo>
                    <a:pt x="154" y="145"/>
                  </a:lnTo>
                  <a:lnTo>
                    <a:pt x="148" y="145"/>
                  </a:lnTo>
                  <a:lnTo>
                    <a:pt x="143" y="145"/>
                  </a:lnTo>
                  <a:lnTo>
                    <a:pt x="137" y="145"/>
                  </a:lnTo>
                  <a:lnTo>
                    <a:pt x="131" y="144"/>
                  </a:lnTo>
                  <a:lnTo>
                    <a:pt x="125" y="144"/>
                  </a:lnTo>
                  <a:lnTo>
                    <a:pt x="120" y="144"/>
                  </a:lnTo>
                  <a:lnTo>
                    <a:pt x="115" y="144"/>
                  </a:lnTo>
                  <a:lnTo>
                    <a:pt x="109" y="144"/>
                  </a:lnTo>
                  <a:lnTo>
                    <a:pt x="103" y="140"/>
                  </a:lnTo>
                  <a:lnTo>
                    <a:pt x="98" y="137"/>
                  </a:lnTo>
                  <a:lnTo>
                    <a:pt x="92" y="132"/>
                  </a:lnTo>
                  <a:lnTo>
                    <a:pt x="85" y="128"/>
                  </a:lnTo>
                  <a:lnTo>
                    <a:pt x="79" y="124"/>
                  </a:lnTo>
                  <a:lnTo>
                    <a:pt x="72" y="120"/>
                  </a:lnTo>
                  <a:lnTo>
                    <a:pt x="67" y="116"/>
                  </a:lnTo>
                  <a:lnTo>
                    <a:pt x="61" y="113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5" y="118"/>
                  </a:lnTo>
                  <a:lnTo>
                    <a:pt x="59" y="122"/>
                  </a:lnTo>
                  <a:lnTo>
                    <a:pt x="64" y="128"/>
                  </a:lnTo>
                  <a:lnTo>
                    <a:pt x="71" y="135"/>
                  </a:lnTo>
                  <a:lnTo>
                    <a:pt x="79" y="143"/>
                  </a:lnTo>
                  <a:lnTo>
                    <a:pt x="68" y="142"/>
                  </a:lnTo>
                  <a:lnTo>
                    <a:pt x="57" y="142"/>
                  </a:lnTo>
                  <a:lnTo>
                    <a:pt x="48" y="140"/>
                  </a:lnTo>
                  <a:lnTo>
                    <a:pt x="40" y="140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2" y="139"/>
                  </a:lnTo>
                  <a:lnTo>
                    <a:pt x="18" y="139"/>
                  </a:lnTo>
                  <a:lnTo>
                    <a:pt x="4" y="138"/>
                  </a:lnTo>
                  <a:lnTo>
                    <a:pt x="0" y="140"/>
                  </a:lnTo>
                  <a:lnTo>
                    <a:pt x="3" y="145"/>
                  </a:lnTo>
                  <a:lnTo>
                    <a:pt x="16" y="151"/>
                  </a:lnTo>
                  <a:lnTo>
                    <a:pt x="19" y="152"/>
                  </a:lnTo>
                  <a:lnTo>
                    <a:pt x="25" y="153"/>
                  </a:lnTo>
                  <a:lnTo>
                    <a:pt x="33" y="154"/>
                  </a:lnTo>
                  <a:lnTo>
                    <a:pt x="44" y="155"/>
                  </a:lnTo>
                  <a:lnTo>
                    <a:pt x="55" y="157"/>
                  </a:lnTo>
                  <a:lnTo>
                    <a:pt x="68" y="158"/>
                  </a:lnTo>
                  <a:lnTo>
                    <a:pt x="83" y="159"/>
                  </a:lnTo>
                  <a:lnTo>
                    <a:pt x="98" y="160"/>
                  </a:lnTo>
                  <a:lnTo>
                    <a:pt x="99" y="161"/>
                  </a:lnTo>
                  <a:lnTo>
                    <a:pt x="97" y="162"/>
                  </a:lnTo>
                  <a:lnTo>
                    <a:pt x="92" y="167"/>
                  </a:lnTo>
                  <a:lnTo>
                    <a:pt x="84" y="173"/>
                  </a:lnTo>
                  <a:lnTo>
                    <a:pt x="75" y="181"/>
                  </a:lnTo>
                  <a:lnTo>
                    <a:pt x="65" y="189"/>
                  </a:lnTo>
                  <a:lnTo>
                    <a:pt x="57" y="196"/>
                  </a:lnTo>
                  <a:lnTo>
                    <a:pt x="50" y="201"/>
                  </a:lnTo>
                  <a:lnTo>
                    <a:pt x="46" y="206"/>
                  </a:lnTo>
                  <a:lnTo>
                    <a:pt x="42" y="213"/>
                  </a:lnTo>
                  <a:lnTo>
                    <a:pt x="45" y="218"/>
                  </a:lnTo>
                  <a:lnTo>
                    <a:pt x="49" y="219"/>
                  </a:lnTo>
                  <a:lnTo>
                    <a:pt x="56" y="215"/>
                  </a:lnTo>
                  <a:lnTo>
                    <a:pt x="62" y="211"/>
                  </a:lnTo>
                  <a:lnTo>
                    <a:pt x="68" y="206"/>
                  </a:lnTo>
                  <a:lnTo>
                    <a:pt x="76" y="199"/>
                  </a:lnTo>
                  <a:lnTo>
                    <a:pt x="84" y="192"/>
                  </a:lnTo>
                  <a:lnTo>
                    <a:pt x="92" y="185"/>
                  </a:lnTo>
                  <a:lnTo>
                    <a:pt x="100" y="178"/>
                  </a:lnTo>
                  <a:lnTo>
                    <a:pt x="109" y="173"/>
                  </a:lnTo>
                  <a:lnTo>
                    <a:pt x="117" y="168"/>
                  </a:lnTo>
                  <a:lnTo>
                    <a:pt x="121" y="167"/>
                  </a:lnTo>
                  <a:lnTo>
                    <a:pt x="123" y="165"/>
                  </a:lnTo>
                  <a:lnTo>
                    <a:pt x="124" y="163"/>
                  </a:lnTo>
                  <a:lnTo>
                    <a:pt x="125" y="162"/>
                  </a:lnTo>
                  <a:lnTo>
                    <a:pt x="131" y="162"/>
                  </a:lnTo>
                  <a:lnTo>
                    <a:pt x="136" y="163"/>
                  </a:lnTo>
                  <a:lnTo>
                    <a:pt x="141" y="163"/>
                  </a:lnTo>
                  <a:lnTo>
                    <a:pt x="146" y="163"/>
                  </a:lnTo>
                  <a:lnTo>
                    <a:pt x="152" y="165"/>
                  </a:lnTo>
                  <a:lnTo>
                    <a:pt x="156" y="165"/>
                  </a:lnTo>
                  <a:lnTo>
                    <a:pt x="162" y="166"/>
                  </a:lnTo>
                  <a:lnTo>
                    <a:pt x="168" y="166"/>
                  </a:lnTo>
                  <a:lnTo>
                    <a:pt x="162" y="174"/>
                  </a:lnTo>
                  <a:lnTo>
                    <a:pt x="158" y="182"/>
                  </a:lnTo>
                  <a:lnTo>
                    <a:pt x="152" y="190"/>
                  </a:lnTo>
                  <a:lnTo>
                    <a:pt x="146" y="197"/>
                  </a:lnTo>
                  <a:lnTo>
                    <a:pt x="141" y="205"/>
                  </a:lnTo>
                  <a:lnTo>
                    <a:pt x="137" y="212"/>
                  </a:lnTo>
                  <a:lnTo>
                    <a:pt x="133" y="216"/>
                  </a:lnTo>
                  <a:lnTo>
                    <a:pt x="131" y="221"/>
                  </a:lnTo>
                  <a:lnTo>
                    <a:pt x="130" y="228"/>
                  </a:lnTo>
                  <a:lnTo>
                    <a:pt x="132" y="231"/>
                  </a:lnTo>
                  <a:lnTo>
                    <a:pt x="137" y="231"/>
                  </a:lnTo>
                  <a:lnTo>
                    <a:pt x="143" y="226"/>
                  </a:lnTo>
                  <a:lnTo>
                    <a:pt x="146" y="220"/>
                  </a:lnTo>
                  <a:lnTo>
                    <a:pt x="152" y="213"/>
                  </a:lnTo>
                  <a:lnTo>
                    <a:pt x="159" y="205"/>
                  </a:lnTo>
                  <a:lnTo>
                    <a:pt x="167" y="196"/>
                  </a:lnTo>
                  <a:lnTo>
                    <a:pt x="174" y="188"/>
                  </a:lnTo>
                  <a:lnTo>
                    <a:pt x="181" y="180"/>
                  </a:lnTo>
                  <a:lnTo>
                    <a:pt x="186" y="173"/>
                  </a:lnTo>
                  <a:lnTo>
                    <a:pt x="191" y="167"/>
                  </a:lnTo>
                  <a:lnTo>
                    <a:pt x="207" y="168"/>
                  </a:lnTo>
                  <a:lnTo>
                    <a:pt x="223" y="169"/>
                  </a:lnTo>
                  <a:lnTo>
                    <a:pt x="237" y="170"/>
                  </a:lnTo>
                  <a:lnTo>
                    <a:pt x="251" y="172"/>
                  </a:lnTo>
                  <a:lnTo>
                    <a:pt x="264" y="172"/>
                  </a:lnTo>
                  <a:lnTo>
                    <a:pt x="275" y="173"/>
                  </a:lnTo>
                  <a:lnTo>
                    <a:pt x="284" y="174"/>
                  </a:lnTo>
                  <a:lnTo>
                    <a:pt x="292" y="174"/>
                  </a:lnTo>
                  <a:lnTo>
                    <a:pt x="285" y="184"/>
                  </a:lnTo>
                  <a:lnTo>
                    <a:pt x="279" y="195"/>
                  </a:lnTo>
                  <a:lnTo>
                    <a:pt x="271" y="205"/>
                  </a:lnTo>
                  <a:lnTo>
                    <a:pt x="264" y="216"/>
                  </a:lnTo>
                  <a:lnTo>
                    <a:pt x="256" y="229"/>
                  </a:lnTo>
                  <a:lnTo>
                    <a:pt x="247" y="241"/>
                  </a:lnTo>
                  <a:lnTo>
                    <a:pt x="241" y="253"/>
                  </a:lnTo>
                  <a:lnTo>
                    <a:pt x="232" y="266"/>
                  </a:lnTo>
                  <a:lnTo>
                    <a:pt x="226" y="268"/>
                  </a:lnTo>
                  <a:lnTo>
                    <a:pt x="219" y="272"/>
                  </a:lnTo>
                  <a:lnTo>
                    <a:pt x="212" y="274"/>
                  </a:lnTo>
                  <a:lnTo>
                    <a:pt x="205" y="278"/>
                  </a:lnTo>
                  <a:lnTo>
                    <a:pt x="198" y="280"/>
                  </a:lnTo>
                  <a:lnTo>
                    <a:pt x="191" y="282"/>
                  </a:lnTo>
                  <a:lnTo>
                    <a:pt x="184" y="282"/>
                  </a:lnTo>
                  <a:lnTo>
                    <a:pt x="177" y="282"/>
                  </a:lnTo>
                  <a:lnTo>
                    <a:pt x="168" y="282"/>
                  </a:lnTo>
                  <a:lnTo>
                    <a:pt x="165" y="284"/>
                  </a:lnTo>
                  <a:lnTo>
                    <a:pt x="165" y="289"/>
                  </a:lnTo>
                  <a:lnTo>
                    <a:pt x="171" y="293"/>
                  </a:lnTo>
                  <a:lnTo>
                    <a:pt x="176" y="294"/>
                  </a:lnTo>
                  <a:lnTo>
                    <a:pt x="181" y="295"/>
                  </a:lnTo>
                  <a:lnTo>
                    <a:pt x="186" y="295"/>
                  </a:lnTo>
                  <a:lnTo>
                    <a:pt x="192" y="295"/>
                  </a:lnTo>
                  <a:lnTo>
                    <a:pt x="199" y="294"/>
                  </a:lnTo>
                  <a:lnTo>
                    <a:pt x="205" y="293"/>
                  </a:lnTo>
                  <a:lnTo>
                    <a:pt x="212" y="291"/>
                  </a:lnTo>
                  <a:lnTo>
                    <a:pt x="218" y="290"/>
                  </a:lnTo>
                  <a:lnTo>
                    <a:pt x="211" y="302"/>
                  </a:lnTo>
                  <a:lnTo>
                    <a:pt x="205" y="312"/>
                  </a:lnTo>
                  <a:lnTo>
                    <a:pt x="198" y="324"/>
                  </a:lnTo>
                  <a:lnTo>
                    <a:pt x="191" y="334"/>
                  </a:lnTo>
                  <a:lnTo>
                    <a:pt x="185" y="335"/>
                  </a:lnTo>
                  <a:lnTo>
                    <a:pt x="177" y="337"/>
                  </a:lnTo>
                  <a:lnTo>
                    <a:pt x="167" y="340"/>
                  </a:lnTo>
                  <a:lnTo>
                    <a:pt x="156" y="343"/>
                  </a:lnTo>
                  <a:lnTo>
                    <a:pt x="146" y="346"/>
                  </a:lnTo>
                  <a:lnTo>
                    <a:pt x="136" y="347"/>
                  </a:lnTo>
                  <a:lnTo>
                    <a:pt x="128" y="349"/>
                  </a:lnTo>
                  <a:lnTo>
                    <a:pt x="123" y="349"/>
                  </a:lnTo>
                  <a:lnTo>
                    <a:pt x="118" y="350"/>
                  </a:lnTo>
                  <a:lnTo>
                    <a:pt x="118" y="352"/>
                  </a:lnTo>
                  <a:lnTo>
                    <a:pt x="123" y="355"/>
                  </a:lnTo>
                  <a:lnTo>
                    <a:pt x="128" y="356"/>
                  </a:lnTo>
                  <a:lnTo>
                    <a:pt x="130" y="356"/>
                  </a:lnTo>
                  <a:lnTo>
                    <a:pt x="135" y="356"/>
                  </a:lnTo>
                  <a:lnTo>
                    <a:pt x="140" y="356"/>
                  </a:lnTo>
                  <a:lnTo>
                    <a:pt x="147" y="356"/>
                  </a:lnTo>
                  <a:lnTo>
                    <a:pt x="155" y="357"/>
                  </a:lnTo>
                  <a:lnTo>
                    <a:pt x="163" y="357"/>
                  </a:lnTo>
                  <a:lnTo>
                    <a:pt x="171" y="357"/>
                  </a:lnTo>
                  <a:lnTo>
                    <a:pt x="180" y="356"/>
                  </a:lnTo>
                  <a:lnTo>
                    <a:pt x="171" y="369"/>
                  </a:lnTo>
                  <a:lnTo>
                    <a:pt x="166" y="380"/>
                  </a:lnTo>
                  <a:lnTo>
                    <a:pt x="159" y="390"/>
                  </a:lnTo>
                  <a:lnTo>
                    <a:pt x="153" y="400"/>
                  </a:lnTo>
                  <a:lnTo>
                    <a:pt x="148" y="408"/>
                  </a:lnTo>
                  <a:lnTo>
                    <a:pt x="145" y="415"/>
                  </a:lnTo>
                  <a:lnTo>
                    <a:pt x="141" y="419"/>
                  </a:lnTo>
                  <a:lnTo>
                    <a:pt x="139" y="423"/>
                  </a:lnTo>
                  <a:lnTo>
                    <a:pt x="137" y="430"/>
                  </a:lnTo>
                  <a:lnTo>
                    <a:pt x="138" y="431"/>
                  </a:lnTo>
                  <a:lnTo>
                    <a:pt x="141" y="430"/>
                  </a:lnTo>
                  <a:lnTo>
                    <a:pt x="145" y="429"/>
                  </a:lnTo>
                  <a:lnTo>
                    <a:pt x="146" y="426"/>
                  </a:lnTo>
                  <a:lnTo>
                    <a:pt x="148" y="423"/>
                  </a:lnTo>
                  <a:lnTo>
                    <a:pt x="153" y="417"/>
                  </a:lnTo>
                  <a:lnTo>
                    <a:pt x="159" y="410"/>
                  </a:lnTo>
                  <a:lnTo>
                    <a:pt x="165" y="401"/>
                  </a:lnTo>
                  <a:lnTo>
                    <a:pt x="173" y="392"/>
                  </a:lnTo>
                  <a:lnTo>
                    <a:pt x="181" y="380"/>
                  </a:lnTo>
                  <a:lnTo>
                    <a:pt x="190" y="367"/>
                  </a:lnTo>
                  <a:lnTo>
                    <a:pt x="189" y="382"/>
                  </a:lnTo>
                  <a:lnTo>
                    <a:pt x="188" y="395"/>
                  </a:lnTo>
                  <a:lnTo>
                    <a:pt x="188" y="407"/>
                  </a:lnTo>
                  <a:lnTo>
                    <a:pt x="189" y="416"/>
                  </a:lnTo>
                  <a:lnTo>
                    <a:pt x="196" y="427"/>
                  </a:lnTo>
                  <a:lnTo>
                    <a:pt x="203" y="431"/>
                  </a:lnTo>
                  <a:lnTo>
                    <a:pt x="206" y="427"/>
                  </a:lnTo>
                  <a:lnTo>
                    <a:pt x="207" y="418"/>
                  </a:lnTo>
                  <a:lnTo>
                    <a:pt x="206" y="402"/>
                  </a:lnTo>
                  <a:lnTo>
                    <a:pt x="206" y="381"/>
                  </a:lnTo>
                  <a:lnTo>
                    <a:pt x="207" y="359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2" y="340"/>
                  </a:lnTo>
                  <a:lnTo>
                    <a:pt x="212" y="339"/>
                  </a:lnTo>
                  <a:lnTo>
                    <a:pt x="212" y="337"/>
                  </a:lnTo>
                  <a:lnTo>
                    <a:pt x="216" y="332"/>
                  </a:lnTo>
                  <a:lnTo>
                    <a:pt x="221" y="325"/>
                  </a:lnTo>
                  <a:lnTo>
                    <a:pt x="226" y="318"/>
                  </a:lnTo>
                  <a:lnTo>
                    <a:pt x="230" y="312"/>
                  </a:lnTo>
                  <a:lnTo>
                    <a:pt x="230" y="327"/>
                  </a:lnTo>
                  <a:lnTo>
                    <a:pt x="232" y="341"/>
                  </a:lnTo>
                  <a:lnTo>
                    <a:pt x="235" y="352"/>
                  </a:lnTo>
                  <a:lnTo>
                    <a:pt x="238" y="361"/>
                  </a:lnTo>
                  <a:lnTo>
                    <a:pt x="245" y="366"/>
                  </a:lnTo>
                  <a:lnTo>
                    <a:pt x="253" y="367"/>
                  </a:lnTo>
                  <a:lnTo>
                    <a:pt x="258" y="363"/>
                  </a:lnTo>
                  <a:lnTo>
                    <a:pt x="259" y="352"/>
                  </a:lnTo>
                  <a:lnTo>
                    <a:pt x="257" y="337"/>
                  </a:lnTo>
                  <a:lnTo>
                    <a:pt x="254" y="319"/>
                  </a:lnTo>
                  <a:lnTo>
                    <a:pt x="252" y="299"/>
                  </a:lnTo>
                  <a:lnTo>
                    <a:pt x="252" y="281"/>
                  </a:lnTo>
                  <a:lnTo>
                    <a:pt x="261" y="268"/>
                  </a:lnTo>
                  <a:lnTo>
                    <a:pt x="271" y="256"/>
                  </a:lnTo>
                  <a:lnTo>
                    <a:pt x="279" y="243"/>
                  </a:lnTo>
                  <a:lnTo>
                    <a:pt x="288" y="230"/>
                  </a:lnTo>
                  <a:lnTo>
                    <a:pt x="296" y="218"/>
                  </a:lnTo>
                  <a:lnTo>
                    <a:pt x="303" y="206"/>
                  </a:lnTo>
                  <a:lnTo>
                    <a:pt x="310" y="196"/>
                  </a:lnTo>
                  <a:lnTo>
                    <a:pt x="317" y="185"/>
                  </a:lnTo>
                  <a:lnTo>
                    <a:pt x="320" y="197"/>
                  </a:lnTo>
                  <a:lnTo>
                    <a:pt x="328" y="215"/>
                  </a:lnTo>
                  <a:lnTo>
                    <a:pt x="337" y="238"/>
                  </a:lnTo>
                  <a:lnTo>
                    <a:pt x="349" y="265"/>
                  </a:lnTo>
                  <a:lnTo>
                    <a:pt x="344" y="281"/>
                  </a:lnTo>
                  <a:lnTo>
                    <a:pt x="338" y="303"/>
                  </a:lnTo>
                  <a:lnTo>
                    <a:pt x="334" y="326"/>
                  </a:lnTo>
                  <a:lnTo>
                    <a:pt x="330" y="342"/>
                  </a:lnTo>
                  <a:lnTo>
                    <a:pt x="332" y="350"/>
                  </a:lnTo>
                  <a:lnTo>
                    <a:pt x="337" y="352"/>
                  </a:lnTo>
                  <a:lnTo>
                    <a:pt x="343" y="350"/>
                  </a:lnTo>
                  <a:lnTo>
                    <a:pt x="347" y="341"/>
                  </a:lnTo>
                  <a:lnTo>
                    <a:pt x="349" y="332"/>
                  </a:lnTo>
                  <a:lnTo>
                    <a:pt x="352" y="319"/>
                  </a:lnTo>
                  <a:lnTo>
                    <a:pt x="357" y="305"/>
                  </a:lnTo>
                  <a:lnTo>
                    <a:pt x="363" y="293"/>
                  </a:lnTo>
                  <a:lnTo>
                    <a:pt x="368" y="304"/>
                  </a:lnTo>
                  <a:lnTo>
                    <a:pt x="374" y="316"/>
                  </a:lnTo>
                  <a:lnTo>
                    <a:pt x="379" y="327"/>
                  </a:lnTo>
                  <a:lnTo>
                    <a:pt x="385" y="339"/>
                  </a:lnTo>
                  <a:lnTo>
                    <a:pt x="385" y="340"/>
                  </a:lnTo>
                  <a:lnTo>
                    <a:pt x="385" y="341"/>
                  </a:lnTo>
                  <a:lnTo>
                    <a:pt x="383" y="342"/>
                  </a:lnTo>
                  <a:lnTo>
                    <a:pt x="381" y="352"/>
                  </a:lnTo>
                  <a:lnTo>
                    <a:pt x="378" y="371"/>
                  </a:lnTo>
                  <a:lnTo>
                    <a:pt x="372" y="394"/>
                  </a:lnTo>
                  <a:lnTo>
                    <a:pt x="360" y="420"/>
                  </a:lnTo>
                  <a:lnTo>
                    <a:pt x="360" y="424"/>
                  </a:lnTo>
                  <a:lnTo>
                    <a:pt x="364" y="426"/>
                  </a:lnTo>
                  <a:lnTo>
                    <a:pt x="370" y="423"/>
                  </a:lnTo>
                  <a:lnTo>
                    <a:pt x="376" y="415"/>
                  </a:lnTo>
                  <a:lnTo>
                    <a:pt x="385" y="401"/>
                  </a:lnTo>
                  <a:lnTo>
                    <a:pt x="390" y="389"/>
                  </a:lnTo>
                  <a:lnTo>
                    <a:pt x="395" y="379"/>
                  </a:lnTo>
                  <a:lnTo>
                    <a:pt x="400" y="369"/>
                  </a:lnTo>
                  <a:lnTo>
                    <a:pt x="406" y="381"/>
                  </a:lnTo>
                  <a:lnTo>
                    <a:pt x="413" y="394"/>
                  </a:lnTo>
                  <a:lnTo>
                    <a:pt x="420" y="407"/>
                  </a:lnTo>
                  <a:lnTo>
                    <a:pt x="426" y="417"/>
                  </a:lnTo>
                  <a:lnTo>
                    <a:pt x="432" y="426"/>
                  </a:lnTo>
                  <a:lnTo>
                    <a:pt x="438" y="435"/>
                  </a:lnTo>
                  <a:lnTo>
                    <a:pt x="442" y="441"/>
                  </a:lnTo>
                  <a:lnTo>
                    <a:pt x="446" y="447"/>
                  </a:lnTo>
                  <a:lnTo>
                    <a:pt x="451" y="450"/>
                  </a:lnTo>
                  <a:lnTo>
                    <a:pt x="455" y="449"/>
                  </a:lnTo>
                  <a:lnTo>
                    <a:pt x="456" y="445"/>
                  </a:lnTo>
                  <a:lnTo>
                    <a:pt x="455" y="437"/>
                  </a:lnTo>
                  <a:lnTo>
                    <a:pt x="447" y="418"/>
                  </a:lnTo>
                  <a:lnTo>
                    <a:pt x="439" y="400"/>
                  </a:lnTo>
                  <a:lnTo>
                    <a:pt x="429" y="381"/>
                  </a:lnTo>
                  <a:lnTo>
                    <a:pt x="421" y="362"/>
                  </a:lnTo>
                  <a:lnTo>
                    <a:pt x="427" y="364"/>
                  </a:lnTo>
                  <a:lnTo>
                    <a:pt x="433" y="367"/>
                  </a:lnTo>
                  <a:lnTo>
                    <a:pt x="439" y="370"/>
                  </a:lnTo>
                  <a:lnTo>
                    <a:pt x="444" y="372"/>
                  </a:lnTo>
                  <a:lnTo>
                    <a:pt x="449" y="374"/>
                  </a:lnTo>
                  <a:lnTo>
                    <a:pt x="454" y="377"/>
                  </a:lnTo>
                  <a:lnTo>
                    <a:pt x="458" y="379"/>
                  </a:lnTo>
                  <a:lnTo>
                    <a:pt x="462" y="380"/>
                  </a:lnTo>
                  <a:lnTo>
                    <a:pt x="469" y="382"/>
                  </a:lnTo>
                  <a:lnTo>
                    <a:pt x="472" y="382"/>
                  </a:lnTo>
                  <a:lnTo>
                    <a:pt x="473" y="381"/>
                  </a:lnTo>
                  <a:lnTo>
                    <a:pt x="473" y="380"/>
                  </a:lnTo>
                  <a:lnTo>
                    <a:pt x="465" y="372"/>
                  </a:lnTo>
                  <a:lnTo>
                    <a:pt x="457" y="365"/>
                  </a:lnTo>
                  <a:lnTo>
                    <a:pt x="448" y="359"/>
                  </a:lnTo>
                  <a:lnTo>
                    <a:pt x="439" y="354"/>
                  </a:lnTo>
                  <a:lnTo>
                    <a:pt x="431" y="349"/>
                  </a:lnTo>
                  <a:lnTo>
                    <a:pt x="423" y="344"/>
                  </a:lnTo>
                  <a:lnTo>
                    <a:pt x="416" y="341"/>
                  </a:lnTo>
                  <a:lnTo>
                    <a:pt x="410" y="337"/>
                  </a:lnTo>
                  <a:lnTo>
                    <a:pt x="404" y="325"/>
                  </a:lnTo>
                  <a:lnTo>
                    <a:pt x="398" y="312"/>
                  </a:lnTo>
                  <a:lnTo>
                    <a:pt x="393" y="299"/>
                  </a:lnTo>
                  <a:lnTo>
                    <a:pt x="387" y="287"/>
                  </a:lnTo>
                  <a:lnTo>
                    <a:pt x="393" y="289"/>
                  </a:lnTo>
                  <a:lnTo>
                    <a:pt x="397" y="291"/>
                  </a:lnTo>
                  <a:lnTo>
                    <a:pt x="402" y="294"/>
                  </a:lnTo>
                  <a:lnTo>
                    <a:pt x="408" y="296"/>
                  </a:lnTo>
                  <a:lnTo>
                    <a:pt x="411" y="298"/>
                  </a:lnTo>
                  <a:lnTo>
                    <a:pt x="416" y="299"/>
                  </a:lnTo>
                  <a:lnTo>
                    <a:pt x="419" y="301"/>
                  </a:lnTo>
                  <a:lnTo>
                    <a:pt x="421" y="302"/>
                  </a:lnTo>
                  <a:lnTo>
                    <a:pt x="427" y="303"/>
                  </a:lnTo>
                  <a:lnTo>
                    <a:pt x="431" y="302"/>
                  </a:lnTo>
                  <a:lnTo>
                    <a:pt x="431" y="299"/>
                  </a:lnTo>
                  <a:lnTo>
                    <a:pt x="425" y="295"/>
                  </a:lnTo>
                  <a:lnTo>
                    <a:pt x="420" y="293"/>
                  </a:lnTo>
                  <a:lnTo>
                    <a:pt x="414" y="288"/>
                  </a:lnTo>
                  <a:lnTo>
                    <a:pt x="409" y="283"/>
                  </a:lnTo>
                  <a:lnTo>
                    <a:pt x="402" y="279"/>
                  </a:lnTo>
                  <a:lnTo>
                    <a:pt x="394" y="273"/>
                  </a:lnTo>
                  <a:lnTo>
                    <a:pt x="387" y="268"/>
                  </a:lnTo>
                  <a:lnTo>
                    <a:pt x="380" y="263"/>
                  </a:lnTo>
                  <a:lnTo>
                    <a:pt x="374" y="259"/>
                  </a:lnTo>
                  <a:lnTo>
                    <a:pt x="368" y="245"/>
                  </a:lnTo>
                  <a:lnTo>
                    <a:pt x="363" y="233"/>
                  </a:lnTo>
                  <a:lnTo>
                    <a:pt x="357" y="220"/>
                  </a:lnTo>
                  <a:lnTo>
                    <a:pt x="352" y="210"/>
                  </a:lnTo>
                  <a:lnTo>
                    <a:pt x="348" y="200"/>
                  </a:lnTo>
                  <a:lnTo>
                    <a:pt x="344" y="191"/>
                  </a:lnTo>
                  <a:lnTo>
                    <a:pt x="342" y="184"/>
                  </a:lnTo>
                  <a:lnTo>
                    <a:pt x="340" y="180"/>
                  </a:lnTo>
                  <a:lnTo>
                    <a:pt x="338" y="178"/>
                  </a:lnTo>
                  <a:lnTo>
                    <a:pt x="338" y="177"/>
                  </a:lnTo>
                  <a:lnTo>
                    <a:pt x="343" y="177"/>
                  </a:lnTo>
                  <a:lnTo>
                    <a:pt x="349" y="178"/>
                  </a:lnTo>
                  <a:lnTo>
                    <a:pt x="356" y="178"/>
                  </a:lnTo>
                  <a:lnTo>
                    <a:pt x="364" y="180"/>
                  </a:lnTo>
                  <a:lnTo>
                    <a:pt x="373" y="180"/>
                  </a:lnTo>
                  <a:lnTo>
                    <a:pt x="383" y="181"/>
                  </a:lnTo>
                  <a:lnTo>
                    <a:pt x="395" y="181"/>
                  </a:lnTo>
                  <a:lnTo>
                    <a:pt x="406" y="182"/>
                  </a:lnTo>
                  <a:lnTo>
                    <a:pt x="413" y="188"/>
                  </a:lnTo>
                  <a:lnTo>
                    <a:pt x="419" y="193"/>
                  </a:lnTo>
                  <a:lnTo>
                    <a:pt x="423" y="199"/>
                  </a:lnTo>
                  <a:lnTo>
                    <a:pt x="427" y="204"/>
                  </a:lnTo>
                  <a:lnTo>
                    <a:pt x="432" y="210"/>
                  </a:lnTo>
                  <a:lnTo>
                    <a:pt x="436" y="215"/>
                  </a:lnTo>
                  <a:lnTo>
                    <a:pt x="443" y="222"/>
                  </a:lnTo>
                  <a:lnTo>
                    <a:pt x="451" y="229"/>
                  </a:lnTo>
                  <a:lnTo>
                    <a:pt x="459" y="235"/>
                  </a:lnTo>
                  <a:lnTo>
                    <a:pt x="466" y="237"/>
                  </a:lnTo>
                  <a:lnTo>
                    <a:pt x="467" y="235"/>
                  </a:lnTo>
                  <a:lnTo>
                    <a:pt x="463" y="227"/>
                  </a:lnTo>
                  <a:lnTo>
                    <a:pt x="456" y="216"/>
                  </a:lnTo>
                  <a:lnTo>
                    <a:pt x="449" y="205"/>
                  </a:lnTo>
                  <a:lnTo>
                    <a:pt x="442" y="195"/>
                  </a:lnTo>
                  <a:lnTo>
                    <a:pt x="434" y="184"/>
                  </a:lnTo>
                  <a:lnTo>
                    <a:pt x="442" y="184"/>
                  </a:lnTo>
                  <a:lnTo>
                    <a:pt x="450" y="185"/>
                  </a:lnTo>
                  <a:lnTo>
                    <a:pt x="458" y="185"/>
                  </a:lnTo>
                  <a:lnTo>
                    <a:pt x="466" y="185"/>
                  </a:lnTo>
                  <a:lnTo>
                    <a:pt x="473" y="186"/>
                  </a:lnTo>
                  <a:lnTo>
                    <a:pt x="481" y="186"/>
                  </a:lnTo>
                  <a:lnTo>
                    <a:pt x="489" y="188"/>
                  </a:lnTo>
                  <a:lnTo>
                    <a:pt x="497" y="188"/>
                  </a:lnTo>
                  <a:lnTo>
                    <a:pt x="503" y="192"/>
                  </a:lnTo>
                  <a:lnTo>
                    <a:pt x="510" y="198"/>
                  </a:lnTo>
                  <a:lnTo>
                    <a:pt x="517" y="204"/>
                  </a:lnTo>
                  <a:lnTo>
                    <a:pt x="526" y="211"/>
                  </a:lnTo>
                  <a:lnTo>
                    <a:pt x="534" y="218"/>
                  </a:lnTo>
                  <a:lnTo>
                    <a:pt x="542" y="226"/>
                  </a:lnTo>
                  <a:lnTo>
                    <a:pt x="550" y="234"/>
                  </a:lnTo>
                  <a:lnTo>
                    <a:pt x="557" y="242"/>
                  </a:lnTo>
                  <a:lnTo>
                    <a:pt x="568" y="251"/>
                  </a:lnTo>
                  <a:lnTo>
                    <a:pt x="575" y="250"/>
                  </a:lnTo>
                  <a:lnTo>
                    <a:pt x="576" y="242"/>
                  </a:lnTo>
                  <a:lnTo>
                    <a:pt x="569" y="229"/>
                  </a:lnTo>
                  <a:lnTo>
                    <a:pt x="564" y="225"/>
                  </a:lnTo>
                  <a:lnTo>
                    <a:pt x="560" y="220"/>
                  </a:lnTo>
                  <a:lnTo>
                    <a:pt x="555" y="214"/>
                  </a:lnTo>
                  <a:lnTo>
                    <a:pt x="550" y="210"/>
                  </a:lnTo>
                  <a:lnTo>
                    <a:pt x="545" y="204"/>
                  </a:lnTo>
                  <a:lnTo>
                    <a:pt x="540" y="199"/>
                  </a:lnTo>
                  <a:lnTo>
                    <a:pt x="535" y="195"/>
                  </a:lnTo>
                  <a:lnTo>
                    <a:pt x="532" y="190"/>
                  </a:lnTo>
                  <a:lnTo>
                    <a:pt x="547" y="191"/>
                  </a:lnTo>
                  <a:lnTo>
                    <a:pt x="561" y="191"/>
                  </a:lnTo>
                  <a:lnTo>
                    <a:pt x="573" y="192"/>
                  </a:lnTo>
                  <a:lnTo>
                    <a:pt x="584" y="192"/>
                  </a:lnTo>
                  <a:lnTo>
                    <a:pt x="594" y="193"/>
                  </a:lnTo>
                  <a:lnTo>
                    <a:pt x="601" y="193"/>
                  </a:lnTo>
                  <a:lnTo>
                    <a:pt x="607" y="193"/>
                  </a:lnTo>
                  <a:lnTo>
                    <a:pt x="610" y="193"/>
                  </a:lnTo>
                  <a:lnTo>
                    <a:pt x="618" y="191"/>
                  </a:lnTo>
                  <a:lnTo>
                    <a:pt x="622" y="188"/>
                  </a:lnTo>
                  <a:lnTo>
                    <a:pt x="617" y="183"/>
                  </a:lnTo>
                  <a:lnTo>
                    <a:pt x="607" y="180"/>
                  </a:lnTo>
                  <a:lnTo>
                    <a:pt x="603" y="180"/>
                  </a:lnTo>
                  <a:lnTo>
                    <a:pt x="599" y="178"/>
                  </a:lnTo>
                  <a:lnTo>
                    <a:pt x="593" y="177"/>
                  </a:lnTo>
                  <a:lnTo>
                    <a:pt x="586" y="177"/>
                  </a:lnTo>
                  <a:lnTo>
                    <a:pt x="577" y="176"/>
                  </a:lnTo>
                  <a:lnTo>
                    <a:pt x="568" y="175"/>
                  </a:lnTo>
                  <a:lnTo>
                    <a:pt x="556" y="174"/>
                  </a:lnTo>
                  <a:lnTo>
                    <a:pt x="545" y="173"/>
                  </a:lnTo>
                  <a:lnTo>
                    <a:pt x="550" y="170"/>
                  </a:lnTo>
                  <a:lnTo>
                    <a:pt x="557" y="168"/>
                  </a:lnTo>
                  <a:lnTo>
                    <a:pt x="563" y="167"/>
                  </a:lnTo>
                  <a:lnTo>
                    <a:pt x="569" y="165"/>
                  </a:lnTo>
                  <a:lnTo>
                    <a:pt x="575" y="161"/>
                  </a:lnTo>
                  <a:lnTo>
                    <a:pt x="580" y="158"/>
                  </a:lnTo>
                  <a:lnTo>
                    <a:pt x="586" y="154"/>
                  </a:lnTo>
                  <a:lnTo>
                    <a:pt x="591" y="150"/>
                  </a:lnTo>
                  <a:lnTo>
                    <a:pt x="592" y="147"/>
                  </a:lnTo>
                  <a:lnTo>
                    <a:pt x="593" y="144"/>
                  </a:lnTo>
                  <a:lnTo>
                    <a:pt x="592" y="143"/>
                  </a:lnTo>
                  <a:lnTo>
                    <a:pt x="586" y="143"/>
                  </a:lnTo>
                  <a:lnTo>
                    <a:pt x="577" y="147"/>
                  </a:lnTo>
                  <a:lnTo>
                    <a:pt x="568" y="152"/>
                  </a:lnTo>
                  <a:lnTo>
                    <a:pt x="558" y="155"/>
                  </a:lnTo>
                  <a:lnTo>
                    <a:pt x="548" y="159"/>
                  </a:lnTo>
                  <a:lnTo>
                    <a:pt x="539" y="162"/>
                  </a:lnTo>
                  <a:lnTo>
                    <a:pt x="529" y="165"/>
                  </a:lnTo>
                  <a:lnTo>
                    <a:pt x="519" y="167"/>
                  </a:lnTo>
                  <a:lnTo>
                    <a:pt x="510" y="169"/>
                  </a:lnTo>
                  <a:lnTo>
                    <a:pt x="502" y="169"/>
                  </a:lnTo>
                  <a:lnTo>
                    <a:pt x="494" y="168"/>
                  </a:lnTo>
                  <a:lnTo>
                    <a:pt x="486" y="168"/>
                  </a:lnTo>
                  <a:lnTo>
                    <a:pt x="478" y="167"/>
                  </a:lnTo>
                  <a:lnTo>
                    <a:pt x="470" y="166"/>
                  </a:lnTo>
                  <a:lnTo>
                    <a:pt x="462" y="165"/>
                  </a:lnTo>
                  <a:lnTo>
                    <a:pt x="454" y="165"/>
                  </a:lnTo>
                  <a:lnTo>
                    <a:pt x="446" y="163"/>
                  </a:lnTo>
                  <a:lnTo>
                    <a:pt x="450" y="160"/>
                  </a:lnTo>
                  <a:lnTo>
                    <a:pt x="456" y="158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3" y="147"/>
                  </a:lnTo>
                  <a:lnTo>
                    <a:pt x="479" y="144"/>
                  </a:lnTo>
                  <a:lnTo>
                    <a:pt x="484" y="140"/>
                  </a:lnTo>
                  <a:lnTo>
                    <a:pt x="488" y="137"/>
                  </a:lnTo>
                  <a:lnTo>
                    <a:pt x="493" y="132"/>
                  </a:lnTo>
                  <a:lnTo>
                    <a:pt x="492" y="130"/>
                  </a:lnTo>
                  <a:lnTo>
                    <a:pt x="487" y="130"/>
                  </a:lnTo>
                  <a:lnTo>
                    <a:pt x="484" y="130"/>
                  </a:lnTo>
                  <a:lnTo>
                    <a:pt x="476" y="133"/>
                  </a:lnTo>
                  <a:lnTo>
                    <a:pt x="467" y="137"/>
                  </a:lnTo>
                  <a:lnTo>
                    <a:pt x="457" y="140"/>
                  </a:lnTo>
                  <a:lnTo>
                    <a:pt x="447" y="144"/>
                  </a:lnTo>
                  <a:lnTo>
                    <a:pt x="438" y="148"/>
                  </a:lnTo>
                  <a:lnTo>
                    <a:pt x="428" y="152"/>
                  </a:lnTo>
                  <a:lnTo>
                    <a:pt x="420" y="157"/>
                  </a:lnTo>
                  <a:lnTo>
                    <a:pt x="413" y="161"/>
                  </a:lnTo>
                  <a:lnTo>
                    <a:pt x="401" y="160"/>
                  </a:lnTo>
                  <a:lnTo>
                    <a:pt x="388" y="159"/>
                  </a:lnTo>
                  <a:lnTo>
                    <a:pt x="376" y="158"/>
                  </a:lnTo>
                  <a:lnTo>
                    <a:pt x="366" y="157"/>
                  </a:lnTo>
                  <a:lnTo>
                    <a:pt x="358" y="157"/>
                  </a:lnTo>
                  <a:lnTo>
                    <a:pt x="350" y="155"/>
                  </a:lnTo>
                  <a:lnTo>
                    <a:pt x="344" y="154"/>
                  </a:lnTo>
                  <a:lnTo>
                    <a:pt x="340" y="154"/>
                  </a:lnTo>
                  <a:lnTo>
                    <a:pt x="338" y="154"/>
                  </a:lnTo>
                  <a:lnTo>
                    <a:pt x="337" y="154"/>
                  </a:lnTo>
                  <a:lnTo>
                    <a:pt x="343" y="145"/>
                  </a:lnTo>
                  <a:lnTo>
                    <a:pt x="350" y="136"/>
                  </a:lnTo>
                  <a:lnTo>
                    <a:pt x="356" y="125"/>
                  </a:lnTo>
                  <a:lnTo>
                    <a:pt x="363" y="115"/>
                  </a:lnTo>
                  <a:lnTo>
                    <a:pt x="368" y="105"/>
                  </a:lnTo>
                  <a:lnTo>
                    <a:pt x="375" y="93"/>
                  </a:lnTo>
                  <a:lnTo>
                    <a:pt x="381" y="83"/>
                  </a:lnTo>
                  <a:lnTo>
                    <a:pt x="388" y="71"/>
                  </a:lnTo>
                  <a:lnTo>
                    <a:pt x="397" y="71"/>
                  </a:lnTo>
                  <a:lnTo>
                    <a:pt x="408" y="70"/>
                  </a:lnTo>
                  <a:lnTo>
                    <a:pt x="416" y="69"/>
                  </a:lnTo>
                  <a:lnTo>
                    <a:pt x="425" y="69"/>
                  </a:lnTo>
                  <a:lnTo>
                    <a:pt x="434" y="68"/>
                  </a:lnTo>
                  <a:lnTo>
                    <a:pt x="442" y="67"/>
                  </a:lnTo>
                  <a:lnTo>
                    <a:pt x="451" y="64"/>
                  </a:lnTo>
                  <a:lnTo>
                    <a:pt x="459" y="63"/>
                  </a:lnTo>
                  <a:lnTo>
                    <a:pt x="472" y="57"/>
                  </a:lnTo>
                  <a:lnTo>
                    <a:pt x="476" y="51"/>
                  </a:lnTo>
                  <a:lnTo>
                    <a:pt x="470" y="46"/>
                  </a:lnTo>
                  <a:lnTo>
                    <a:pt x="457" y="46"/>
                  </a:lnTo>
                  <a:lnTo>
                    <a:pt x="448" y="47"/>
                  </a:lnTo>
                  <a:lnTo>
                    <a:pt x="439" y="48"/>
                  </a:lnTo>
                  <a:lnTo>
                    <a:pt x="431" y="49"/>
                  </a:lnTo>
                  <a:lnTo>
                    <a:pt x="424" y="49"/>
                  </a:lnTo>
                  <a:lnTo>
                    <a:pt x="417" y="51"/>
                  </a:lnTo>
                  <a:lnTo>
                    <a:pt x="411" y="51"/>
                  </a:lnTo>
                  <a:lnTo>
                    <a:pt x="405" y="49"/>
                  </a:lnTo>
                  <a:lnTo>
                    <a:pt x="401" y="49"/>
                  </a:lnTo>
                  <a:lnTo>
                    <a:pt x="406" y="39"/>
                  </a:lnTo>
                  <a:lnTo>
                    <a:pt x="413" y="29"/>
                  </a:lnTo>
                  <a:lnTo>
                    <a:pt x="419" y="19"/>
                  </a:lnTo>
                  <a:lnTo>
                    <a:pt x="426" y="9"/>
                  </a:lnTo>
                  <a:lnTo>
                    <a:pt x="428" y="8"/>
                  </a:lnTo>
                  <a:lnTo>
                    <a:pt x="429" y="8"/>
                  </a:lnTo>
                  <a:lnTo>
                    <a:pt x="432" y="8"/>
                  </a:lnTo>
                  <a:lnTo>
                    <a:pt x="435" y="7"/>
                  </a:lnTo>
                  <a:lnTo>
                    <a:pt x="441" y="6"/>
                  </a:lnTo>
                  <a:lnTo>
                    <a:pt x="449" y="3"/>
                  </a:lnTo>
                  <a:lnTo>
                    <a:pt x="457" y="2"/>
                  </a:lnTo>
                  <a:lnTo>
                    <a:pt x="464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81" name="Freeform 111"/>
            <p:cNvSpPr>
              <a:spLocks/>
            </p:cNvSpPr>
            <p:nvPr/>
          </p:nvSpPr>
          <p:spPr bwMode="auto">
            <a:xfrm>
              <a:off x="2973" y="1696"/>
              <a:ext cx="58" cy="59"/>
            </a:xfrm>
            <a:custGeom>
              <a:avLst/>
              <a:gdLst>
                <a:gd name="T0" fmla="*/ 78 w 115"/>
                <a:gd name="T1" fmla="*/ 118 h 118"/>
                <a:gd name="T2" fmla="*/ 73 w 115"/>
                <a:gd name="T3" fmla="*/ 114 h 118"/>
                <a:gd name="T4" fmla="*/ 65 w 115"/>
                <a:gd name="T5" fmla="*/ 110 h 118"/>
                <a:gd name="T6" fmla="*/ 56 w 115"/>
                <a:gd name="T7" fmla="*/ 104 h 118"/>
                <a:gd name="T8" fmla="*/ 48 w 115"/>
                <a:gd name="T9" fmla="*/ 98 h 118"/>
                <a:gd name="T10" fmla="*/ 39 w 115"/>
                <a:gd name="T11" fmla="*/ 94 h 118"/>
                <a:gd name="T12" fmla="*/ 30 w 115"/>
                <a:gd name="T13" fmla="*/ 89 h 118"/>
                <a:gd name="T14" fmla="*/ 22 w 115"/>
                <a:gd name="T15" fmla="*/ 84 h 118"/>
                <a:gd name="T16" fmla="*/ 15 w 115"/>
                <a:gd name="T17" fmla="*/ 82 h 118"/>
                <a:gd name="T18" fmla="*/ 1 w 115"/>
                <a:gd name="T19" fmla="*/ 76 h 118"/>
                <a:gd name="T20" fmla="*/ 0 w 115"/>
                <a:gd name="T21" fmla="*/ 71 h 118"/>
                <a:gd name="T22" fmla="*/ 7 w 115"/>
                <a:gd name="T23" fmla="*/ 68 h 118"/>
                <a:gd name="T24" fmla="*/ 21 w 115"/>
                <a:gd name="T25" fmla="*/ 69 h 118"/>
                <a:gd name="T26" fmla="*/ 27 w 115"/>
                <a:gd name="T27" fmla="*/ 72 h 118"/>
                <a:gd name="T28" fmla="*/ 32 w 115"/>
                <a:gd name="T29" fmla="*/ 74 h 118"/>
                <a:gd name="T30" fmla="*/ 39 w 115"/>
                <a:gd name="T31" fmla="*/ 76 h 118"/>
                <a:gd name="T32" fmla="*/ 45 w 115"/>
                <a:gd name="T33" fmla="*/ 79 h 118"/>
                <a:gd name="T34" fmla="*/ 51 w 115"/>
                <a:gd name="T35" fmla="*/ 82 h 118"/>
                <a:gd name="T36" fmla="*/ 56 w 115"/>
                <a:gd name="T37" fmla="*/ 84 h 118"/>
                <a:gd name="T38" fmla="*/ 62 w 115"/>
                <a:gd name="T39" fmla="*/ 88 h 118"/>
                <a:gd name="T40" fmla="*/ 68 w 115"/>
                <a:gd name="T41" fmla="*/ 91 h 118"/>
                <a:gd name="T42" fmla="*/ 56 w 115"/>
                <a:gd name="T43" fmla="*/ 64 h 118"/>
                <a:gd name="T44" fmla="*/ 47 w 115"/>
                <a:gd name="T45" fmla="*/ 41 h 118"/>
                <a:gd name="T46" fmla="*/ 40 w 115"/>
                <a:gd name="T47" fmla="*/ 24 h 118"/>
                <a:gd name="T48" fmla="*/ 36 w 115"/>
                <a:gd name="T49" fmla="*/ 14 h 118"/>
                <a:gd name="T50" fmla="*/ 32 w 115"/>
                <a:gd name="T51" fmla="*/ 4 h 118"/>
                <a:gd name="T52" fmla="*/ 35 w 115"/>
                <a:gd name="T53" fmla="*/ 0 h 118"/>
                <a:gd name="T54" fmla="*/ 39 w 115"/>
                <a:gd name="T55" fmla="*/ 1 h 118"/>
                <a:gd name="T56" fmla="*/ 43 w 115"/>
                <a:gd name="T57" fmla="*/ 4 h 118"/>
                <a:gd name="T58" fmla="*/ 50 w 115"/>
                <a:gd name="T59" fmla="*/ 15 h 118"/>
                <a:gd name="T60" fmla="*/ 55 w 115"/>
                <a:gd name="T61" fmla="*/ 26 h 118"/>
                <a:gd name="T62" fmla="*/ 61 w 115"/>
                <a:gd name="T63" fmla="*/ 36 h 118"/>
                <a:gd name="T64" fmla="*/ 67 w 115"/>
                <a:gd name="T65" fmla="*/ 46 h 118"/>
                <a:gd name="T66" fmla="*/ 73 w 115"/>
                <a:gd name="T67" fmla="*/ 57 h 118"/>
                <a:gd name="T68" fmla="*/ 78 w 115"/>
                <a:gd name="T69" fmla="*/ 67 h 118"/>
                <a:gd name="T70" fmla="*/ 83 w 115"/>
                <a:gd name="T71" fmla="*/ 77 h 118"/>
                <a:gd name="T72" fmla="*/ 89 w 115"/>
                <a:gd name="T73" fmla="*/ 88 h 118"/>
                <a:gd name="T74" fmla="*/ 92 w 115"/>
                <a:gd name="T75" fmla="*/ 73 h 118"/>
                <a:gd name="T76" fmla="*/ 97 w 115"/>
                <a:gd name="T77" fmla="*/ 57 h 118"/>
                <a:gd name="T78" fmla="*/ 101 w 115"/>
                <a:gd name="T79" fmla="*/ 39 h 118"/>
                <a:gd name="T80" fmla="*/ 106 w 115"/>
                <a:gd name="T81" fmla="*/ 26 h 118"/>
                <a:gd name="T82" fmla="*/ 109 w 115"/>
                <a:gd name="T83" fmla="*/ 20 h 118"/>
                <a:gd name="T84" fmla="*/ 113 w 115"/>
                <a:gd name="T85" fmla="*/ 19 h 118"/>
                <a:gd name="T86" fmla="*/ 115 w 115"/>
                <a:gd name="T87" fmla="*/ 22 h 118"/>
                <a:gd name="T88" fmla="*/ 114 w 115"/>
                <a:gd name="T89" fmla="*/ 28 h 118"/>
                <a:gd name="T90" fmla="*/ 111 w 115"/>
                <a:gd name="T91" fmla="*/ 51 h 118"/>
                <a:gd name="T92" fmla="*/ 109 w 115"/>
                <a:gd name="T93" fmla="*/ 75 h 118"/>
                <a:gd name="T94" fmla="*/ 107 w 115"/>
                <a:gd name="T95" fmla="*/ 98 h 118"/>
                <a:gd name="T96" fmla="*/ 104 w 115"/>
                <a:gd name="T97" fmla="*/ 118 h 118"/>
                <a:gd name="T98" fmla="*/ 78 w 115"/>
                <a:gd name="T99" fmla="*/ 118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"/>
                <a:gd name="T151" fmla="*/ 0 h 118"/>
                <a:gd name="T152" fmla="*/ 115 w 115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" h="118">
                  <a:moveTo>
                    <a:pt x="78" y="118"/>
                  </a:moveTo>
                  <a:lnTo>
                    <a:pt x="73" y="114"/>
                  </a:lnTo>
                  <a:lnTo>
                    <a:pt x="65" y="110"/>
                  </a:lnTo>
                  <a:lnTo>
                    <a:pt x="56" y="104"/>
                  </a:lnTo>
                  <a:lnTo>
                    <a:pt x="48" y="98"/>
                  </a:lnTo>
                  <a:lnTo>
                    <a:pt x="39" y="94"/>
                  </a:lnTo>
                  <a:lnTo>
                    <a:pt x="30" y="89"/>
                  </a:lnTo>
                  <a:lnTo>
                    <a:pt x="22" y="84"/>
                  </a:lnTo>
                  <a:lnTo>
                    <a:pt x="15" y="82"/>
                  </a:lnTo>
                  <a:lnTo>
                    <a:pt x="1" y="76"/>
                  </a:lnTo>
                  <a:lnTo>
                    <a:pt x="0" y="71"/>
                  </a:lnTo>
                  <a:lnTo>
                    <a:pt x="7" y="68"/>
                  </a:lnTo>
                  <a:lnTo>
                    <a:pt x="21" y="69"/>
                  </a:lnTo>
                  <a:lnTo>
                    <a:pt x="27" y="72"/>
                  </a:lnTo>
                  <a:lnTo>
                    <a:pt x="32" y="74"/>
                  </a:lnTo>
                  <a:lnTo>
                    <a:pt x="39" y="76"/>
                  </a:lnTo>
                  <a:lnTo>
                    <a:pt x="45" y="79"/>
                  </a:lnTo>
                  <a:lnTo>
                    <a:pt x="51" y="82"/>
                  </a:lnTo>
                  <a:lnTo>
                    <a:pt x="56" y="84"/>
                  </a:lnTo>
                  <a:lnTo>
                    <a:pt x="62" y="88"/>
                  </a:lnTo>
                  <a:lnTo>
                    <a:pt x="68" y="91"/>
                  </a:lnTo>
                  <a:lnTo>
                    <a:pt x="56" y="64"/>
                  </a:lnTo>
                  <a:lnTo>
                    <a:pt x="47" y="41"/>
                  </a:lnTo>
                  <a:lnTo>
                    <a:pt x="40" y="24"/>
                  </a:lnTo>
                  <a:lnTo>
                    <a:pt x="36" y="14"/>
                  </a:lnTo>
                  <a:lnTo>
                    <a:pt x="32" y="4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4"/>
                  </a:lnTo>
                  <a:lnTo>
                    <a:pt x="50" y="15"/>
                  </a:lnTo>
                  <a:lnTo>
                    <a:pt x="55" y="26"/>
                  </a:lnTo>
                  <a:lnTo>
                    <a:pt x="61" y="36"/>
                  </a:lnTo>
                  <a:lnTo>
                    <a:pt x="67" y="46"/>
                  </a:lnTo>
                  <a:lnTo>
                    <a:pt x="73" y="57"/>
                  </a:lnTo>
                  <a:lnTo>
                    <a:pt x="78" y="67"/>
                  </a:lnTo>
                  <a:lnTo>
                    <a:pt x="83" y="77"/>
                  </a:lnTo>
                  <a:lnTo>
                    <a:pt x="89" y="88"/>
                  </a:lnTo>
                  <a:lnTo>
                    <a:pt x="92" y="73"/>
                  </a:lnTo>
                  <a:lnTo>
                    <a:pt x="97" y="57"/>
                  </a:lnTo>
                  <a:lnTo>
                    <a:pt x="101" y="39"/>
                  </a:lnTo>
                  <a:lnTo>
                    <a:pt x="106" y="26"/>
                  </a:lnTo>
                  <a:lnTo>
                    <a:pt x="109" y="20"/>
                  </a:lnTo>
                  <a:lnTo>
                    <a:pt x="113" y="19"/>
                  </a:lnTo>
                  <a:lnTo>
                    <a:pt x="115" y="22"/>
                  </a:lnTo>
                  <a:lnTo>
                    <a:pt x="114" y="28"/>
                  </a:lnTo>
                  <a:lnTo>
                    <a:pt x="111" y="51"/>
                  </a:lnTo>
                  <a:lnTo>
                    <a:pt x="109" y="75"/>
                  </a:lnTo>
                  <a:lnTo>
                    <a:pt x="107" y="98"/>
                  </a:lnTo>
                  <a:lnTo>
                    <a:pt x="104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1752600" y="3733800"/>
            <a:ext cx="987425" cy="984250"/>
            <a:chOff x="2730" y="2035"/>
            <a:chExt cx="622" cy="620"/>
          </a:xfrm>
        </p:grpSpPr>
        <p:sp>
          <p:nvSpPr>
            <p:cNvPr id="22926" name="Freeform 113"/>
            <p:cNvSpPr>
              <a:spLocks/>
            </p:cNvSpPr>
            <p:nvPr/>
          </p:nvSpPr>
          <p:spPr bwMode="auto">
            <a:xfrm>
              <a:off x="2730" y="2035"/>
              <a:ext cx="548" cy="572"/>
            </a:xfrm>
            <a:custGeom>
              <a:avLst/>
              <a:gdLst>
                <a:gd name="T0" fmla="*/ 593 w 1095"/>
                <a:gd name="T1" fmla="*/ 1125 h 1143"/>
                <a:gd name="T2" fmla="*/ 615 w 1095"/>
                <a:gd name="T3" fmla="*/ 1076 h 1143"/>
                <a:gd name="T4" fmla="*/ 653 w 1095"/>
                <a:gd name="T5" fmla="*/ 1014 h 1143"/>
                <a:gd name="T6" fmla="*/ 746 w 1095"/>
                <a:gd name="T7" fmla="*/ 993 h 1143"/>
                <a:gd name="T8" fmla="*/ 819 w 1095"/>
                <a:gd name="T9" fmla="*/ 1026 h 1143"/>
                <a:gd name="T10" fmla="*/ 864 w 1095"/>
                <a:gd name="T11" fmla="*/ 1065 h 1143"/>
                <a:gd name="T12" fmla="*/ 1052 w 1095"/>
                <a:gd name="T13" fmla="*/ 916 h 1143"/>
                <a:gd name="T14" fmla="*/ 1019 w 1095"/>
                <a:gd name="T15" fmla="*/ 835 h 1143"/>
                <a:gd name="T16" fmla="*/ 980 w 1095"/>
                <a:gd name="T17" fmla="*/ 782 h 1143"/>
                <a:gd name="T18" fmla="*/ 999 w 1095"/>
                <a:gd name="T19" fmla="*/ 696 h 1143"/>
                <a:gd name="T20" fmla="*/ 1078 w 1095"/>
                <a:gd name="T21" fmla="*/ 670 h 1143"/>
                <a:gd name="T22" fmla="*/ 1095 w 1095"/>
                <a:gd name="T23" fmla="*/ 614 h 1143"/>
                <a:gd name="T24" fmla="*/ 1095 w 1095"/>
                <a:gd name="T25" fmla="*/ 554 h 1143"/>
                <a:gd name="T26" fmla="*/ 1095 w 1095"/>
                <a:gd name="T27" fmla="*/ 460 h 1143"/>
                <a:gd name="T28" fmla="*/ 1024 w 1095"/>
                <a:gd name="T29" fmla="*/ 490 h 1143"/>
                <a:gd name="T30" fmla="*/ 983 w 1095"/>
                <a:gd name="T31" fmla="*/ 430 h 1143"/>
                <a:gd name="T32" fmla="*/ 842 w 1095"/>
                <a:gd name="T33" fmla="*/ 398 h 1143"/>
                <a:gd name="T34" fmla="*/ 773 w 1095"/>
                <a:gd name="T35" fmla="*/ 324 h 1143"/>
                <a:gd name="T36" fmla="*/ 868 w 1095"/>
                <a:gd name="T37" fmla="*/ 212 h 1143"/>
                <a:gd name="T38" fmla="*/ 671 w 1095"/>
                <a:gd name="T39" fmla="*/ 143 h 1143"/>
                <a:gd name="T40" fmla="*/ 654 w 1095"/>
                <a:gd name="T41" fmla="*/ 295 h 1143"/>
                <a:gd name="T42" fmla="*/ 509 w 1095"/>
                <a:gd name="T43" fmla="*/ 64 h 1143"/>
                <a:gd name="T44" fmla="*/ 480 w 1095"/>
                <a:gd name="T45" fmla="*/ 384 h 1143"/>
                <a:gd name="T46" fmla="*/ 379 w 1095"/>
                <a:gd name="T47" fmla="*/ 245 h 1143"/>
                <a:gd name="T48" fmla="*/ 199 w 1095"/>
                <a:gd name="T49" fmla="*/ 134 h 1143"/>
                <a:gd name="T50" fmla="*/ 334 w 1095"/>
                <a:gd name="T51" fmla="*/ 330 h 1143"/>
                <a:gd name="T52" fmla="*/ 317 w 1095"/>
                <a:gd name="T53" fmla="*/ 426 h 1143"/>
                <a:gd name="T54" fmla="*/ 163 w 1095"/>
                <a:gd name="T55" fmla="*/ 474 h 1143"/>
                <a:gd name="T56" fmla="*/ 317 w 1095"/>
                <a:gd name="T57" fmla="*/ 606 h 1143"/>
                <a:gd name="T58" fmla="*/ 191 w 1095"/>
                <a:gd name="T59" fmla="*/ 653 h 1143"/>
                <a:gd name="T60" fmla="*/ 0 w 1095"/>
                <a:gd name="T61" fmla="*/ 723 h 1143"/>
                <a:gd name="T62" fmla="*/ 220 w 1095"/>
                <a:gd name="T63" fmla="*/ 735 h 1143"/>
                <a:gd name="T64" fmla="*/ 325 w 1095"/>
                <a:gd name="T65" fmla="*/ 734 h 1143"/>
                <a:gd name="T66" fmla="*/ 249 w 1095"/>
                <a:gd name="T67" fmla="*/ 935 h 1143"/>
                <a:gd name="T68" fmla="*/ 507 w 1095"/>
                <a:gd name="T69" fmla="*/ 846 h 1143"/>
                <a:gd name="T70" fmla="*/ 352 w 1095"/>
                <a:gd name="T71" fmla="*/ 986 h 1143"/>
                <a:gd name="T72" fmla="*/ 367 w 1095"/>
                <a:gd name="T73" fmla="*/ 1048 h 1143"/>
                <a:gd name="T74" fmla="*/ 433 w 1095"/>
                <a:gd name="T75" fmla="*/ 1143 h 1143"/>
                <a:gd name="T76" fmla="*/ 569 w 1095"/>
                <a:gd name="T77" fmla="*/ 1143 h 1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95"/>
                <a:gd name="T118" fmla="*/ 0 h 1143"/>
                <a:gd name="T119" fmla="*/ 1095 w 1095"/>
                <a:gd name="T120" fmla="*/ 1143 h 11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95" h="1143">
                  <a:moveTo>
                    <a:pt x="569" y="1143"/>
                  </a:moveTo>
                  <a:lnTo>
                    <a:pt x="593" y="1125"/>
                  </a:lnTo>
                  <a:lnTo>
                    <a:pt x="567" y="1076"/>
                  </a:lnTo>
                  <a:lnTo>
                    <a:pt x="615" y="1076"/>
                  </a:lnTo>
                  <a:lnTo>
                    <a:pt x="609" y="970"/>
                  </a:lnTo>
                  <a:lnTo>
                    <a:pt x="653" y="1014"/>
                  </a:lnTo>
                  <a:lnTo>
                    <a:pt x="721" y="1103"/>
                  </a:lnTo>
                  <a:lnTo>
                    <a:pt x="746" y="993"/>
                  </a:lnTo>
                  <a:lnTo>
                    <a:pt x="776" y="925"/>
                  </a:lnTo>
                  <a:lnTo>
                    <a:pt x="819" y="1026"/>
                  </a:lnTo>
                  <a:lnTo>
                    <a:pt x="878" y="968"/>
                  </a:lnTo>
                  <a:lnTo>
                    <a:pt x="864" y="1065"/>
                  </a:lnTo>
                  <a:lnTo>
                    <a:pt x="1053" y="1098"/>
                  </a:lnTo>
                  <a:lnTo>
                    <a:pt x="1052" y="916"/>
                  </a:lnTo>
                  <a:lnTo>
                    <a:pt x="943" y="893"/>
                  </a:lnTo>
                  <a:lnTo>
                    <a:pt x="1019" y="835"/>
                  </a:lnTo>
                  <a:lnTo>
                    <a:pt x="942" y="808"/>
                  </a:lnTo>
                  <a:lnTo>
                    <a:pt x="980" y="782"/>
                  </a:lnTo>
                  <a:lnTo>
                    <a:pt x="1085" y="754"/>
                  </a:lnTo>
                  <a:lnTo>
                    <a:pt x="999" y="696"/>
                  </a:lnTo>
                  <a:lnTo>
                    <a:pt x="961" y="644"/>
                  </a:lnTo>
                  <a:lnTo>
                    <a:pt x="1078" y="670"/>
                  </a:lnTo>
                  <a:lnTo>
                    <a:pt x="1045" y="585"/>
                  </a:lnTo>
                  <a:lnTo>
                    <a:pt x="1095" y="614"/>
                  </a:lnTo>
                  <a:lnTo>
                    <a:pt x="1095" y="577"/>
                  </a:lnTo>
                  <a:lnTo>
                    <a:pt x="1095" y="554"/>
                  </a:lnTo>
                  <a:lnTo>
                    <a:pt x="1095" y="491"/>
                  </a:lnTo>
                  <a:lnTo>
                    <a:pt x="1095" y="460"/>
                  </a:lnTo>
                  <a:lnTo>
                    <a:pt x="1095" y="431"/>
                  </a:lnTo>
                  <a:lnTo>
                    <a:pt x="1024" y="490"/>
                  </a:lnTo>
                  <a:lnTo>
                    <a:pt x="1039" y="413"/>
                  </a:lnTo>
                  <a:lnTo>
                    <a:pt x="983" y="430"/>
                  </a:lnTo>
                  <a:lnTo>
                    <a:pt x="996" y="309"/>
                  </a:lnTo>
                  <a:lnTo>
                    <a:pt x="842" y="398"/>
                  </a:lnTo>
                  <a:lnTo>
                    <a:pt x="761" y="414"/>
                  </a:lnTo>
                  <a:lnTo>
                    <a:pt x="773" y="324"/>
                  </a:lnTo>
                  <a:lnTo>
                    <a:pt x="933" y="270"/>
                  </a:lnTo>
                  <a:lnTo>
                    <a:pt x="868" y="212"/>
                  </a:lnTo>
                  <a:lnTo>
                    <a:pt x="851" y="0"/>
                  </a:lnTo>
                  <a:lnTo>
                    <a:pt x="671" y="143"/>
                  </a:lnTo>
                  <a:lnTo>
                    <a:pt x="610" y="137"/>
                  </a:lnTo>
                  <a:lnTo>
                    <a:pt x="654" y="295"/>
                  </a:lnTo>
                  <a:lnTo>
                    <a:pt x="594" y="220"/>
                  </a:lnTo>
                  <a:lnTo>
                    <a:pt x="509" y="64"/>
                  </a:lnTo>
                  <a:lnTo>
                    <a:pt x="506" y="280"/>
                  </a:lnTo>
                  <a:lnTo>
                    <a:pt x="480" y="384"/>
                  </a:lnTo>
                  <a:lnTo>
                    <a:pt x="463" y="230"/>
                  </a:lnTo>
                  <a:lnTo>
                    <a:pt x="379" y="245"/>
                  </a:lnTo>
                  <a:lnTo>
                    <a:pt x="381" y="151"/>
                  </a:lnTo>
                  <a:lnTo>
                    <a:pt x="199" y="134"/>
                  </a:lnTo>
                  <a:lnTo>
                    <a:pt x="214" y="338"/>
                  </a:lnTo>
                  <a:lnTo>
                    <a:pt x="334" y="330"/>
                  </a:lnTo>
                  <a:lnTo>
                    <a:pt x="248" y="379"/>
                  </a:lnTo>
                  <a:lnTo>
                    <a:pt x="317" y="426"/>
                  </a:lnTo>
                  <a:lnTo>
                    <a:pt x="279" y="449"/>
                  </a:lnTo>
                  <a:lnTo>
                    <a:pt x="163" y="474"/>
                  </a:lnTo>
                  <a:lnTo>
                    <a:pt x="273" y="543"/>
                  </a:lnTo>
                  <a:lnTo>
                    <a:pt x="317" y="606"/>
                  </a:lnTo>
                  <a:lnTo>
                    <a:pt x="178" y="559"/>
                  </a:lnTo>
                  <a:lnTo>
                    <a:pt x="191" y="653"/>
                  </a:lnTo>
                  <a:lnTo>
                    <a:pt x="124" y="605"/>
                  </a:lnTo>
                  <a:lnTo>
                    <a:pt x="0" y="723"/>
                  </a:lnTo>
                  <a:lnTo>
                    <a:pt x="158" y="819"/>
                  </a:lnTo>
                  <a:lnTo>
                    <a:pt x="220" y="735"/>
                  </a:lnTo>
                  <a:lnTo>
                    <a:pt x="233" y="816"/>
                  </a:lnTo>
                  <a:lnTo>
                    <a:pt x="325" y="734"/>
                  </a:lnTo>
                  <a:lnTo>
                    <a:pt x="322" y="781"/>
                  </a:lnTo>
                  <a:lnTo>
                    <a:pt x="249" y="935"/>
                  </a:lnTo>
                  <a:lnTo>
                    <a:pt x="423" y="859"/>
                  </a:lnTo>
                  <a:lnTo>
                    <a:pt x="507" y="846"/>
                  </a:lnTo>
                  <a:lnTo>
                    <a:pt x="489" y="900"/>
                  </a:lnTo>
                  <a:lnTo>
                    <a:pt x="352" y="986"/>
                  </a:lnTo>
                  <a:lnTo>
                    <a:pt x="400" y="1024"/>
                  </a:lnTo>
                  <a:lnTo>
                    <a:pt x="367" y="1048"/>
                  </a:lnTo>
                  <a:lnTo>
                    <a:pt x="397" y="1143"/>
                  </a:lnTo>
                  <a:lnTo>
                    <a:pt x="433" y="1143"/>
                  </a:lnTo>
                  <a:lnTo>
                    <a:pt x="475" y="1143"/>
                  </a:lnTo>
                  <a:lnTo>
                    <a:pt x="569" y="1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2758" y="2065"/>
              <a:ext cx="594" cy="590"/>
              <a:chOff x="2758" y="2065"/>
              <a:chExt cx="594" cy="590"/>
            </a:xfrm>
          </p:grpSpPr>
          <p:sp>
            <p:nvSpPr>
              <p:cNvPr id="22928" name="Freeform 115"/>
              <p:cNvSpPr>
                <a:spLocks/>
              </p:cNvSpPr>
              <p:nvPr/>
            </p:nvSpPr>
            <p:spPr bwMode="auto">
              <a:xfrm>
                <a:off x="3086" y="2065"/>
                <a:ext cx="66" cy="82"/>
              </a:xfrm>
              <a:custGeom>
                <a:avLst/>
                <a:gdLst>
                  <a:gd name="T0" fmla="*/ 93 w 131"/>
                  <a:gd name="T1" fmla="*/ 11 h 165"/>
                  <a:gd name="T2" fmla="*/ 88 w 131"/>
                  <a:gd name="T3" fmla="*/ 18 h 165"/>
                  <a:gd name="T4" fmla="*/ 79 w 131"/>
                  <a:gd name="T5" fmla="*/ 26 h 165"/>
                  <a:gd name="T6" fmla="*/ 69 w 131"/>
                  <a:gd name="T7" fmla="*/ 33 h 165"/>
                  <a:gd name="T8" fmla="*/ 58 w 131"/>
                  <a:gd name="T9" fmla="*/ 40 h 165"/>
                  <a:gd name="T10" fmla="*/ 46 w 131"/>
                  <a:gd name="T11" fmla="*/ 47 h 165"/>
                  <a:gd name="T12" fmla="*/ 35 w 131"/>
                  <a:gd name="T13" fmla="*/ 53 h 165"/>
                  <a:gd name="T14" fmla="*/ 25 w 131"/>
                  <a:gd name="T15" fmla="*/ 59 h 165"/>
                  <a:gd name="T16" fmla="*/ 17 w 131"/>
                  <a:gd name="T17" fmla="*/ 62 h 165"/>
                  <a:gd name="T18" fmla="*/ 7 w 131"/>
                  <a:gd name="T19" fmla="*/ 69 h 165"/>
                  <a:gd name="T20" fmla="*/ 1 w 131"/>
                  <a:gd name="T21" fmla="*/ 77 h 165"/>
                  <a:gd name="T22" fmla="*/ 0 w 131"/>
                  <a:gd name="T23" fmla="*/ 86 h 165"/>
                  <a:gd name="T24" fmla="*/ 3 w 131"/>
                  <a:gd name="T25" fmla="*/ 97 h 165"/>
                  <a:gd name="T26" fmla="*/ 10 w 131"/>
                  <a:gd name="T27" fmla="*/ 110 h 165"/>
                  <a:gd name="T28" fmla="*/ 21 w 131"/>
                  <a:gd name="T29" fmla="*/ 127 h 165"/>
                  <a:gd name="T30" fmla="*/ 30 w 131"/>
                  <a:gd name="T31" fmla="*/ 143 h 165"/>
                  <a:gd name="T32" fmla="*/ 33 w 131"/>
                  <a:gd name="T33" fmla="*/ 153 h 165"/>
                  <a:gd name="T34" fmla="*/ 35 w 131"/>
                  <a:gd name="T35" fmla="*/ 160 h 165"/>
                  <a:gd name="T36" fmla="*/ 37 w 131"/>
                  <a:gd name="T37" fmla="*/ 165 h 165"/>
                  <a:gd name="T38" fmla="*/ 39 w 131"/>
                  <a:gd name="T39" fmla="*/ 162 h 165"/>
                  <a:gd name="T40" fmla="*/ 41 w 131"/>
                  <a:gd name="T41" fmla="*/ 152 h 165"/>
                  <a:gd name="T42" fmla="*/ 38 w 131"/>
                  <a:gd name="T43" fmla="*/ 136 h 165"/>
                  <a:gd name="T44" fmla="*/ 28 w 131"/>
                  <a:gd name="T45" fmla="*/ 119 h 165"/>
                  <a:gd name="T46" fmla="*/ 18 w 131"/>
                  <a:gd name="T47" fmla="*/ 99 h 165"/>
                  <a:gd name="T48" fmla="*/ 17 w 131"/>
                  <a:gd name="T49" fmla="*/ 79 h 165"/>
                  <a:gd name="T50" fmla="*/ 28 w 131"/>
                  <a:gd name="T51" fmla="*/ 75 h 165"/>
                  <a:gd name="T52" fmla="*/ 38 w 131"/>
                  <a:gd name="T53" fmla="*/ 70 h 165"/>
                  <a:gd name="T54" fmla="*/ 48 w 131"/>
                  <a:gd name="T55" fmla="*/ 66 h 165"/>
                  <a:gd name="T56" fmla="*/ 59 w 131"/>
                  <a:gd name="T57" fmla="*/ 60 h 165"/>
                  <a:gd name="T58" fmla="*/ 69 w 131"/>
                  <a:gd name="T59" fmla="*/ 54 h 165"/>
                  <a:gd name="T60" fmla="*/ 79 w 131"/>
                  <a:gd name="T61" fmla="*/ 48 h 165"/>
                  <a:gd name="T62" fmla="*/ 89 w 131"/>
                  <a:gd name="T63" fmla="*/ 41 h 165"/>
                  <a:gd name="T64" fmla="*/ 97 w 131"/>
                  <a:gd name="T65" fmla="*/ 34 h 165"/>
                  <a:gd name="T66" fmla="*/ 94 w 131"/>
                  <a:gd name="T67" fmla="*/ 61 h 165"/>
                  <a:gd name="T68" fmla="*/ 98 w 131"/>
                  <a:gd name="T69" fmla="*/ 86 h 165"/>
                  <a:gd name="T70" fmla="*/ 102 w 131"/>
                  <a:gd name="T71" fmla="*/ 109 h 165"/>
                  <a:gd name="T72" fmla="*/ 109 w 131"/>
                  <a:gd name="T73" fmla="*/ 127 h 165"/>
                  <a:gd name="T74" fmla="*/ 117 w 131"/>
                  <a:gd name="T75" fmla="*/ 136 h 165"/>
                  <a:gd name="T76" fmla="*/ 127 w 131"/>
                  <a:gd name="T77" fmla="*/ 138 h 165"/>
                  <a:gd name="T78" fmla="*/ 131 w 131"/>
                  <a:gd name="T79" fmla="*/ 134 h 165"/>
                  <a:gd name="T80" fmla="*/ 130 w 131"/>
                  <a:gd name="T81" fmla="*/ 123 h 165"/>
                  <a:gd name="T82" fmla="*/ 123 w 131"/>
                  <a:gd name="T83" fmla="*/ 105 h 165"/>
                  <a:gd name="T84" fmla="*/ 116 w 131"/>
                  <a:gd name="T85" fmla="*/ 79 h 165"/>
                  <a:gd name="T86" fmla="*/ 112 w 131"/>
                  <a:gd name="T87" fmla="*/ 48 h 165"/>
                  <a:gd name="T88" fmla="*/ 114 w 131"/>
                  <a:gd name="T89" fmla="*/ 15 h 165"/>
                  <a:gd name="T90" fmla="*/ 114 w 131"/>
                  <a:gd name="T91" fmla="*/ 6 h 165"/>
                  <a:gd name="T92" fmla="*/ 109 w 131"/>
                  <a:gd name="T93" fmla="*/ 0 h 165"/>
                  <a:gd name="T94" fmla="*/ 102 w 131"/>
                  <a:gd name="T95" fmla="*/ 1 h 165"/>
                  <a:gd name="T96" fmla="*/ 93 w 131"/>
                  <a:gd name="T97" fmla="*/ 11 h 1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"/>
                  <a:gd name="T148" fmla="*/ 0 h 165"/>
                  <a:gd name="T149" fmla="*/ 131 w 131"/>
                  <a:gd name="T150" fmla="*/ 165 h 1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" h="165">
                    <a:moveTo>
                      <a:pt x="93" y="11"/>
                    </a:moveTo>
                    <a:lnTo>
                      <a:pt x="88" y="18"/>
                    </a:lnTo>
                    <a:lnTo>
                      <a:pt x="79" y="26"/>
                    </a:lnTo>
                    <a:lnTo>
                      <a:pt x="69" y="33"/>
                    </a:lnTo>
                    <a:lnTo>
                      <a:pt x="58" y="40"/>
                    </a:lnTo>
                    <a:lnTo>
                      <a:pt x="46" y="47"/>
                    </a:lnTo>
                    <a:lnTo>
                      <a:pt x="35" y="53"/>
                    </a:lnTo>
                    <a:lnTo>
                      <a:pt x="25" y="59"/>
                    </a:lnTo>
                    <a:lnTo>
                      <a:pt x="17" y="62"/>
                    </a:lnTo>
                    <a:lnTo>
                      <a:pt x="7" y="69"/>
                    </a:lnTo>
                    <a:lnTo>
                      <a:pt x="1" y="77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10" y="110"/>
                    </a:lnTo>
                    <a:lnTo>
                      <a:pt x="21" y="127"/>
                    </a:lnTo>
                    <a:lnTo>
                      <a:pt x="30" y="143"/>
                    </a:lnTo>
                    <a:lnTo>
                      <a:pt x="33" y="153"/>
                    </a:lnTo>
                    <a:lnTo>
                      <a:pt x="35" y="160"/>
                    </a:lnTo>
                    <a:lnTo>
                      <a:pt x="37" y="165"/>
                    </a:lnTo>
                    <a:lnTo>
                      <a:pt x="39" y="162"/>
                    </a:lnTo>
                    <a:lnTo>
                      <a:pt x="41" y="152"/>
                    </a:lnTo>
                    <a:lnTo>
                      <a:pt x="38" y="136"/>
                    </a:lnTo>
                    <a:lnTo>
                      <a:pt x="28" y="119"/>
                    </a:lnTo>
                    <a:lnTo>
                      <a:pt x="18" y="99"/>
                    </a:lnTo>
                    <a:lnTo>
                      <a:pt x="17" y="79"/>
                    </a:lnTo>
                    <a:lnTo>
                      <a:pt x="28" y="75"/>
                    </a:lnTo>
                    <a:lnTo>
                      <a:pt x="38" y="70"/>
                    </a:lnTo>
                    <a:lnTo>
                      <a:pt x="48" y="66"/>
                    </a:lnTo>
                    <a:lnTo>
                      <a:pt x="59" y="60"/>
                    </a:lnTo>
                    <a:lnTo>
                      <a:pt x="69" y="54"/>
                    </a:lnTo>
                    <a:lnTo>
                      <a:pt x="79" y="48"/>
                    </a:lnTo>
                    <a:lnTo>
                      <a:pt x="89" y="41"/>
                    </a:lnTo>
                    <a:lnTo>
                      <a:pt x="97" y="34"/>
                    </a:lnTo>
                    <a:lnTo>
                      <a:pt x="94" y="61"/>
                    </a:lnTo>
                    <a:lnTo>
                      <a:pt x="98" y="86"/>
                    </a:lnTo>
                    <a:lnTo>
                      <a:pt x="102" y="109"/>
                    </a:lnTo>
                    <a:lnTo>
                      <a:pt x="109" y="127"/>
                    </a:lnTo>
                    <a:lnTo>
                      <a:pt x="117" y="136"/>
                    </a:lnTo>
                    <a:lnTo>
                      <a:pt x="127" y="138"/>
                    </a:lnTo>
                    <a:lnTo>
                      <a:pt x="131" y="134"/>
                    </a:lnTo>
                    <a:lnTo>
                      <a:pt x="130" y="123"/>
                    </a:lnTo>
                    <a:lnTo>
                      <a:pt x="123" y="105"/>
                    </a:lnTo>
                    <a:lnTo>
                      <a:pt x="116" y="79"/>
                    </a:lnTo>
                    <a:lnTo>
                      <a:pt x="112" y="48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09" y="0"/>
                    </a:lnTo>
                    <a:lnTo>
                      <a:pt x="102" y="1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116"/>
              <p:cNvGrpSpPr>
                <a:grpSpLocks/>
              </p:cNvGrpSpPr>
              <p:nvPr/>
            </p:nvGrpSpPr>
            <p:grpSpPr bwMode="auto">
              <a:xfrm>
                <a:off x="2830" y="2101"/>
                <a:ext cx="522" cy="554"/>
                <a:chOff x="2830" y="2101"/>
                <a:chExt cx="522" cy="554"/>
              </a:xfrm>
            </p:grpSpPr>
            <p:sp>
              <p:nvSpPr>
                <p:cNvPr id="22932" name="Freeform 117"/>
                <p:cNvSpPr>
                  <a:spLocks/>
                </p:cNvSpPr>
                <p:nvPr/>
              </p:nvSpPr>
              <p:spPr bwMode="auto">
                <a:xfrm>
                  <a:off x="2929" y="2607"/>
                  <a:ext cx="85" cy="48"/>
                </a:xfrm>
                <a:custGeom>
                  <a:avLst/>
                  <a:gdLst>
                    <a:gd name="T0" fmla="*/ 0 w 172"/>
                    <a:gd name="T1" fmla="*/ 0 h 97"/>
                    <a:gd name="T2" fmla="*/ 31 w 172"/>
                    <a:gd name="T3" fmla="*/ 97 h 97"/>
                    <a:gd name="T4" fmla="*/ 172 w 172"/>
                    <a:gd name="T5" fmla="*/ 0 h 97"/>
                    <a:gd name="T6" fmla="*/ 78 w 172"/>
                    <a:gd name="T7" fmla="*/ 0 h 97"/>
                    <a:gd name="T8" fmla="*/ 36 w 172"/>
                    <a:gd name="T9" fmla="*/ 0 h 97"/>
                    <a:gd name="T10" fmla="*/ 0 w 172"/>
                    <a:gd name="T11" fmla="*/ 0 h 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2"/>
                    <a:gd name="T19" fmla="*/ 0 h 97"/>
                    <a:gd name="T20" fmla="*/ 172 w 172"/>
                    <a:gd name="T21" fmla="*/ 97 h 9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2" h="97">
                      <a:moveTo>
                        <a:pt x="0" y="0"/>
                      </a:moveTo>
                      <a:lnTo>
                        <a:pt x="31" y="97"/>
                      </a:lnTo>
                      <a:lnTo>
                        <a:pt x="172" y="0"/>
                      </a:lnTo>
                      <a:lnTo>
                        <a:pt x="78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3" name="Freeform 118"/>
                <p:cNvSpPr>
                  <a:spLocks/>
                </p:cNvSpPr>
                <p:nvPr/>
              </p:nvSpPr>
              <p:spPr bwMode="auto">
                <a:xfrm>
                  <a:off x="3278" y="2246"/>
                  <a:ext cx="74" cy="106"/>
                </a:xfrm>
                <a:custGeom>
                  <a:avLst/>
                  <a:gdLst>
                    <a:gd name="T0" fmla="*/ 0 w 149"/>
                    <a:gd name="T1" fmla="*/ 8 h 212"/>
                    <a:gd name="T2" fmla="*/ 11 w 149"/>
                    <a:gd name="T3" fmla="*/ 0 h 212"/>
                    <a:gd name="T4" fmla="*/ 149 w 149"/>
                    <a:gd name="T5" fmla="*/ 86 h 212"/>
                    <a:gd name="T6" fmla="*/ 32 w 149"/>
                    <a:gd name="T7" fmla="*/ 212 h 212"/>
                    <a:gd name="T8" fmla="*/ 0 w 149"/>
                    <a:gd name="T9" fmla="*/ 191 h 212"/>
                    <a:gd name="T10" fmla="*/ 0 w 149"/>
                    <a:gd name="T11" fmla="*/ 154 h 212"/>
                    <a:gd name="T12" fmla="*/ 0 w 149"/>
                    <a:gd name="T13" fmla="*/ 131 h 212"/>
                    <a:gd name="T14" fmla="*/ 0 w 149"/>
                    <a:gd name="T15" fmla="*/ 68 h 212"/>
                    <a:gd name="T16" fmla="*/ 0 w 149"/>
                    <a:gd name="T17" fmla="*/ 37 h 212"/>
                    <a:gd name="T18" fmla="*/ 0 w 149"/>
                    <a:gd name="T19" fmla="*/ 8 h 2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9"/>
                    <a:gd name="T31" fmla="*/ 0 h 212"/>
                    <a:gd name="T32" fmla="*/ 149 w 149"/>
                    <a:gd name="T33" fmla="*/ 212 h 2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9" h="212">
                      <a:moveTo>
                        <a:pt x="0" y="8"/>
                      </a:moveTo>
                      <a:lnTo>
                        <a:pt x="11" y="0"/>
                      </a:lnTo>
                      <a:lnTo>
                        <a:pt x="149" y="86"/>
                      </a:lnTo>
                      <a:lnTo>
                        <a:pt x="32" y="212"/>
                      </a:lnTo>
                      <a:lnTo>
                        <a:pt x="0" y="191"/>
                      </a:lnTo>
                      <a:lnTo>
                        <a:pt x="0" y="154"/>
                      </a:lnTo>
                      <a:lnTo>
                        <a:pt x="0" y="131"/>
                      </a:lnTo>
                      <a:lnTo>
                        <a:pt x="0" y="68"/>
                      </a:lnTo>
                      <a:lnTo>
                        <a:pt x="0" y="3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4" name="Freeform 119"/>
                <p:cNvSpPr>
                  <a:spLocks/>
                </p:cNvSpPr>
                <p:nvPr/>
              </p:nvSpPr>
              <p:spPr bwMode="auto">
                <a:xfrm>
                  <a:off x="2853" y="2122"/>
                  <a:ext cx="60" cy="51"/>
                </a:xfrm>
                <a:custGeom>
                  <a:avLst/>
                  <a:gdLst>
                    <a:gd name="T0" fmla="*/ 106 w 120"/>
                    <a:gd name="T1" fmla="*/ 16 h 103"/>
                    <a:gd name="T2" fmla="*/ 97 w 120"/>
                    <a:gd name="T3" fmla="*/ 15 h 103"/>
                    <a:gd name="T4" fmla="*/ 84 w 120"/>
                    <a:gd name="T5" fmla="*/ 13 h 103"/>
                    <a:gd name="T6" fmla="*/ 71 w 120"/>
                    <a:gd name="T7" fmla="*/ 11 h 103"/>
                    <a:gd name="T8" fmla="*/ 54 w 120"/>
                    <a:gd name="T9" fmla="*/ 9 h 103"/>
                    <a:gd name="T10" fmla="*/ 39 w 120"/>
                    <a:gd name="T11" fmla="*/ 8 h 103"/>
                    <a:gd name="T12" fmla="*/ 27 w 120"/>
                    <a:gd name="T13" fmla="*/ 6 h 103"/>
                    <a:gd name="T14" fmla="*/ 16 w 120"/>
                    <a:gd name="T15" fmla="*/ 5 h 103"/>
                    <a:gd name="T16" fmla="*/ 11 w 120"/>
                    <a:gd name="T17" fmla="*/ 2 h 103"/>
                    <a:gd name="T18" fmla="*/ 4 w 120"/>
                    <a:gd name="T19" fmla="*/ 0 h 103"/>
                    <a:gd name="T20" fmla="*/ 0 w 120"/>
                    <a:gd name="T21" fmla="*/ 1 h 103"/>
                    <a:gd name="T22" fmla="*/ 0 w 120"/>
                    <a:gd name="T23" fmla="*/ 5 h 103"/>
                    <a:gd name="T24" fmla="*/ 7 w 120"/>
                    <a:gd name="T25" fmla="*/ 10 h 103"/>
                    <a:gd name="T26" fmla="*/ 14 w 120"/>
                    <a:gd name="T27" fmla="*/ 14 h 103"/>
                    <a:gd name="T28" fmla="*/ 23 w 120"/>
                    <a:gd name="T29" fmla="*/ 17 h 103"/>
                    <a:gd name="T30" fmla="*/ 35 w 120"/>
                    <a:gd name="T31" fmla="*/ 21 h 103"/>
                    <a:gd name="T32" fmla="*/ 48 w 120"/>
                    <a:gd name="T33" fmla="*/ 24 h 103"/>
                    <a:gd name="T34" fmla="*/ 61 w 120"/>
                    <a:gd name="T35" fmla="*/ 28 h 103"/>
                    <a:gd name="T36" fmla="*/ 75 w 120"/>
                    <a:gd name="T37" fmla="*/ 30 h 103"/>
                    <a:gd name="T38" fmla="*/ 88 w 120"/>
                    <a:gd name="T39" fmla="*/ 32 h 103"/>
                    <a:gd name="T40" fmla="*/ 101 w 120"/>
                    <a:gd name="T41" fmla="*/ 33 h 103"/>
                    <a:gd name="T42" fmla="*/ 96 w 120"/>
                    <a:gd name="T43" fmla="*/ 51 h 103"/>
                    <a:gd name="T44" fmla="*/ 92 w 120"/>
                    <a:gd name="T45" fmla="*/ 69 h 103"/>
                    <a:gd name="T46" fmla="*/ 89 w 120"/>
                    <a:gd name="T47" fmla="*/ 85 h 103"/>
                    <a:gd name="T48" fmla="*/ 88 w 120"/>
                    <a:gd name="T49" fmla="*/ 94 h 103"/>
                    <a:gd name="T50" fmla="*/ 91 w 120"/>
                    <a:gd name="T51" fmla="*/ 99 h 103"/>
                    <a:gd name="T52" fmla="*/ 96 w 120"/>
                    <a:gd name="T53" fmla="*/ 103 h 103"/>
                    <a:gd name="T54" fmla="*/ 102 w 120"/>
                    <a:gd name="T55" fmla="*/ 103 h 103"/>
                    <a:gd name="T56" fmla="*/ 106 w 120"/>
                    <a:gd name="T57" fmla="*/ 97 h 103"/>
                    <a:gd name="T58" fmla="*/ 109 w 120"/>
                    <a:gd name="T59" fmla="*/ 84 h 103"/>
                    <a:gd name="T60" fmla="*/ 113 w 120"/>
                    <a:gd name="T61" fmla="*/ 67 h 103"/>
                    <a:gd name="T62" fmla="*/ 117 w 120"/>
                    <a:gd name="T63" fmla="*/ 49 h 103"/>
                    <a:gd name="T64" fmla="*/ 119 w 120"/>
                    <a:gd name="T65" fmla="*/ 39 h 103"/>
                    <a:gd name="T66" fmla="*/ 120 w 120"/>
                    <a:gd name="T67" fmla="*/ 32 h 103"/>
                    <a:gd name="T68" fmla="*/ 120 w 120"/>
                    <a:gd name="T69" fmla="*/ 25 h 103"/>
                    <a:gd name="T70" fmla="*/ 115 w 120"/>
                    <a:gd name="T71" fmla="*/ 20 h 103"/>
                    <a:gd name="T72" fmla="*/ 106 w 120"/>
                    <a:gd name="T73" fmla="*/ 16 h 1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0"/>
                    <a:gd name="T112" fmla="*/ 0 h 103"/>
                    <a:gd name="T113" fmla="*/ 120 w 120"/>
                    <a:gd name="T114" fmla="*/ 103 h 1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0" h="103">
                      <a:moveTo>
                        <a:pt x="106" y="16"/>
                      </a:moveTo>
                      <a:lnTo>
                        <a:pt x="97" y="15"/>
                      </a:lnTo>
                      <a:lnTo>
                        <a:pt x="84" y="13"/>
                      </a:lnTo>
                      <a:lnTo>
                        <a:pt x="71" y="11"/>
                      </a:lnTo>
                      <a:lnTo>
                        <a:pt x="54" y="9"/>
                      </a:lnTo>
                      <a:lnTo>
                        <a:pt x="39" y="8"/>
                      </a:lnTo>
                      <a:lnTo>
                        <a:pt x="27" y="6"/>
                      </a:lnTo>
                      <a:lnTo>
                        <a:pt x="16" y="5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7" y="10"/>
                      </a:lnTo>
                      <a:lnTo>
                        <a:pt x="14" y="14"/>
                      </a:lnTo>
                      <a:lnTo>
                        <a:pt x="23" y="17"/>
                      </a:lnTo>
                      <a:lnTo>
                        <a:pt x="35" y="21"/>
                      </a:lnTo>
                      <a:lnTo>
                        <a:pt x="48" y="24"/>
                      </a:lnTo>
                      <a:lnTo>
                        <a:pt x="61" y="28"/>
                      </a:lnTo>
                      <a:lnTo>
                        <a:pt x="75" y="30"/>
                      </a:lnTo>
                      <a:lnTo>
                        <a:pt x="88" y="32"/>
                      </a:lnTo>
                      <a:lnTo>
                        <a:pt x="101" y="33"/>
                      </a:lnTo>
                      <a:lnTo>
                        <a:pt x="96" y="51"/>
                      </a:lnTo>
                      <a:lnTo>
                        <a:pt x="92" y="69"/>
                      </a:lnTo>
                      <a:lnTo>
                        <a:pt x="89" y="85"/>
                      </a:lnTo>
                      <a:lnTo>
                        <a:pt x="88" y="94"/>
                      </a:lnTo>
                      <a:lnTo>
                        <a:pt x="91" y="99"/>
                      </a:lnTo>
                      <a:lnTo>
                        <a:pt x="96" y="103"/>
                      </a:lnTo>
                      <a:lnTo>
                        <a:pt x="102" y="103"/>
                      </a:lnTo>
                      <a:lnTo>
                        <a:pt x="106" y="97"/>
                      </a:lnTo>
                      <a:lnTo>
                        <a:pt x="109" y="84"/>
                      </a:lnTo>
                      <a:lnTo>
                        <a:pt x="113" y="67"/>
                      </a:lnTo>
                      <a:lnTo>
                        <a:pt x="117" y="49"/>
                      </a:lnTo>
                      <a:lnTo>
                        <a:pt x="119" y="39"/>
                      </a:lnTo>
                      <a:lnTo>
                        <a:pt x="120" y="32"/>
                      </a:lnTo>
                      <a:lnTo>
                        <a:pt x="120" y="25"/>
                      </a:lnTo>
                      <a:lnTo>
                        <a:pt x="115" y="20"/>
                      </a:lnTo>
                      <a:lnTo>
                        <a:pt x="10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5" name="Freeform 120"/>
                <p:cNvSpPr>
                  <a:spLocks/>
                </p:cNvSpPr>
                <p:nvPr/>
              </p:nvSpPr>
              <p:spPr bwMode="auto">
                <a:xfrm>
                  <a:off x="2851" y="2138"/>
                  <a:ext cx="51" cy="48"/>
                </a:xfrm>
                <a:custGeom>
                  <a:avLst/>
                  <a:gdLst>
                    <a:gd name="T0" fmla="*/ 93 w 101"/>
                    <a:gd name="T1" fmla="*/ 80 h 97"/>
                    <a:gd name="T2" fmla="*/ 86 w 101"/>
                    <a:gd name="T3" fmla="*/ 78 h 97"/>
                    <a:gd name="T4" fmla="*/ 78 w 101"/>
                    <a:gd name="T5" fmla="*/ 77 h 97"/>
                    <a:gd name="T6" fmla="*/ 69 w 101"/>
                    <a:gd name="T7" fmla="*/ 76 h 97"/>
                    <a:gd name="T8" fmla="*/ 60 w 101"/>
                    <a:gd name="T9" fmla="*/ 76 h 97"/>
                    <a:gd name="T10" fmla="*/ 48 w 101"/>
                    <a:gd name="T11" fmla="*/ 75 h 97"/>
                    <a:gd name="T12" fmla="*/ 38 w 101"/>
                    <a:gd name="T13" fmla="*/ 75 h 97"/>
                    <a:gd name="T14" fmla="*/ 28 w 101"/>
                    <a:gd name="T15" fmla="*/ 75 h 97"/>
                    <a:gd name="T16" fmla="*/ 18 w 101"/>
                    <a:gd name="T17" fmla="*/ 76 h 97"/>
                    <a:gd name="T18" fmla="*/ 18 w 101"/>
                    <a:gd name="T19" fmla="*/ 58 h 97"/>
                    <a:gd name="T20" fmla="*/ 18 w 101"/>
                    <a:gd name="T21" fmla="*/ 39 h 97"/>
                    <a:gd name="T22" fmla="*/ 18 w 101"/>
                    <a:gd name="T23" fmla="*/ 22 h 97"/>
                    <a:gd name="T24" fmla="*/ 18 w 101"/>
                    <a:gd name="T25" fmla="*/ 10 h 97"/>
                    <a:gd name="T26" fmla="*/ 17 w 101"/>
                    <a:gd name="T27" fmla="*/ 4 h 97"/>
                    <a:gd name="T28" fmla="*/ 15 w 101"/>
                    <a:gd name="T29" fmla="*/ 0 h 97"/>
                    <a:gd name="T30" fmla="*/ 13 w 101"/>
                    <a:gd name="T31" fmla="*/ 2 h 97"/>
                    <a:gd name="T32" fmla="*/ 10 w 101"/>
                    <a:gd name="T33" fmla="*/ 8 h 97"/>
                    <a:gd name="T34" fmla="*/ 8 w 101"/>
                    <a:gd name="T35" fmla="*/ 23 h 97"/>
                    <a:gd name="T36" fmla="*/ 6 w 101"/>
                    <a:gd name="T37" fmla="*/ 44 h 97"/>
                    <a:gd name="T38" fmla="*/ 2 w 101"/>
                    <a:gd name="T39" fmla="*/ 67 h 97"/>
                    <a:gd name="T40" fmla="*/ 0 w 101"/>
                    <a:gd name="T41" fmla="*/ 84 h 97"/>
                    <a:gd name="T42" fmla="*/ 0 w 101"/>
                    <a:gd name="T43" fmla="*/ 92 h 97"/>
                    <a:gd name="T44" fmla="*/ 2 w 101"/>
                    <a:gd name="T45" fmla="*/ 96 h 97"/>
                    <a:gd name="T46" fmla="*/ 7 w 101"/>
                    <a:gd name="T47" fmla="*/ 97 h 97"/>
                    <a:gd name="T48" fmla="*/ 14 w 101"/>
                    <a:gd name="T49" fmla="*/ 95 h 97"/>
                    <a:gd name="T50" fmla="*/ 20 w 101"/>
                    <a:gd name="T51" fmla="*/ 93 h 97"/>
                    <a:gd name="T52" fmla="*/ 29 w 101"/>
                    <a:gd name="T53" fmla="*/ 93 h 97"/>
                    <a:gd name="T54" fmla="*/ 40 w 101"/>
                    <a:gd name="T55" fmla="*/ 93 h 97"/>
                    <a:gd name="T56" fmla="*/ 53 w 101"/>
                    <a:gd name="T57" fmla="*/ 95 h 97"/>
                    <a:gd name="T58" fmla="*/ 66 w 101"/>
                    <a:gd name="T59" fmla="*/ 96 h 97"/>
                    <a:gd name="T60" fmla="*/ 77 w 101"/>
                    <a:gd name="T61" fmla="*/ 96 h 97"/>
                    <a:gd name="T62" fmla="*/ 86 w 101"/>
                    <a:gd name="T63" fmla="*/ 97 h 97"/>
                    <a:gd name="T64" fmla="*/ 92 w 101"/>
                    <a:gd name="T65" fmla="*/ 97 h 97"/>
                    <a:gd name="T66" fmla="*/ 98 w 101"/>
                    <a:gd name="T67" fmla="*/ 95 h 97"/>
                    <a:gd name="T68" fmla="*/ 101 w 101"/>
                    <a:gd name="T69" fmla="*/ 89 h 97"/>
                    <a:gd name="T70" fmla="*/ 100 w 101"/>
                    <a:gd name="T71" fmla="*/ 83 h 97"/>
                    <a:gd name="T72" fmla="*/ 93 w 101"/>
                    <a:gd name="T73" fmla="*/ 80 h 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97"/>
                    <a:gd name="T113" fmla="*/ 101 w 101"/>
                    <a:gd name="T114" fmla="*/ 97 h 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97">
                      <a:moveTo>
                        <a:pt x="93" y="80"/>
                      </a:moveTo>
                      <a:lnTo>
                        <a:pt x="86" y="78"/>
                      </a:lnTo>
                      <a:lnTo>
                        <a:pt x="78" y="77"/>
                      </a:lnTo>
                      <a:lnTo>
                        <a:pt x="69" y="76"/>
                      </a:lnTo>
                      <a:lnTo>
                        <a:pt x="60" y="76"/>
                      </a:lnTo>
                      <a:lnTo>
                        <a:pt x="48" y="75"/>
                      </a:lnTo>
                      <a:lnTo>
                        <a:pt x="38" y="75"/>
                      </a:lnTo>
                      <a:lnTo>
                        <a:pt x="28" y="75"/>
                      </a:lnTo>
                      <a:lnTo>
                        <a:pt x="18" y="76"/>
                      </a:lnTo>
                      <a:lnTo>
                        <a:pt x="18" y="58"/>
                      </a:lnTo>
                      <a:lnTo>
                        <a:pt x="18" y="39"/>
                      </a:lnTo>
                      <a:lnTo>
                        <a:pt x="18" y="22"/>
                      </a:lnTo>
                      <a:lnTo>
                        <a:pt x="18" y="10"/>
                      </a:lnTo>
                      <a:lnTo>
                        <a:pt x="17" y="4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0" y="8"/>
                      </a:lnTo>
                      <a:lnTo>
                        <a:pt x="8" y="23"/>
                      </a:lnTo>
                      <a:lnTo>
                        <a:pt x="6" y="44"/>
                      </a:lnTo>
                      <a:lnTo>
                        <a:pt x="2" y="67"/>
                      </a:lnTo>
                      <a:lnTo>
                        <a:pt x="0" y="84"/>
                      </a:lnTo>
                      <a:lnTo>
                        <a:pt x="0" y="92"/>
                      </a:lnTo>
                      <a:lnTo>
                        <a:pt x="2" y="96"/>
                      </a:lnTo>
                      <a:lnTo>
                        <a:pt x="7" y="97"/>
                      </a:lnTo>
                      <a:lnTo>
                        <a:pt x="14" y="95"/>
                      </a:lnTo>
                      <a:lnTo>
                        <a:pt x="20" y="93"/>
                      </a:lnTo>
                      <a:lnTo>
                        <a:pt x="29" y="93"/>
                      </a:lnTo>
                      <a:lnTo>
                        <a:pt x="40" y="93"/>
                      </a:lnTo>
                      <a:lnTo>
                        <a:pt x="53" y="95"/>
                      </a:lnTo>
                      <a:lnTo>
                        <a:pt x="66" y="96"/>
                      </a:lnTo>
                      <a:lnTo>
                        <a:pt x="77" y="96"/>
                      </a:lnTo>
                      <a:lnTo>
                        <a:pt x="86" y="97"/>
                      </a:lnTo>
                      <a:lnTo>
                        <a:pt x="92" y="97"/>
                      </a:lnTo>
                      <a:lnTo>
                        <a:pt x="98" y="95"/>
                      </a:lnTo>
                      <a:lnTo>
                        <a:pt x="101" y="89"/>
                      </a:lnTo>
                      <a:lnTo>
                        <a:pt x="100" y="83"/>
                      </a:lnTo>
                      <a:lnTo>
                        <a:pt x="93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6" name="Freeform 121"/>
                <p:cNvSpPr>
                  <a:spLocks/>
                </p:cNvSpPr>
                <p:nvPr/>
              </p:nvSpPr>
              <p:spPr bwMode="auto">
                <a:xfrm>
                  <a:off x="2876" y="2217"/>
                  <a:ext cx="55" cy="13"/>
                </a:xfrm>
                <a:custGeom>
                  <a:avLst/>
                  <a:gdLst>
                    <a:gd name="T0" fmla="*/ 88 w 111"/>
                    <a:gd name="T1" fmla="*/ 22 h 25"/>
                    <a:gd name="T2" fmla="*/ 102 w 111"/>
                    <a:gd name="T3" fmla="*/ 25 h 25"/>
                    <a:gd name="T4" fmla="*/ 110 w 111"/>
                    <a:gd name="T5" fmla="*/ 21 h 25"/>
                    <a:gd name="T6" fmla="*/ 111 w 111"/>
                    <a:gd name="T7" fmla="*/ 14 h 25"/>
                    <a:gd name="T8" fmla="*/ 102 w 111"/>
                    <a:gd name="T9" fmla="*/ 6 h 25"/>
                    <a:gd name="T10" fmla="*/ 91 w 111"/>
                    <a:gd name="T11" fmla="*/ 2 h 25"/>
                    <a:gd name="T12" fmla="*/ 79 w 111"/>
                    <a:gd name="T13" fmla="*/ 0 h 25"/>
                    <a:gd name="T14" fmla="*/ 66 w 111"/>
                    <a:gd name="T15" fmla="*/ 0 h 25"/>
                    <a:gd name="T16" fmla="*/ 52 w 111"/>
                    <a:gd name="T17" fmla="*/ 0 h 25"/>
                    <a:gd name="T18" fmla="*/ 38 w 111"/>
                    <a:gd name="T19" fmla="*/ 0 h 25"/>
                    <a:gd name="T20" fmla="*/ 26 w 111"/>
                    <a:gd name="T21" fmla="*/ 2 h 25"/>
                    <a:gd name="T22" fmla="*/ 15 w 111"/>
                    <a:gd name="T23" fmla="*/ 5 h 25"/>
                    <a:gd name="T24" fmla="*/ 7 w 111"/>
                    <a:gd name="T25" fmla="*/ 8 h 25"/>
                    <a:gd name="T26" fmla="*/ 3 w 111"/>
                    <a:gd name="T27" fmla="*/ 12 h 25"/>
                    <a:gd name="T28" fmla="*/ 0 w 111"/>
                    <a:gd name="T29" fmla="*/ 16 h 25"/>
                    <a:gd name="T30" fmla="*/ 3 w 111"/>
                    <a:gd name="T31" fmla="*/ 20 h 25"/>
                    <a:gd name="T32" fmla="*/ 7 w 111"/>
                    <a:gd name="T33" fmla="*/ 20 h 25"/>
                    <a:gd name="T34" fmla="*/ 13 w 111"/>
                    <a:gd name="T35" fmla="*/ 19 h 25"/>
                    <a:gd name="T36" fmla="*/ 22 w 111"/>
                    <a:gd name="T37" fmla="*/ 17 h 25"/>
                    <a:gd name="T38" fmla="*/ 34 w 111"/>
                    <a:gd name="T39" fmla="*/ 17 h 25"/>
                    <a:gd name="T40" fmla="*/ 46 w 111"/>
                    <a:gd name="T41" fmla="*/ 17 h 25"/>
                    <a:gd name="T42" fmla="*/ 60 w 111"/>
                    <a:gd name="T43" fmla="*/ 17 h 25"/>
                    <a:gd name="T44" fmla="*/ 72 w 111"/>
                    <a:gd name="T45" fmla="*/ 19 h 25"/>
                    <a:gd name="T46" fmla="*/ 81 w 111"/>
                    <a:gd name="T47" fmla="*/ 20 h 25"/>
                    <a:gd name="T48" fmla="*/ 88 w 111"/>
                    <a:gd name="T49" fmla="*/ 22 h 2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1"/>
                    <a:gd name="T76" fmla="*/ 0 h 25"/>
                    <a:gd name="T77" fmla="*/ 111 w 111"/>
                    <a:gd name="T78" fmla="*/ 25 h 2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1" h="25">
                      <a:moveTo>
                        <a:pt x="88" y="22"/>
                      </a:moveTo>
                      <a:lnTo>
                        <a:pt x="102" y="25"/>
                      </a:lnTo>
                      <a:lnTo>
                        <a:pt x="110" y="21"/>
                      </a:lnTo>
                      <a:lnTo>
                        <a:pt x="111" y="14"/>
                      </a:lnTo>
                      <a:lnTo>
                        <a:pt x="102" y="6"/>
                      </a:lnTo>
                      <a:lnTo>
                        <a:pt x="91" y="2"/>
                      </a:lnTo>
                      <a:lnTo>
                        <a:pt x="79" y="0"/>
                      </a:lnTo>
                      <a:lnTo>
                        <a:pt x="66" y="0"/>
                      </a:lnTo>
                      <a:lnTo>
                        <a:pt x="52" y="0"/>
                      </a:lnTo>
                      <a:lnTo>
                        <a:pt x="38" y="0"/>
                      </a:lnTo>
                      <a:lnTo>
                        <a:pt x="26" y="2"/>
                      </a:lnTo>
                      <a:lnTo>
                        <a:pt x="15" y="5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7" y="20"/>
                      </a:lnTo>
                      <a:lnTo>
                        <a:pt x="13" y="19"/>
                      </a:lnTo>
                      <a:lnTo>
                        <a:pt x="22" y="17"/>
                      </a:lnTo>
                      <a:lnTo>
                        <a:pt x="34" y="17"/>
                      </a:lnTo>
                      <a:lnTo>
                        <a:pt x="46" y="17"/>
                      </a:lnTo>
                      <a:lnTo>
                        <a:pt x="60" y="17"/>
                      </a:lnTo>
                      <a:lnTo>
                        <a:pt x="72" y="19"/>
                      </a:lnTo>
                      <a:lnTo>
                        <a:pt x="81" y="20"/>
                      </a:lnTo>
                      <a:lnTo>
                        <a:pt x="88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7" name="Freeform 122"/>
                <p:cNvSpPr>
                  <a:spLocks/>
                </p:cNvSpPr>
                <p:nvPr/>
              </p:nvSpPr>
              <p:spPr bwMode="auto">
                <a:xfrm>
                  <a:off x="2938" y="2159"/>
                  <a:ext cx="16" cy="56"/>
                </a:xfrm>
                <a:custGeom>
                  <a:avLst/>
                  <a:gdLst>
                    <a:gd name="T0" fmla="*/ 1 w 31"/>
                    <a:gd name="T1" fmla="*/ 11 h 110"/>
                    <a:gd name="T2" fmla="*/ 0 w 31"/>
                    <a:gd name="T3" fmla="*/ 44 h 110"/>
                    <a:gd name="T4" fmla="*/ 3 w 31"/>
                    <a:gd name="T5" fmla="*/ 71 h 110"/>
                    <a:gd name="T6" fmla="*/ 10 w 31"/>
                    <a:gd name="T7" fmla="*/ 92 h 110"/>
                    <a:gd name="T8" fmla="*/ 16 w 31"/>
                    <a:gd name="T9" fmla="*/ 105 h 110"/>
                    <a:gd name="T10" fmla="*/ 21 w 31"/>
                    <a:gd name="T11" fmla="*/ 110 h 110"/>
                    <a:gd name="T12" fmla="*/ 26 w 31"/>
                    <a:gd name="T13" fmla="*/ 110 h 110"/>
                    <a:gd name="T14" fmla="*/ 31 w 31"/>
                    <a:gd name="T15" fmla="*/ 105 h 110"/>
                    <a:gd name="T16" fmla="*/ 31 w 31"/>
                    <a:gd name="T17" fmla="*/ 92 h 110"/>
                    <a:gd name="T18" fmla="*/ 26 w 31"/>
                    <a:gd name="T19" fmla="*/ 76 h 110"/>
                    <a:gd name="T20" fmla="*/ 20 w 31"/>
                    <a:gd name="T21" fmla="*/ 55 h 110"/>
                    <a:gd name="T22" fmla="*/ 14 w 31"/>
                    <a:gd name="T23" fmla="*/ 33 h 110"/>
                    <a:gd name="T24" fmla="*/ 11 w 31"/>
                    <a:gd name="T25" fmla="*/ 9 h 110"/>
                    <a:gd name="T26" fmla="*/ 10 w 31"/>
                    <a:gd name="T27" fmla="*/ 3 h 110"/>
                    <a:gd name="T28" fmla="*/ 7 w 31"/>
                    <a:gd name="T29" fmla="*/ 0 h 110"/>
                    <a:gd name="T30" fmla="*/ 3 w 31"/>
                    <a:gd name="T31" fmla="*/ 2 h 110"/>
                    <a:gd name="T32" fmla="*/ 1 w 31"/>
                    <a:gd name="T33" fmla="*/ 11 h 1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1"/>
                    <a:gd name="T52" fmla="*/ 0 h 110"/>
                    <a:gd name="T53" fmla="*/ 31 w 31"/>
                    <a:gd name="T54" fmla="*/ 110 h 1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1" h="110">
                      <a:moveTo>
                        <a:pt x="1" y="11"/>
                      </a:moveTo>
                      <a:lnTo>
                        <a:pt x="0" y="44"/>
                      </a:lnTo>
                      <a:lnTo>
                        <a:pt x="3" y="71"/>
                      </a:lnTo>
                      <a:lnTo>
                        <a:pt x="10" y="92"/>
                      </a:lnTo>
                      <a:lnTo>
                        <a:pt x="16" y="105"/>
                      </a:lnTo>
                      <a:lnTo>
                        <a:pt x="21" y="110"/>
                      </a:lnTo>
                      <a:lnTo>
                        <a:pt x="26" y="110"/>
                      </a:lnTo>
                      <a:lnTo>
                        <a:pt x="31" y="105"/>
                      </a:lnTo>
                      <a:lnTo>
                        <a:pt x="31" y="92"/>
                      </a:lnTo>
                      <a:lnTo>
                        <a:pt x="26" y="76"/>
                      </a:lnTo>
                      <a:lnTo>
                        <a:pt x="20" y="55"/>
                      </a:lnTo>
                      <a:lnTo>
                        <a:pt x="14" y="33"/>
                      </a:lnTo>
                      <a:lnTo>
                        <a:pt x="11" y="9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1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8" name="Freeform 123"/>
                <p:cNvSpPr>
                  <a:spLocks/>
                </p:cNvSpPr>
                <p:nvPr/>
              </p:nvSpPr>
              <p:spPr bwMode="auto">
                <a:xfrm>
                  <a:off x="2830" y="2332"/>
                  <a:ext cx="44" cy="36"/>
                </a:xfrm>
                <a:custGeom>
                  <a:avLst/>
                  <a:gdLst>
                    <a:gd name="T0" fmla="*/ 79 w 88"/>
                    <a:gd name="T1" fmla="*/ 52 h 73"/>
                    <a:gd name="T2" fmla="*/ 71 w 88"/>
                    <a:gd name="T3" fmla="*/ 49 h 73"/>
                    <a:gd name="T4" fmla="*/ 60 w 88"/>
                    <a:gd name="T5" fmla="*/ 44 h 73"/>
                    <a:gd name="T6" fmla="*/ 50 w 88"/>
                    <a:gd name="T7" fmla="*/ 37 h 73"/>
                    <a:gd name="T8" fmla="*/ 38 w 88"/>
                    <a:gd name="T9" fmla="*/ 29 h 73"/>
                    <a:gd name="T10" fmla="*/ 28 w 88"/>
                    <a:gd name="T11" fmla="*/ 22 h 73"/>
                    <a:gd name="T12" fmla="*/ 20 w 88"/>
                    <a:gd name="T13" fmla="*/ 14 h 73"/>
                    <a:gd name="T14" fmla="*/ 13 w 88"/>
                    <a:gd name="T15" fmla="*/ 9 h 73"/>
                    <a:gd name="T16" fmla="*/ 8 w 88"/>
                    <a:gd name="T17" fmla="*/ 5 h 73"/>
                    <a:gd name="T18" fmla="*/ 4 w 88"/>
                    <a:gd name="T19" fmla="*/ 0 h 73"/>
                    <a:gd name="T20" fmla="*/ 0 w 88"/>
                    <a:gd name="T21" fmla="*/ 0 h 73"/>
                    <a:gd name="T22" fmla="*/ 0 w 88"/>
                    <a:gd name="T23" fmla="*/ 4 h 73"/>
                    <a:gd name="T24" fmla="*/ 3 w 88"/>
                    <a:gd name="T25" fmla="*/ 11 h 73"/>
                    <a:gd name="T26" fmla="*/ 7 w 88"/>
                    <a:gd name="T27" fmla="*/ 18 h 73"/>
                    <a:gd name="T28" fmla="*/ 13 w 88"/>
                    <a:gd name="T29" fmla="*/ 26 h 73"/>
                    <a:gd name="T30" fmla="*/ 20 w 88"/>
                    <a:gd name="T31" fmla="*/ 35 h 73"/>
                    <a:gd name="T32" fmla="*/ 28 w 88"/>
                    <a:gd name="T33" fmla="*/ 43 h 73"/>
                    <a:gd name="T34" fmla="*/ 37 w 88"/>
                    <a:gd name="T35" fmla="*/ 52 h 73"/>
                    <a:gd name="T36" fmla="*/ 46 w 88"/>
                    <a:gd name="T37" fmla="*/ 59 h 73"/>
                    <a:gd name="T38" fmla="*/ 57 w 88"/>
                    <a:gd name="T39" fmla="*/ 66 h 73"/>
                    <a:gd name="T40" fmla="*/ 68 w 88"/>
                    <a:gd name="T41" fmla="*/ 72 h 73"/>
                    <a:gd name="T42" fmla="*/ 81 w 88"/>
                    <a:gd name="T43" fmla="*/ 73 h 73"/>
                    <a:gd name="T44" fmla="*/ 88 w 88"/>
                    <a:gd name="T45" fmla="*/ 66 h 73"/>
                    <a:gd name="T46" fmla="*/ 88 w 88"/>
                    <a:gd name="T47" fmla="*/ 58 h 73"/>
                    <a:gd name="T48" fmla="*/ 79 w 88"/>
                    <a:gd name="T49" fmla="*/ 52 h 7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73"/>
                    <a:gd name="T77" fmla="*/ 88 w 88"/>
                    <a:gd name="T78" fmla="*/ 73 h 7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73">
                      <a:moveTo>
                        <a:pt x="79" y="52"/>
                      </a:moveTo>
                      <a:lnTo>
                        <a:pt x="71" y="49"/>
                      </a:lnTo>
                      <a:lnTo>
                        <a:pt x="60" y="44"/>
                      </a:lnTo>
                      <a:lnTo>
                        <a:pt x="50" y="37"/>
                      </a:lnTo>
                      <a:lnTo>
                        <a:pt x="38" y="29"/>
                      </a:lnTo>
                      <a:lnTo>
                        <a:pt x="28" y="22"/>
                      </a:lnTo>
                      <a:lnTo>
                        <a:pt x="20" y="14"/>
                      </a:lnTo>
                      <a:lnTo>
                        <a:pt x="13" y="9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3" y="11"/>
                      </a:lnTo>
                      <a:lnTo>
                        <a:pt x="7" y="18"/>
                      </a:lnTo>
                      <a:lnTo>
                        <a:pt x="13" y="26"/>
                      </a:lnTo>
                      <a:lnTo>
                        <a:pt x="20" y="35"/>
                      </a:lnTo>
                      <a:lnTo>
                        <a:pt x="28" y="43"/>
                      </a:lnTo>
                      <a:lnTo>
                        <a:pt x="37" y="52"/>
                      </a:lnTo>
                      <a:lnTo>
                        <a:pt x="46" y="59"/>
                      </a:lnTo>
                      <a:lnTo>
                        <a:pt x="57" y="66"/>
                      </a:lnTo>
                      <a:lnTo>
                        <a:pt x="68" y="72"/>
                      </a:lnTo>
                      <a:lnTo>
                        <a:pt x="81" y="73"/>
                      </a:lnTo>
                      <a:lnTo>
                        <a:pt x="88" y="66"/>
                      </a:lnTo>
                      <a:lnTo>
                        <a:pt x="88" y="58"/>
                      </a:lnTo>
                      <a:lnTo>
                        <a:pt x="79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9" name="Freeform 124"/>
                <p:cNvSpPr>
                  <a:spLocks/>
                </p:cNvSpPr>
                <p:nvPr/>
              </p:nvSpPr>
              <p:spPr bwMode="auto">
                <a:xfrm>
                  <a:off x="2852" y="2388"/>
                  <a:ext cx="24" cy="38"/>
                </a:xfrm>
                <a:custGeom>
                  <a:avLst/>
                  <a:gdLst>
                    <a:gd name="T0" fmla="*/ 8 w 49"/>
                    <a:gd name="T1" fmla="*/ 69 h 76"/>
                    <a:gd name="T2" fmla="*/ 12 w 49"/>
                    <a:gd name="T3" fmla="*/ 62 h 76"/>
                    <a:gd name="T4" fmla="*/ 16 w 49"/>
                    <a:gd name="T5" fmla="*/ 54 h 76"/>
                    <a:gd name="T6" fmla="*/ 21 w 49"/>
                    <a:gd name="T7" fmla="*/ 46 h 76"/>
                    <a:gd name="T8" fmla="*/ 25 w 49"/>
                    <a:gd name="T9" fmla="*/ 38 h 76"/>
                    <a:gd name="T10" fmla="*/ 30 w 49"/>
                    <a:gd name="T11" fmla="*/ 31 h 76"/>
                    <a:gd name="T12" fmla="*/ 35 w 49"/>
                    <a:gd name="T13" fmla="*/ 24 h 76"/>
                    <a:gd name="T14" fmla="*/ 39 w 49"/>
                    <a:gd name="T15" fmla="*/ 19 h 76"/>
                    <a:gd name="T16" fmla="*/ 44 w 49"/>
                    <a:gd name="T17" fmla="*/ 14 h 76"/>
                    <a:gd name="T18" fmla="*/ 49 w 49"/>
                    <a:gd name="T19" fmla="*/ 7 h 76"/>
                    <a:gd name="T20" fmla="*/ 47 w 49"/>
                    <a:gd name="T21" fmla="*/ 1 h 76"/>
                    <a:gd name="T22" fmla="*/ 42 w 49"/>
                    <a:gd name="T23" fmla="*/ 0 h 76"/>
                    <a:gd name="T24" fmla="*/ 34 w 49"/>
                    <a:gd name="T25" fmla="*/ 4 h 76"/>
                    <a:gd name="T26" fmla="*/ 23 w 49"/>
                    <a:gd name="T27" fmla="*/ 13 h 76"/>
                    <a:gd name="T28" fmla="*/ 13 w 49"/>
                    <a:gd name="T29" fmla="*/ 28 h 76"/>
                    <a:gd name="T30" fmla="*/ 5 w 49"/>
                    <a:gd name="T31" fmla="*/ 46 h 76"/>
                    <a:gd name="T32" fmla="*/ 0 w 49"/>
                    <a:gd name="T33" fmla="*/ 66 h 76"/>
                    <a:gd name="T34" fmla="*/ 0 w 49"/>
                    <a:gd name="T35" fmla="*/ 72 h 76"/>
                    <a:gd name="T36" fmla="*/ 2 w 49"/>
                    <a:gd name="T37" fmla="*/ 76 h 76"/>
                    <a:gd name="T38" fmla="*/ 5 w 49"/>
                    <a:gd name="T39" fmla="*/ 75 h 76"/>
                    <a:gd name="T40" fmla="*/ 8 w 49"/>
                    <a:gd name="T41" fmla="*/ 69 h 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9"/>
                    <a:gd name="T64" fmla="*/ 0 h 76"/>
                    <a:gd name="T65" fmla="*/ 49 w 49"/>
                    <a:gd name="T66" fmla="*/ 76 h 7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9" h="76">
                      <a:moveTo>
                        <a:pt x="8" y="69"/>
                      </a:moveTo>
                      <a:lnTo>
                        <a:pt x="12" y="62"/>
                      </a:lnTo>
                      <a:lnTo>
                        <a:pt x="16" y="54"/>
                      </a:lnTo>
                      <a:lnTo>
                        <a:pt x="21" y="46"/>
                      </a:lnTo>
                      <a:lnTo>
                        <a:pt x="25" y="38"/>
                      </a:lnTo>
                      <a:lnTo>
                        <a:pt x="30" y="31"/>
                      </a:lnTo>
                      <a:lnTo>
                        <a:pt x="35" y="24"/>
                      </a:lnTo>
                      <a:lnTo>
                        <a:pt x="39" y="19"/>
                      </a:lnTo>
                      <a:lnTo>
                        <a:pt x="44" y="14"/>
                      </a:lnTo>
                      <a:lnTo>
                        <a:pt x="49" y="7"/>
                      </a:lnTo>
                      <a:lnTo>
                        <a:pt x="47" y="1"/>
                      </a:lnTo>
                      <a:lnTo>
                        <a:pt x="42" y="0"/>
                      </a:lnTo>
                      <a:lnTo>
                        <a:pt x="34" y="4"/>
                      </a:lnTo>
                      <a:lnTo>
                        <a:pt x="23" y="13"/>
                      </a:lnTo>
                      <a:lnTo>
                        <a:pt x="13" y="28"/>
                      </a:lnTo>
                      <a:lnTo>
                        <a:pt x="5" y="46"/>
                      </a:lnTo>
                      <a:lnTo>
                        <a:pt x="0" y="66"/>
                      </a:lnTo>
                      <a:lnTo>
                        <a:pt x="0" y="72"/>
                      </a:lnTo>
                      <a:lnTo>
                        <a:pt x="2" y="76"/>
                      </a:lnTo>
                      <a:lnTo>
                        <a:pt x="5" y="75"/>
                      </a:lnTo>
                      <a:lnTo>
                        <a:pt x="8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0" name="Freeform 125"/>
                <p:cNvSpPr>
                  <a:spLocks/>
                </p:cNvSpPr>
                <p:nvPr/>
              </p:nvSpPr>
              <p:spPr bwMode="auto">
                <a:xfrm>
                  <a:off x="2842" y="2276"/>
                  <a:ext cx="166" cy="56"/>
                </a:xfrm>
                <a:custGeom>
                  <a:avLst/>
                  <a:gdLst>
                    <a:gd name="T0" fmla="*/ 324 w 332"/>
                    <a:gd name="T1" fmla="*/ 102 h 110"/>
                    <a:gd name="T2" fmla="*/ 309 w 332"/>
                    <a:gd name="T3" fmla="*/ 94 h 110"/>
                    <a:gd name="T4" fmla="*/ 293 w 332"/>
                    <a:gd name="T5" fmla="*/ 83 h 110"/>
                    <a:gd name="T6" fmla="*/ 277 w 332"/>
                    <a:gd name="T7" fmla="*/ 70 h 110"/>
                    <a:gd name="T8" fmla="*/ 262 w 332"/>
                    <a:gd name="T9" fmla="*/ 56 h 110"/>
                    <a:gd name="T10" fmla="*/ 248 w 332"/>
                    <a:gd name="T11" fmla="*/ 42 h 110"/>
                    <a:gd name="T12" fmla="*/ 238 w 332"/>
                    <a:gd name="T13" fmla="*/ 29 h 110"/>
                    <a:gd name="T14" fmla="*/ 231 w 332"/>
                    <a:gd name="T15" fmla="*/ 18 h 110"/>
                    <a:gd name="T16" fmla="*/ 227 w 332"/>
                    <a:gd name="T17" fmla="*/ 11 h 110"/>
                    <a:gd name="T18" fmla="*/ 223 w 332"/>
                    <a:gd name="T19" fmla="*/ 4 h 110"/>
                    <a:gd name="T20" fmla="*/ 216 w 332"/>
                    <a:gd name="T21" fmla="*/ 3 h 110"/>
                    <a:gd name="T22" fmla="*/ 207 w 332"/>
                    <a:gd name="T23" fmla="*/ 6 h 110"/>
                    <a:gd name="T24" fmla="*/ 199 w 332"/>
                    <a:gd name="T25" fmla="*/ 8 h 110"/>
                    <a:gd name="T26" fmla="*/ 189 w 332"/>
                    <a:gd name="T27" fmla="*/ 11 h 110"/>
                    <a:gd name="T28" fmla="*/ 178 w 332"/>
                    <a:gd name="T29" fmla="*/ 14 h 110"/>
                    <a:gd name="T30" fmla="*/ 166 w 332"/>
                    <a:gd name="T31" fmla="*/ 15 h 110"/>
                    <a:gd name="T32" fmla="*/ 152 w 332"/>
                    <a:gd name="T33" fmla="*/ 16 h 110"/>
                    <a:gd name="T34" fmla="*/ 137 w 332"/>
                    <a:gd name="T35" fmla="*/ 16 h 110"/>
                    <a:gd name="T36" fmla="*/ 123 w 332"/>
                    <a:gd name="T37" fmla="*/ 15 h 110"/>
                    <a:gd name="T38" fmla="*/ 108 w 332"/>
                    <a:gd name="T39" fmla="*/ 15 h 110"/>
                    <a:gd name="T40" fmla="*/ 93 w 332"/>
                    <a:gd name="T41" fmla="*/ 12 h 110"/>
                    <a:gd name="T42" fmla="*/ 79 w 332"/>
                    <a:gd name="T43" fmla="*/ 11 h 110"/>
                    <a:gd name="T44" fmla="*/ 65 w 332"/>
                    <a:gd name="T45" fmla="*/ 9 h 110"/>
                    <a:gd name="T46" fmla="*/ 51 w 332"/>
                    <a:gd name="T47" fmla="*/ 8 h 110"/>
                    <a:gd name="T48" fmla="*/ 40 w 332"/>
                    <a:gd name="T49" fmla="*/ 6 h 110"/>
                    <a:gd name="T50" fmla="*/ 29 w 332"/>
                    <a:gd name="T51" fmla="*/ 3 h 110"/>
                    <a:gd name="T52" fmla="*/ 21 w 332"/>
                    <a:gd name="T53" fmla="*/ 2 h 110"/>
                    <a:gd name="T54" fmla="*/ 14 w 332"/>
                    <a:gd name="T55" fmla="*/ 1 h 110"/>
                    <a:gd name="T56" fmla="*/ 11 w 332"/>
                    <a:gd name="T57" fmla="*/ 0 h 110"/>
                    <a:gd name="T58" fmla="*/ 3 w 332"/>
                    <a:gd name="T59" fmla="*/ 0 h 110"/>
                    <a:gd name="T60" fmla="*/ 0 w 332"/>
                    <a:gd name="T61" fmla="*/ 2 h 110"/>
                    <a:gd name="T62" fmla="*/ 5 w 332"/>
                    <a:gd name="T63" fmla="*/ 7 h 110"/>
                    <a:gd name="T64" fmla="*/ 15 w 332"/>
                    <a:gd name="T65" fmla="*/ 11 h 110"/>
                    <a:gd name="T66" fmla="*/ 20 w 332"/>
                    <a:gd name="T67" fmla="*/ 12 h 110"/>
                    <a:gd name="T68" fmla="*/ 27 w 332"/>
                    <a:gd name="T69" fmla="*/ 15 h 110"/>
                    <a:gd name="T70" fmla="*/ 36 w 332"/>
                    <a:gd name="T71" fmla="*/ 17 h 110"/>
                    <a:gd name="T72" fmla="*/ 48 w 332"/>
                    <a:gd name="T73" fmla="*/ 19 h 110"/>
                    <a:gd name="T74" fmla="*/ 59 w 332"/>
                    <a:gd name="T75" fmla="*/ 22 h 110"/>
                    <a:gd name="T76" fmla="*/ 73 w 332"/>
                    <a:gd name="T77" fmla="*/ 24 h 110"/>
                    <a:gd name="T78" fmla="*/ 88 w 332"/>
                    <a:gd name="T79" fmla="*/ 26 h 110"/>
                    <a:gd name="T80" fmla="*/ 104 w 332"/>
                    <a:gd name="T81" fmla="*/ 29 h 110"/>
                    <a:gd name="T82" fmla="*/ 119 w 332"/>
                    <a:gd name="T83" fmla="*/ 30 h 110"/>
                    <a:gd name="T84" fmla="*/ 135 w 332"/>
                    <a:gd name="T85" fmla="*/ 31 h 110"/>
                    <a:gd name="T86" fmla="*/ 150 w 332"/>
                    <a:gd name="T87" fmla="*/ 32 h 110"/>
                    <a:gd name="T88" fmla="*/ 165 w 332"/>
                    <a:gd name="T89" fmla="*/ 32 h 110"/>
                    <a:gd name="T90" fmla="*/ 179 w 332"/>
                    <a:gd name="T91" fmla="*/ 32 h 110"/>
                    <a:gd name="T92" fmla="*/ 192 w 332"/>
                    <a:gd name="T93" fmla="*/ 30 h 110"/>
                    <a:gd name="T94" fmla="*/ 203 w 332"/>
                    <a:gd name="T95" fmla="*/ 27 h 110"/>
                    <a:gd name="T96" fmla="*/ 212 w 332"/>
                    <a:gd name="T97" fmla="*/ 24 h 110"/>
                    <a:gd name="T98" fmla="*/ 220 w 332"/>
                    <a:gd name="T99" fmla="*/ 34 h 110"/>
                    <a:gd name="T100" fmla="*/ 230 w 332"/>
                    <a:gd name="T101" fmla="*/ 47 h 110"/>
                    <a:gd name="T102" fmla="*/ 241 w 332"/>
                    <a:gd name="T103" fmla="*/ 59 h 110"/>
                    <a:gd name="T104" fmla="*/ 254 w 332"/>
                    <a:gd name="T105" fmla="*/ 71 h 110"/>
                    <a:gd name="T106" fmla="*/ 269 w 332"/>
                    <a:gd name="T107" fmla="*/ 83 h 110"/>
                    <a:gd name="T108" fmla="*/ 285 w 332"/>
                    <a:gd name="T109" fmla="*/ 93 h 110"/>
                    <a:gd name="T110" fmla="*/ 302 w 332"/>
                    <a:gd name="T111" fmla="*/ 102 h 110"/>
                    <a:gd name="T112" fmla="*/ 322 w 332"/>
                    <a:gd name="T113" fmla="*/ 109 h 110"/>
                    <a:gd name="T114" fmla="*/ 329 w 332"/>
                    <a:gd name="T115" fmla="*/ 110 h 110"/>
                    <a:gd name="T116" fmla="*/ 332 w 332"/>
                    <a:gd name="T117" fmla="*/ 109 h 110"/>
                    <a:gd name="T118" fmla="*/ 330 w 332"/>
                    <a:gd name="T119" fmla="*/ 106 h 110"/>
                    <a:gd name="T120" fmla="*/ 324 w 332"/>
                    <a:gd name="T121" fmla="*/ 102 h 11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2"/>
                    <a:gd name="T184" fmla="*/ 0 h 110"/>
                    <a:gd name="T185" fmla="*/ 332 w 332"/>
                    <a:gd name="T186" fmla="*/ 110 h 11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2" h="110">
                      <a:moveTo>
                        <a:pt x="324" y="102"/>
                      </a:moveTo>
                      <a:lnTo>
                        <a:pt x="309" y="94"/>
                      </a:lnTo>
                      <a:lnTo>
                        <a:pt x="293" y="83"/>
                      </a:lnTo>
                      <a:lnTo>
                        <a:pt x="277" y="70"/>
                      </a:lnTo>
                      <a:lnTo>
                        <a:pt x="262" y="56"/>
                      </a:lnTo>
                      <a:lnTo>
                        <a:pt x="248" y="42"/>
                      </a:lnTo>
                      <a:lnTo>
                        <a:pt x="238" y="29"/>
                      </a:lnTo>
                      <a:lnTo>
                        <a:pt x="231" y="18"/>
                      </a:lnTo>
                      <a:lnTo>
                        <a:pt x="227" y="11"/>
                      </a:lnTo>
                      <a:lnTo>
                        <a:pt x="223" y="4"/>
                      </a:lnTo>
                      <a:lnTo>
                        <a:pt x="216" y="3"/>
                      </a:lnTo>
                      <a:lnTo>
                        <a:pt x="207" y="6"/>
                      </a:lnTo>
                      <a:lnTo>
                        <a:pt x="199" y="8"/>
                      </a:lnTo>
                      <a:lnTo>
                        <a:pt x="189" y="11"/>
                      </a:lnTo>
                      <a:lnTo>
                        <a:pt x="178" y="14"/>
                      </a:lnTo>
                      <a:lnTo>
                        <a:pt x="166" y="15"/>
                      </a:lnTo>
                      <a:lnTo>
                        <a:pt x="152" y="16"/>
                      </a:lnTo>
                      <a:lnTo>
                        <a:pt x="137" y="16"/>
                      </a:lnTo>
                      <a:lnTo>
                        <a:pt x="123" y="15"/>
                      </a:lnTo>
                      <a:lnTo>
                        <a:pt x="108" y="15"/>
                      </a:lnTo>
                      <a:lnTo>
                        <a:pt x="93" y="12"/>
                      </a:lnTo>
                      <a:lnTo>
                        <a:pt x="79" y="11"/>
                      </a:lnTo>
                      <a:lnTo>
                        <a:pt x="65" y="9"/>
                      </a:lnTo>
                      <a:lnTo>
                        <a:pt x="51" y="8"/>
                      </a:lnTo>
                      <a:lnTo>
                        <a:pt x="40" y="6"/>
                      </a:lnTo>
                      <a:lnTo>
                        <a:pt x="29" y="3"/>
                      </a:lnTo>
                      <a:lnTo>
                        <a:pt x="21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5" y="7"/>
                      </a:lnTo>
                      <a:lnTo>
                        <a:pt x="15" y="11"/>
                      </a:lnTo>
                      <a:lnTo>
                        <a:pt x="20" y="12"/>
                      </a:lnTo>
                      <a:lnTo>
                        <a:pt x="27" y="15"/>
                      </a:lnTo>
                      <a:lnTo>
                        <a:pt x="36" y="17"/>
                      </a:lnTo>
                      <a:lnTo>
                        <a:pt x="48" y="19"/>
                      </a:lnTo>
                      <a:lnTo>
                        <a:pt x="59" y="22"/>
                      </a:lnTo>
                      <a:lnTo>
                        <a:pt x="73" y="24"/>
                      </a:lnTo>
                      <a:lnTo>
                        <a:pt x="88" y="26"/>
                      </a:lnTo>
                      <a:lnTo>
                        <a:pt x="104" y="29"/>
                      </a:lnTo>
                      <a:lnTo>
                        <a:pt x="119" y="30"/>
                      </a:lnTo>
                      <a:lnTo>
                        <a:pt x="135" y="31"/>
                      </a:lnTo>
                      <a:lnTo>
                        <a:pt x="150" y="32"/>
                      </a:lnTo>
                      <a:lnTo>
                        <a:pt x="165" y="32"/>
                      </a:lnTo>
                      <a:lnTo>
                        <a:pt x="179" y="32"/>
                      </a:lnTo>
                      <a:lnTo>
                        <a:pt x="192" y="30"/>
                      </a:lnTo>
                      <a:lnTo>
                        <a:pt x="203" y="27"/>
                      </a:lnTo>
                      <a:lnTo>
                        <a:pt x="212" y="24"/>
                      </a:lnTo>
                      <a:lnTo>
                        <a:pt x="220" y="34"/>
                      </a:lnTo>
                      <a:lnTo>
                        <a:pt x="230" y="47"/>
                      </a:lnTo>
                      <a:lnTo>
                        <a:pt x="241" y="59"/>
                      </a:lnTo>
                      <a:lnTo>
                        <a:pt x="254" y="71"/>
                      </a:lnTo>
                      <a:lnTo>
                        <a:pt x="269" y="83"/>
                      </a:lnTo>
                      <a:lnTo>
                        <a:pt x="285" y="93"/>
                      </a:lnTo>
                      <a:lnTo>
                        <a:pt x="302" y="102"/>
                      </a:lnTo>
                      <a:lnTo>
                        <a:pt x="322" y="109"/>
                      </a:lnTo>
                      <a:lnTo>
                        <a:pt x="329" y="110"/>
                      </a:lnTo>
                      <a:lnTo>
                        <a:pt x="332" y="109"/>
                      </a:lnTo>
                      <a:lnTo>
                        <a:pt x="330" y="106"/>
                      </a:lnTo>
                      <a:lnTo>
                        <a:pt x="324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1" name="Freeform 126"/>
                <p:cNvSpPr>
                  <a:spLocks/>
                </p:cNvSpPr>
                <p:nvPr/>
              </p:nvSpPr>
              <p:spPr bwMode="auto">
                <a:xfrm>
                  <a:off x="2880" y="2299"/>
                  <a:ext cx="121" cy="47"/>
                </a:xfrm>
                <a:custGeom>
                  <a:avLst/>
                  <a:gdLst>
                    <a:gd name="T0" fmla="*/ 117 w 241"/>
                    <a:gd name="T1" fmla="*/ 74 h 93"/>
                    <a:gd name="T2" fmla="*/ 108 w 241"/>
                    <a:gd name="T3" fmla="*/ 60 h 93"/>
                    <a:gd name="T4" fmla="*/ 95 w 241"/>
                    <a:gd name="T5" fmla="*/ 47 h 93"/>
                    <a:gd name="T6" fmla="*/ 80 w 241"/>
                    <a:gd name="T7" fmla="*/ 35 h 93"/>
                    <a:gd name="T8" fmla="*/ 64 w 241"/>
                    <a:gd name="T9" fmla="*/ 25 h 93"/>
                    <a:gd name="T10" fmla="*/ 48 w 241"/>
                    <a:gd name="T11" fmla="*/ 16 h 93"/>
                    <a:gd name="T12" fmla="*/ 33 w 241"/>
                    <a:gd name="T13" fmla="*/ 9 h 93"/>
                    <a:gd name="T14" fmla="*/ 20 w 241"/>
                    <a:gd name="T15" fmla="*/ 3 h 93"/>
                    <a:gd name="T16" fmla="*/ 12 w 241"/>
                    <a:gd name="T17" fmla="*/ 1 h 93"/>
                    <a:gd name="T18" fmla="*/ 3 w 241"/>
                    <a:gd name="T19" fmla="*/ 0 h 93"/>
                    <a:gd name="T20" fmla="*/ 0 w 241"/>
                    <a:gd name="T21" fmla="*/ 0 h 93"/>
                    <a:gd name="T22" fmla="*/ 2 w 241"/>
                    <a:gd name="T23" fmla="*/ 3 h 93"/>
                    <a:gd name="T24" fmla="*/ 8 w 241"/>
                    <a:gd name="T25" fmla="*/ 7 h 93"/>
                    <a:gd name="T26" fmla="*/ 15 w 241"/>
                    <a:gd name="T27" fmla="*/ 10 h 93"/>
                    <a:gd name="T28" fmla="*/ 25 w 241"/>
                    <a:gd name="T29" fmla="*/ 17 h 93"/>
                    <a:gd name="T30" fmla="*/ 38 w 241"/>
                    <a:gd name="T31" fmla="*/ 25 h 93"/>
                    <a:gd name="T32" fmla="*/ 53 w 241"/>
                    <a:gd name="T33" fmla="*/ 35 h 93"/>
                    <a:gd name="T34" fmla="*/ 68 w 241"/>
                    <a:gd name="T35" fmla="*/ 47 h 93"/>
                    <a:gd name="T36" fmla="*/ 81 w 241"/>
                    <a:gd name="T37" fmla="*/ 59 h 93"/>
                    <a:gd name="T38" fmla="*/ 93 w 241"/>
                    <a:gd name="T39" fmla="*/ 71 h 93"/>
                    <a:gd name="T40" fmla="*/ 100 w 241"/>
                    <a:gd name="T41" fmla="*/ 82 h 93"/>
                    <a:gd name="T42" fmla="*/ 103 w 241"/>
                    <a:gd name="T43" fmla="*/ 86 h 93"/>
                    <a:gd name="T44" fmla="*/ 108 w 241"/>
                    <a:gd name="T45" fmla="*/ 91 h 93"/>
                    <a:gd name="T46" fmla="*/ 114 w 241"/>
                    <a:gd name="T47" fmla="*/ 93 h 93"/>
                    <a:gd name="T48" fmla="*/ 122 w 241"/>
                    <a:gd name="T49" fmla="*/ 92 h 93"/>
                    <a:gd name="T50" fmla="*/ 131 w 241"/>
                    <a:gd name="T51" fmla="*/ 91 h 93"/>
                    <a:gd name="T52" fmla="*/ 148 w 241"/>
                    <a:gd name="T53" fmla="*/ 88 h 93"/>
                    <a:gd name="T54" fmla="*/ 170 w 241"/>
                    <a:gd name="T55" fmla="*/ 87 h 93"/>
                    <a:gd name="T56" fmla="*/ 193 w 241"/>
                    <a:gd name="T57" fmla="*/ 85 h 93"/>
                    <a:gd name="T58" fmla="*/ 214 w 241"/>
                    <a:gd name="T59" fmla="*/ 84 h 93"/>
                    <a:gd name="T60" fmla="*/ 231 w 241"/>
                    <a:gd name="T61" fmla="*/ 82 h 93"/>
                    <a:gd name="T62" fmla="*/ 241 w 241"/>
                    <a:gd name="T63" fmla="*/ 79 h 93"/>
                    <a:gd name="T64" fmla="*/ 240 w 241"/>
                    <a:gd name="T65" fmla="*/ 77 h 93"/>
                    <a:gd name="T66" fmla="*/ 230 w 241"/>
                    <a:gd name="T67" fmla="*/ 75 h 93"/>
                    <a:gd name="T68" fmla="*/ 215 w 241"/>
                    <a:gd name="T69" fmla="*/ 72 h 93"/>
                    <a:gd name="T70" fmla="*/ 197 w 241"/>
                    <a:gd name="T71" fmla="*/ 71 h 93"/>
                    <a:gd name="T72" fmla="*/ 177 w 241"/>
                    <a:gd name="T73" fmla="*/ 71 h 93"/>
                    <a:gd name="T74" fmla="*/ 157 w 241"/>
                    <a:gd name="T75" fmla="*/ 71 h 93"/>
                    <a:gd name="T76" fmla="*/ 140 w 241"/>
                    <a:gd name="T77" fmla="*/ 71 h 93"/>
                    <a:gd name="T78" fmla="*/ 125 w 241"/>
                    <a:gd name="T79" fmla="*/ 72 h 93"/>
                    <a:gd name="T80" fmla="*/ 117 w 241"/>
                    <a:gd name="T81" fmla="*/ 74 h 9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1"/>
                    <a:gd name="T124" fmla="*/ 0 h 93"/>
                    <a:gd name="T125" fmla="*/ 241 w 241"/>
                    <a:gd name="T126" fmla="*/ 93 h 9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1" h="93">
                      <a:moveTo>
                        <a:pt x="117" y="74"/>
                      </a:moveTo>
                      <a:lnTo>
                        <a:pt x="108" y="60"/>
                      </a:lnTo>
                      <a:lnTo>
                        <a:pt x="95" y="47"/>
                      </a:lnTo>
                      <a:lnTo>
                        <a:pt x="80" y="35"/>
                      </a:lnTo>
                      <a:lnTo>
                        <a:pt x="64" y="25"/>
                      </a:lnTo>
                      <a:lnTo>
                        <a:pt x="48" y="16"/>
                      </a:lnTo>
                      <a:lnTo>
                        <a:pt x="33" y="9"/>
                      </a:lnTo>
                      <a:lnTo>
                        <a:pt x="20" y="3"/>
                      </a:lnTo>
                      <a:lnTo>
                        <a:pt x="12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8" y="7"/>
                      </a:lnTo>
                      <a:lnTo>
                        <a:pt x="15" y="10"/>
                      </a:lnTo>
                      <a:lnTo>
                        <a:pt x="25" y="17"/>
                      </a:lnTo>
                      <a:lnTo>
                        <a:pt x="38" y="25"/>
                      </a:lnTo>
                      <a:lnTo>
                        <a:pt x="53" y="35"/>
                      </a:lnTo>
                      <a:lnTo>
                        <a:pt x="68" y="47"/>
                      </a:lnTo>
                      <a:lnTo>
                        <a:pt x="81" y="59"/>
                      </a:lnTo>
                      <a:lnTo>
                        <a:pt x="93" y="71"/>
                      </a:lnTo>
                      <a:lnTo>
                        <a:pt x="100" y="82"/>
                      </a:lnTo>
                      <a:lnTo>
                        <a:pt x="103" y="86"/>
                      </a:lnTo>
                      <a:lnTo>
                        <a:pt x="108" y="91"/>
                      </a:lnTo>
                      <a:lnTo>
                        <a:pt x="114" y="93"/>
                      </a:lnTo>
                      <a:lnTo>
                        <a:pt x="122" y="92"/>
                      </a:lnTo>
                      <a:lnTo>
                        <a:pt x="131" y="91"/>
                      </a:lnTo>
                      <a:lnTo>
                        <a:pt x="148" y="88"/>
                      </a:lnTo>
                      <a:lnTo>
                        <a:pt x="170" y="87"/>
                      </a:lnTo>
                      <a:lnTo>
                        <a:pt x="193" y="85"/>
                      </a:lnTo>
                      <a:lnTo>
                        <a:pt x="214" y="84"/>
                      </a:lnTo>
                      <a:lnTo>
                        <a:pt x="231" y="82"/>
                      </a:lnTo>
                      <a:lnTo>
                        <a:pt x="241" y="79"/>
                      </a:lnTo>
                      <a:lnTo>
                        <a:pt x="240" y="77"/>
                      </a:lnTo>
                      <a:lnTo>
                        <a:pt x="230" y="75"/>
                      </a:lnTo>
                      <a:lnTo>
                        <a:pt x="215" y="72"/>
                      </a:lnTo>
                      <a:lnTo>
                        <a:pt x="197" y="71"/>
                      </a:lnTo>
                      <a:lnTo>
                        <a:pt x="177" y="71"/>
                      </a:lnTo>
                      <a:lnTo>
                        <a:pt x="157" y="71"/>
                      </a:lnTo>
                      <a:lnTo>
                        <a:pt x="140" y="71"/>
                      </a:lnTo>
                      <a:lnTo>
                        <a:pt x="125" y="72"/>
                      </a:lnTo>
                      <a:lnTo>
                        <a:pt x="117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2" name="Freeform 127"/>
                <p:cNvSpPr>
                  <a:spLocks/>
                </p:cNvSpPr>
                <p:nvPr/>
              </p:nvSpPr>
              <p:spPr bwMode="auto">
                <a:xfrm>
                  <a:off x="2987" y="2155"/>
                  <a:ext cx="55" cy="155"/>
                </a:xfrm>
                <a:custGeom>
                  <a:avLst/>
                  <a:gdLst>
                    <a:gd name="T0" fmla="*/ 108 w 108"/>
                    <a:gd name="T1" fmla="*/ 297 h 311"/>
                    <a:gd name="T2" fmla="*/ 106 w 108"/>
                    <a:gd name="T3" fmla="*/ 287 h 311"/>
                    <a:gd name="T4" fmla="*/ 100 w 108"/>
                    <a:gd name="T5" fmla="*/ 272 h 311"/>
                    <a:gd name="T6" fmla="*/ 91 w 108"/>
                    <a:gd name="T7" fmla="*/ 253 h 311"/>
                    <a:gd name="T8" fmla="*/ 80 w 108"/>
                    <a:gd name="T9" fmla="*/ 232 h 311"/>
                    <a:gd name="T10" fmla="*/ 67 w 108"/>
                    <a:gd name="T11" fmla="*/ 212 h 311"/>
                    <a:gd name="T12" fmla="*/ 53 w 108"/>
                    <a:gd name="T13" fmla="*/ 191 h 311"/>
                    <a:gd name="T14" fmla="*/ 37 w 108"/>
                    <a:gd name="T15" fmla="*/ 174 h 311"/>
                    <a:gd name="T16" fmla="*/ 21 w 108"/>
                    <a:gd name="T17" fmla="*/ 160 h 311"/>
                    <a:gd name="T18" fmla="*/ 22 w 108"/>
                    <a:gd name="T19" fmla="*/ 139 h 311"/>
                    <a:gd name="T20" fmla="*/ 25 w 108"/>
                    <a:gd name="T21" fmla="*/ 91 h 311"/>
                    <a:gd name="T22" fmla="*/ 27 w 108"/>
                    <a:gd name="T23" fmla="*/ 41 h 311"/>
                    <a:gd name="T24" fmla="*/ 27 w 108"/>
                    <a:gd name="T25" fmla="*/ 11 h 311"/>
                    <a:gd name="T26" fmla="*/ 25 w 108"/>
                    <a:gd name="T27" fmla="*/ 2 h 311"/>
                    <a:gd name="T28" fmla="*/ 23 w 108"/>
                    <a:gd name="T29" fmla="*/ 0 h 311"/>
                    <a:gd name="T30" fmla="*/ 21 w 108"/>
                    <a:gd name="T31" fmla="*/ 3 h 311"/>
                    <a:gd name="T32" fmla="*/ 19 w 108"/>
                    <a:gd name="T33" fmla="*/ 11 h 311"/>
                    <a:gd name="T34" fmla="*/ 17 w 108"/>
                    <a:gd name="T35" fmla="*/ 38 h 311"/>
                    <a:gd name="T36" fmla="*/ 13 w 108"/>
                    <a:gd name="T37" fmla="*/ 84 h 311"/>
                    <a:gd name="T38" fmla="*/ 7 w 108"/>
                    <a:gd name="T39" fmla="*/ 129 h 311"/>
                    <a:gd name="T40" fmla="*/ 2 w 108"/>
                    <a:gd name="T41" fmla="*/ 152 h 311"/>
                    <a:gd name="T42" fmla="*/ 0 w 108"/>
                    <a:gd name="T43" fmla="*/ 156 h 311"/>
                    <a:gd name="T44" fmla="*/ 0 w 108"/>
                    <a:gd name="T45" fmla="*/ 161 h 311"/>
                    <a:gd name="T46" fmla="*/ 2 w 108"/>
                    <a:gd name="T47" fmla="*/ 166 h 311"/>
                    <a:gd name="T48" fmla="*/ 8 w 108"/>
                    <a:gd name="T49" fmla="*/ 170 h 311"/>
                    <a:gd name="T50" fmla="*/ 21 w 108"/>
                    <a:gd name="T51" fmla="*/ 181 h 311"/>
                    <a:gd name="T52" fmla="*/ 34 w 108"/>
                    <a:gd name="T53" fmla="*/ 196 h 311"/>
                    <a:gd name="T54" fmla="*/ 48 w 108"/>
                    <a:gd name="T55" fmla="*/ 214 h 311"/>
                    <a:gd name="T56" fmla="*/ 62 w 108"/>
                    <a:gd name="T57" fmla="*/ 234 h 311"/>
                    <a:gd name="T58" fmla="*/ 75 w 108"/>
                    <a:gd name="T59" fmla="*/ 254 h 311"/>
                    <a:gd name="T60" fmla="*/ 85 w 108"/>
                    <a:gd name="T61" fmla="*/ 273 h 311"/>
                    <a:gd name="T62" fmla="*/ 92 w 108"/>
                    <a:gd name="T63" fmla="*/ 288 h 311"/>
                    <a:gd name="T64" fmla="*/ 97 w 108"/>
                    <a:gd name="T65" fmla="*/ 298 h 311"/>
                    <a:gd name="T66" fmla="*/ 101 w 108"/>
                    <a:gd name="T67" fmla="*/ 308 h 311"/>
                    <a:gd name="T68" fmla="*/ 106 w 108"/>
                    <a:gd name="T69" fmla="*/ 311 h 311"/>
                    <a:gd name="T70" fmla="*/ 108 w 108"/>
                    <a:gd name="T71" fmla="*/ 307 h 311"/>
                    <a:gd name="T72" fmla="*/ 108 w 108"/>
                    <a:gd name="T73" fmla="*/ 297 h 3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"/>
                    <a:gd name="T112" fmla="*/ 0 h 311"/>
                    <a:gd name="T113" fmla="*/ 108 w 108"/>
                    <a:gd name="T114" fmla="*/ 311 h 3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" h="311">
                      <a:moveTo>
                        <a:pt x="108" y="297"/>
                      </a:moveTo>
                      <a:lnTo>
                        <a:pt x="106" y="287"/>
                      </a:lnTo>
                      <a:lnTo>
                        <a:pt x="100" y="272"/>
                      </a:lnTo>
                      <a:lnTo>
                        <a:pt x="91" y="253"/>
                      </a:lnTo>
                      <a:lnTo>
                        <a:pt x="80" y="232"/>
                      </a:lnTo>
                      <a:lnTo>
                        <a:pt x="67" y="212"/>
                      </a:lnTo>
                      <a:lnTo>
                        <a:pt x="53" y="191"/>
                      </a:lnTo>
                      <a:lnTo>
                        <a:pt x="37" y="174"/>
                      </a:lnTo>
                      <a:lnTo>
                        <a:pt x="21" y="160"/>
                      </a:lnTo>
                      <a:lnTo>
                        <a:pt x="22" y="139"/>
                      </a:lnTo>
                      <a:lnTo>
                        <a:pt x="25" y="91"/>
                      </a:lnTo>
                      <a:lnTo>
                        <a:pt x="27" y="41"/>
                      </a:lnTo>
                      <a:lnTo>
                        <a:pt x="27" y="11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21" y="3"/>
                      </a:lnTo>
                      <a:lnTo>
                        <a:pt x="19" y="11"/>
                      </a:lnTo>
                      <a:lnTo>
                        <a:pt x="17" y="38"/>
                      </a:lnTo>
                      <a:lnTo>
                        <a:pt x="13" y="84"/>
                      </a:lnTo>
                      <a:lnTo>
                        <a:pt x="7" y="129"/>
                      </a:lnTo>
                      <a:lnTo>
                        <a:pt x="2" y="152"/>
                      </a:lnTo>
                      <a:lnTo>
                        <a:pt x="0" y="156"/>
                      </a:lnTo>
                      <a:lnTo>
                        <a:pt x="0" y="161"/>
                      </a:lnTo>
                      <a:lnTo>
                        <a:pt x="2" y="166"/>
                      </a:lnTo>
                      <a:lnTo>
                        <a:pt x="8" y="170"/>
                      </a:lnTo>
                      <a:lnTo>
                        <a:pt x="21" y="181"/>
                      </a:lnTo>
                      <a:lnTo>
                        <a:pt x="34" y="196"/>
                      </a:lnTo>
                      <a:lnTo>
                        <a:pt x="48" y="214"/>
                      </a:lnTo>
                      <a:lnTo>
                        <a:pt x="62" y="234"/>
                      </a:lnTo>
                      <a:lnTo>
                        <a:pt x="75" y="254"/>
                      </a:lnTo>
                      <a:lnTo>
                        <a:pt x="85" y="273"/>
                      </a:lnTo>
                      <a:lnTo>
                        <a:pt x="92" y="288"/>
                      </a:lnTo>
                      <a:lnTo>
                        <a:pt x="97" y="298"/>
                      </a:lnTo>
                      <a:lnTo>
                        <a:pt x="101" y="308"/>
                      </a:lnTo>
                      <a:lnTo>
                        <a:pt x="106" y="311"/>
                      </a:lnTo>
                      <a:lnTo>
                        <a:pt x="108" y="307"/>
                      </a:lnTo>
                      <a:lnTo>
                        <a:pt x="108" y="2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3" name="Freeform 128"/>
                <p:cNvSpPr>
                  <a:spLocks/>
                </p:cNvSpPr>
                <p:nvPr/>
              </p:nvSpPr>
              <p:spPr bwMode="auto">
                <a:xfrm>
                  <a:off x="2993" y="2101"/>
                  <a:ext cx="61" cy="189"/>
                </a:xfrm>
                <a:custGeom>
                  <a:avLst/>
                  <a:gdLst>
                    <a:gd name="T0" fmla="*/ 106 w 122"/>
                    <a:gd name="T1" fmla="*/ 190 h 378"/>
                    <a:gd name="T2" fmla="*/ 94 w 122"/>
                    <a:gd name="T3" fmla="*/ 178 h 378"/>
                    <a:gd name="T4" fmla="*/ 80 w 122"/>
                    <a:gd name="T5" fmla="*/ 157 h 378"/>
                    <a:gd name="T6" fmla="*/ 65 w 122"/>
                    <a:gd name="T7" fmla="*/ 133 h 378"/>
                    <a:gd name="T8" fmla="*/ 50 w 122"/>
                    <a:gd name="T9" fmla="*/ 105 h 378"/>
                    <a:gd name="T10" fmla="*/ 35 w 122"/>
                    <a:gd name="T11" fmla="*/ 78 h 378"/>
                    <a:gd name="T12" fmla="*/ 23 w 122"/>
                    <a:gd name="T13" fmla="*/ 51 h 378"/>
                    <a:gd name="T14" fmla="*/ 15 w 122"/>
                    <a:gd name="T15" fmla="*/ 30 h 378"/>
                    <a:gd name="T16" fmla="*/ 11 w 122"/>
                    <a:gd name="T17" fmla="*/ 15 h 378"/>
                    <a:gd name="T18" fmla="*/ 7 w 122"/>
                    <a:gd name="T19" fmla="*/ 5 h 378"/>
                    <a:gd name="T20" fmla="*/ 3 w 122"/>
                    <a:gd name="T21" fmla="*/ 0 h 378"/>
                    <a:gd name="T22" fmla="*/ 0 w 122"/>
                    <a:gd name="T23" fmla="*/ 6 h 378"/>
                    <a:gd name="T24" fmla="*/ 5 w 122"/>
                    <a:gd name="T25" fmla="*/ 27 h 378"/>
                    <a:gd name="T26" fmla="*/ 11 w 122"/>
                    <a:gd name="T27" fmla="*/ 45 h 378"/>
                    <a:gd name="T28" fmla="*/ 21 w 122"/>
                    <a:gd name="T29" fmla="*/ 69 h 378"/>
                    <a:gd name="T30" fmla="*/ 34 w 122"/>
                    <a:gd name="T31" fmla="*/ 98 h 378"/>
                    <a:gd name="T32" fmla="*/ 49 w 122"/>
                    <a:gd name="T33" fmla="*/ 127 h 378"/>
                    <a:gd name="T34" fmla="*/ 64 w 122"/>
                    <a:gd name="T35" fmla="*/ 157 h 378"/>
                    <a:gd name="T36" fmla="*/ 79 w 122"/>
                    <a:gd name="T37" fmla="*/ 184 h 378"/>
                    <a:gd name="T38" fmla="*/ 93 w 122"/>
                    <a:gd name="T39" fmla="*/ 204 h 378"/>
                    <a:gd name="T40" fmla="*/ 104 w 122"/>
                    <a:gd name="T41" fmla="*/ 218 h 378"/>
                    <a:gd name="T42" fmla="*/ 95 w 122"/>
                    <a:gd name="T43" fmla="*/ 254 h 378"/>
                    <a:gd name="T44" fmla="*/ 91 w 122"/>
                    <a:gd name="T45" fmla="*/ 298 h 378"/>
                    <a:gd name="T46" fmla="*/ 90 w 122"/>
                    <a:gd name="T47" fmla="*/ 338 h 378"/>
                    <a:gd name="T48" fmla="*/ 91 w 122"/>
                    <a:gd name="T49" fmla="*/ 362 h 378"/>
                    <a:gd name="T50" fmla="*/ 96 w 122"/>
                    <a:gd name="T51" fmla="*/ 373 h 378"/>
                    <a:gd name="T52" fmla="*/ 102 w 122"/>
                    <a:gd name="T53" fmla="*/ 378 h 378"/>
                    <a:gd name="T54" fmla="*/ 105 w 122"/>
                    <a:gd name="T55" fmla="*/ 377 h 378"/>
                    <a:gd name="T56" fmla="*/ 105 w 122"/>
                    <a:gd name="T57" fmla="*/ 368 h 378"/>
                    <a:gd name="T58" fmla="*/ 104 w 122"/>
                    <a:gd name="T59" fmla="*/ 340 h 378"/>
                    <a:gd name="T60" fmla="*/ 106 w 122"/>
                    <a:gd name="T61" fmla="*/ 296 h 378"/>
                    <a:gd name="T62" fmla="*/ 111 w 122"/>
                    <a:gd name="T63" fmla="*/ 252 h 378"/>
                    <a:gd name="T64" fmla="*/ 120 w 122"/>
                    <a:gd name="T65" fmla="*/ 220 h 378"/>
                    <a:gd name="T66" fmla="*/ 122 w 122"/>
                    <a:gd name="T67" fmla="*/ 214 h 378"/>
                    <a:gd name="T68" fmla="*/ 121 w 122"/>
                    <a:gd name="T69" fmla="*/ 207 h 378"/>
                    <a:gd name="T70" fmla="*/ 116 w 122"/>
                    <a:gd name="T71" fmla="*/ 200 h 378"/>
                    <a:gd name="T72" fmla="*/ 106 w 122"/>
                    <a:gd name="T73" fmla="*/ 190 h 3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2"/>
                    <a:gd name="T112" fmla="*/ 0 h 378"/>
                    <a:gd name="T113" fmla="*/ 122 w 122"/>
                    <a:gd name="T114" fmla="*/ 378 h 3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2" h="378">
                      <a:moveTo>
                        <a:pt x="106" y="190"/>
                      </a:moveTo>
                      <a:lnTo>
                        <a:pt x="94" y="178"/>
                      </a:lnTo>
                      <a:lnTo>
                        <a:pt x="80" y="157"/>
                      </a:lnTo>
                      <a:lnTo>
                        <a:pt x="65" y="133"/>
                      </a:lnTo>
                      <a:lnTo>
                        <a:pt x="50" y="105"/>
                      </a:lnTo>
                      <a:lnTo>
                        <a:pt x="35" y="78"/>
                      </a:lnTo>
                      <a:lnTo>
                        <a:pt x="23" y="51"/>
                      </a:lnTo>
                      <a:lnTo>
                        <a:pt x="15" y="30"/>
                      </a:lnTo>
                      <a:lnTo>
                        <a:pt x="11" y="15"/>
                      </a:lnTo>
                      <a:lnTo>
                        <a:pt x="7" y="5"/>
                      </a:ln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5" y="27"/>
                      </a:lnTo>
                      <a:lnTo>
                        <a:pt x="11" y="45"/>
                      </a:lnTo>
                      <a:lnTo>
                        <a:pt x="21" y="69"/>
                      </a:lnTo>
                      <a:lnTo>
                        <a:pt x="34" y="98"/>
                      </a:lnTo>
                      <a:lnTo>
                        <a:pt x="49" y="127"/>
                      </a:lnTo>
                      <a:lnTo>
                        <a:pt x="64" y="157"/>
                      </a:lnTo>
                      <a:lnTo>
                        <a:pt x="79" y="184"/>
                      </a:lnTo>
                      <a:lnTo>
                        <a:pt x="93" y="204"/>
                      </a:lnTo>
                      <a:lnTo>
                        <a:pt x="104" y="218"/>
                      </a:lnTo>
                      <a:lnTo>
                        <a:pt x="95" y="254"/>
                      </a:lnTo>
                      <a:lnTo>
                        <a:pt x="91" y="298"/>
                      </a:lnTo>
                      <a:lnTo>
                        <a:pt x="90" y="338"/>
                      </a:lnTo>
                      <a:lnTo>
                        <a:pt x="91" y="362"/>
                      </a:lnTo>
                      <a:lnTo>
                        <a:pt x="96" y="373"/>
                      </a:lnTo>
                      <a:lnTo>
                        <a:pt x="102" y="378"/>
                      </a:lnTo>
                      <a:lnTo>
                        <a:pt x="105" y="377"/>
                      </a:lnTo>
                      <a:lnTo>
                        <a:pt x="105" y="368"/>
                      </a:lnTo>
                      <a:lnTo>
                        <a:pt x="104" y="340"/>
                      </a:lnTo>
                      <a:lnTo>
                        <a:pt x="106" y="296"/>
                      </a:lnTo>
                      <a:lnTo>
                        <a:pt x="111" y="252"/>
                      </a:lnTo>
                      <a:lnTo>
                        <a:pt x="120" y="220"/>
                      </a:lnTo>
                      <a:lnTo>
                        <a:pt x="122" y="214"/>
                      </a:lnTo>
                      <a:lnTo>
                        <a:pt x="121" y="207"/>
                      </a:lnTo>
                      <a:lnTo>
                        <a:pt x="116" y="200"/>
                      </a:lnTo>
                      <a:lnTo>
                        <a:pt x="106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4" name="Freeform 129"/>
                <p:cNvSpPr>
                  <a:spLocks/>
                </p:cNvSpPr>
                <p:nvPr/>
              </p:nvSpPr>
              <p:spPr bwMode="auto">
                <a:xfrm>
                  <a:off x="3113" y="2133"/>
                  <a:ext cx="31" cy="15"/>
                </a:xfrm>
                <a:custGeom>
                  <a:avLst/>
                  <a:gdLst>
                    <a:gd name="T0" fmla="*/ 53 w 61"/>
                    <a:gd name="T1" fmla="*/ 17 h 30"/>
                    <a:gd name="T2" fmla="*/ 60 w 61"/>
                    <a:gd name="T3" fmla="*/ 13 h 30"/>
                    <a:gd name="T4" fmla="*/ 61 w 61"/>
                    <a:gd name="T5" fmla="*/ 7 h 30"/>
                    <a:gd name="T6" fmla="*/ 56 w 61"/>
                    <a:gd name="T7" fmla="*/ 1 h 30"/>
                    <a:gd name="T8" fmla="*/ 48 w 61"/>
                    <a:gd name="T9" fmla="*/ 0 h 30"/>
                    <a:gd name="T10" fmla="*/ 43 w 61"/>
                    <a:gd name="T11" fmla="*/ 1 h 30"/>
                    <a:gd name="T12" fmla="*/ 37 w 61"/>
                    <a:gd name="T13" fmla="*/ 3 h 30"/>
                    <a:gd name="T14" fmla="*/ 30 w 61"/>
                    <a:gd name="T15" fmla="*/ 6 h 30"/>
                    <a:gd name="T16" fmla="*/ 24 w 61"/>
                    <a:gd name="T17" fmla="*/ 9 h 30"/>
                    <a:gd name="T18" fmla="*/ 17 w 61"/>
                    <a:gd name="T19" fmla="*/ 13 h 30"/>
                    <a:gd name="T20" fmla="*/ 11 w 61"/>
                    <a:gd name="T21" fmla="*/ 16 h 30"/>
                    <a:gd name="T22" fmla="*/ 7 w 61"/>
                    <a:gd name="T23" fmla="*/ 19 h 30"/>
                    <a:gd name="T24" fmla="*/ 3 w 61"/>
                    <a:gd name="T25" fmla="*/ 22 h 30"/>
                    <a:gd name="T26" fmla="*/ 0 w 61"/>
                    <a:gd name="T27" fmla="*/ 25 h 30"/>
                    <a:gd name="T28" fmla="*/ 1 w 61"/>
                    <a:gd name="T29" fmla="*/ 29 h 30"/>
                    <a:gd name="T30" fmla="*/ 6 w 61"/>
                    <a:gd name="T31" fmla="*/ 30 h 30"/>
                    <a:gd name="T32" fmla="*/ 11 w 61"/>
                    <a:gd name="T33" fmla="*/ 27 h 30"/>
                    <a:gd name="T34" fmla="*/ 15 w 61"/>
                    <a:gd name="T35" fmla="*/ 26 h 30"/>
                    <a:gd name="T36" fmla="*/ 20 w 61"/>
                    <a:gd name="T37" fmla="*/ 24 h 30"/>
                    <a:gd name="T38" fmla="*/ 25 w 61"/>
                    <a:gd name="T39" fmla="*/ 23 h 30"/>
                    <a:gd name="T40" fmla="*/ 31 w 61"/>
                    <a:gd name="T41" fmla="*/ 22 h 30"/>
                    <a:gd name="T42" fmla="*/ 37 w 61"/>
                    <a:gd name="T43" fmla="*/ 21 h 30"/>
                    <a:gd name="T44" fmla="*/ 43 w 61"/>
                    <a:gd name="T45" fmla="*/ 19 h 30"/>
                    <a:gd name="T46" fmla="*/ 48 w 61"/>
                    <a:gd name="T47" fmla="*/ 18 h 30"/>
                    <a:gd name="T48" fmla="*/ 53 w 61"/>
                    <a:gd name="T49" fmla="*/ 17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"/>
                    <a:gd name="T76" fmla="*/ 0 h 30"/>
                    <a:gd name="T77" fmla="*/ 61 w 61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" h="30">
                      <a:moveTo>
                        <a:pt x="53" y="17"/>
                      </a:moveTo>
                      <a:lnTo>
                        <a:pt x="60" y="13"/>
                      </a:lnTo>
                      <a:lnTo>
                        <a:pt x="61" y="7"/>
                      </a:lnTo>
                      <a:lnTo>
                        <a:pt x="56" y="1"/>
                      </a:ln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7" y="3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7" y="13"/>
                      </a:lnTo>
                      <a:lnTo>
                        <a:pt x="11" y="16"/>
                      </a:lnTo>
                      <a:lnTo>
                        <a:pt x="7" y="19"/>
                      </a:lnTo>
                      <a:lnTo>
                        <a:pt x="3" y="22"/>
                      </a:lnTo>
                      <a:lnTo>
                        <a:pt x="0" y="25"/>
                      </a:lnTo>
                      <a:lnTo>
                        <a:pt x="1" y="29"/>
                      </a:lnTo>
                      <a:lnTo>
                        <a:pt x="6" y="30"/>
                      </a:lnTo>
                      <a:lnTo>
                        <a:pt x="11" y="27"/>
                      </a:lnTo>
                      <a:lnTo>
                        <a:pt x="15" y="26"/>
                      </a:lnTo>
                      <a:lnTo>
                        <a:pt x="20" y="24"/>
                      </a:lnTo>
                      <a:lnTo>
                        <a:pt x="25" y="23"/>
                      </a:lnTo>
                      <a:lnTo>
                        <a:pt x="31" y="22"/>
                      </a:lnTo>
                      <a:lnTo>
                        <a:pt x="37" y="21"/>
                      </a:lnTo>
                      <a:lnTo>
                        <a:pt x="43" y="19"/>
                      </a:lnTo>
                      <a:lnTo>
                        <a:pt x="48" y="18"/>
                      </a:lnTo>
                      <a:lnTo>
                        <a:pt x="5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5" name="Freeform 130"/>
                <p:cNvSpPr>
                  <a:spLocks/>
                </p:cNvSpPr>
                <p:nvPr/>
              </p:nvSpPr>
              <p:spPr bwMode="auto">
                <a:xfrm>
                  <a:off x="3066" y="2132"/>
                  <a:ext cx="27" cy="48"/>
                </a:xfrm>
                <a:custGeom>
                  <a:avLst/>
                  <a:gdLst>
                    <a:gd name="T0" fmla="*/ 8 w 54"/>
                    <a:gd name="T1" fmla="*/ 19 h 96"/>
                    <a:gd name="T2" fmla="*/ 18 w 54"/>
                    <a:gd name="T3" fmla="*/ 33 h 96"/>
                    <a:gd name="T4" fmla="*/ 25 w 54"/>
                    <a:gd name="T5" fmla="*/ 54 h 96"/>
                    <a:gd name="T6" fmla="*/ 31 w 54"/>
                    <a:gd name="T7" fmla="*/ 73 h 96"/>
                    <a:gd name="T8" fmla="*/ 34 w 54"/>
                    <a:gd name="T9" fmla="*/ 88 h 96"/>
                    <a:gd name="T10" fmla="*/ 39 w 54"/>
                    <a:gd name="T11" fmla="*/ 95 h 96"/>
                    <a:gd name="T12" fmla="*/ 46 w 54"/>
                    <a:gd name="T13" fmla="*/ 96 h 96"/>
                    <a:gd name="T14" fmla="*/ 51 w 54"/>
                    <a:gd name="T15" fmla="*/ 93 h 96"/>
                    <a:gd name="T16" fmla="*/ 54 w 54"/>
                    <a:gd name="T17" fmla="*/ 81 h 96"/>
                    <a:gd name="T18" fmla="*/ 53 w 54"/>
                    <a:gd name="T19" fmla="*/ 73 h 96"/>
                    <a:gd name="T20" fmla="*/ 50 w 54"/>
                    <a:gd name="T21" fmla="*/ 63 h 96"/>
                    <a:gd name="T22" fmla="*/ 46 w 54"/>
                    <a:gd name="T23" fmla="*/ 51 h 96"/>
                    <a:gd name="T24" fmla="*/ 41 w 54"/>
                    <a:gd name="T25" fmla="*/ 41 h 96"/>
                    <a:gd name="T26" fmla="*/ 34 w 54"/>
                    <a:gd name="T27" fmla="*/ 29 h 96"/>
                    <a:gd name="T28" fmla="*/ 28 w 54"/>
                    <a:gd name="T29" fmla="*/ 19 h 96"/>
                    <a:gd name="T30" fmla="*/ 22 w 54"/>
                    <a:gd name="T31" fmla="*/ 11 h 96"/>
                    <a:gd name="T32" fmla="*/ 15 w 54"/>
                    <a:gd name="T33" fmla="*/ 4 h 96"/>
                    <a:gd name="T34" fmla="*/ 5 w 54"/>
                    <a:gd name="T35" fmla="*/ 0 h 96"/>
                    <a:gd name="T36" fmla="*/ 0 w 54"/>
                    <a:gd name="T37" fmla="*/ 2 h 96"/>
                    <a:gd name="T38" fmla="*/ 0 w 54"/>
                    <a:gd name="T39" fmla="*/ 9 h 96"/>
                    <a:gd name="T40" fmla="*/ 8 w 54"/>
                    <a:gd name="T41" fmla="*/ 19 h 9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96"/>
                    <a:gd name="T65" fmla="*/ 54 w 54"/>
                    <a:gd name="T66" fmla="*/ 96 h 9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96">
                      <a:moveTo>
                        <a:pt x="8" y="19"/>
                      </a:moveTo>
                      <a:lnTo>
                        <a:pt x="18" y="33"/>
                      </a:lnTo>
                      <a:lnTo>
                        <a:pt x="25" y="54"/>
                      </a:lnTo>
                      <a:lnTo>
                        <a:pt x="31" y="73"/>
                      </a:lnTo>
                      <a:lnTo>
                        <a:pt x="34" y="88"/>
                      </a:lnTo>
                      <a:lnTo>
                        <a:pt x="39" y="95"/>
                      </a:lnTo>
                      <a:lnTo>
                        <a:pt x="46" y="96"/>
                      </a:lnTo>
                      <a:lnTo>
                        <a:pt x="51" y="93"/>
                      </a:lnTo>
                      <a:lnTo>
                        <a:pt x="54" y="81"/>
                      </a:lnTo>
                      <a:lnTo>
                        <a:pt x="53" y="73"/>
                      </a:lnTo>
                      <a:lnTo>
                        <a:pt x="50" y="63"/>
                      </a:lnTo>
                      <a:lnTo>
                        <a:pt x="46" y="51"/>
                      </a:lnTo>
                      <a:lnTo>
                        <a:pt x="41" y="41"/>
                      </a:lnTo>
                      <a:lnTo>
                        <a:pt x="34" y="29"/>
                      </a:lnTo>
                      <a:lnTo>
                        <a:pt x="28" y="19"/>
                      </a:lnTo>
                      <a:lnTo>
                        <a:pt x="22" y="11"/>
                      </a:lnTo>
                      <a:lnTo>
                        <a:pt x="15" y="4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6" name="Freeform 131"/>
                <p:cNvSpPr>
                  <a:spLocks/>
                </p:cNvSpPr>
                <p:nvPr/>
              </p:nvSpPr>
              <p:spPr bwMode="auto">
                <a:xfrm>
                  <a:off x="3111" y="2163"/>
                  <a:ext cx="48" cy="20"/>
                </a:xfrm>
                <a:custGeom>
                  <a:avLst/>
                  <a:gdLst>
                    <a:gd name="T0" fmla="*/ 91 w 97"/>
                    <a:gd name="T1" fmla="*/ 2 h 39"/>
                    <a:gd name="T2" fmla="*/ 84 w 97"/>
                    <a:gd name="T3" fmla="*/ 1 h 39"/>
                    <a:gd name="T4" fmla="*/ 75 w 97"/>
                    <a:gd name="T5" fmla="*/ 0 h 39"/>
                    <a:gd name="T6" fmla="*/ 63 w 97"/>
                    <a:gd name="T7" fmla="*/ 1 h 39"/>
                    <a:gd name="T8" fmla="*/ 49 w 97"/>
                    <a:gd name="T9" fmla="*/ 2 h 39"/>
                    <a:gd name="T10" fmla="*/ 35 w 97"/>
                    <a:gd name="T11" fmla="*/ 5 h 39"/>
                    <a:gd name="T12" fmla="*/ 22 w 97"/>
                    <a:gd name="T13" fmla="*/ 9 h 39"/>
                    <a:gd name="T14" fmla="*/ 11 w 97"/>
                    <a:gd name="T15" fmla="*/ 16 h 39"/>
                    <a:gd name="T16" fmla="*/ 3 w 97"/>
                    <a:gd name="T17" fmla="*/ 25 h 39"/>
                    <a:gd name="T18" fmla="*/ 0 w 97"/>
                    <a:gd name="T19" fmla="*/ 32 h 39"/>
                    <a:gd name="T20" fmla="*/ 4 w 97"/>
                    <a:gd name="T21" fmla="*/ 38 h 39"/>
                    <a:gd name="T22" fmla="*/ 8 w 97"/>
                    <a:gd name="T23" fmla="*/ 39 h 39"/>
                    <a:gd name="T24" fmla="*/ 15 w 97"/>
                    <a:gd name="T25" fmla="*/ 37 h 39"/>
                    <a:gd name="T26" fmla="*/ 23 w 97"/>
                    <a:gd name="T27" fmla="*/ 31 h 39"/>
                    <a:gd name="T28" fmla="*/ 33 w 97"/>
                    <a:gd name="T29" fmla="*/ 25 h 39"/>
                    <a:gd name="T30" fmla="*/ 42 w 97"/>
                    <a:gd name="T31" fmla="*/ 22 h 39"/>
                    <a:gd name="T32" fmla="*/ 51 w 97"/>
                    <a:gd name="T33" fmla="*/ 18 h 39"/>
                    <a:gd name="T34" fmla="*/ 61 w 97"/>
                    <a:gd name="T35" fmla="*/ 16 h 39"/>
                    <a:gd name="T36" fmla="*/ 72 w 97"/>
                    <a:gd name="T37" fmla="*/ 14 h 39"/>
                    <a:gd name="T38" fmla="*/ 81 w 97"/>
                    <a:gd name="T39" fmla="*/ 11 h 39"/>
                    <a:gd name="T40" fmla="*/ 91 w 97"/>
                    <a:gd name="T41" fmla="*/ 10 h 39"/>
                    <a:gd name="T42" fmla="*/ 94 w 97"/>
                    <a:gd name="T43" fmla="*/ 9 h 39"/>
                    <a:gd name="T44" fmla="*/ 97 w 97"/>
                    <a:gd name="T45" fmla="*/ 8 h 39"/>
                    <a:gd name="T46" fmla="*/ 97 w 97"/>
                    <a:gd name="T47" fmla="*/ 6 h 39"/>
                    <a:gd name="T48" fmla="*/ 91 w 97"/>
                    <a:gd name="T49" fmla="*/ 2 h 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7"/>
                    <a:gd name="T76" fmla="*/ 0 h 39"/>
                    <a:gd name="T77" fmla="*/ 97 w 97"/>
                    <a:gd name="T78" fmla="*/ 39 h 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7" h="39">
                      <a:moveTo>
                        <a:pt x="91" y="2"/>
                      </a:moveTo>
                      <a:lnTo>
                        <a:pt x="84" y="1"/>
                      </a:lnTo>
                      <a:lnTo>
                        <a:pt x="75" y="0"/>
                      </a:lnTo>
                      <a:lnTo>
                        <a:pt x="63" y="1"/>
                      </a:lnTo>
                      <a:lnTo>
                        <a:pt x="49" y="2"/>
                      </a:lnTo>
                      <a:lnTo>
                        <a:pt x="35" y="5"/>
                      </a:lnTo>
                      <a:lnTo>
                        <a:pt x="22" y="9"/>
                      </a:lnTo>
                      <a:lnTo>
                        <a:pt x="11" y="16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4" y="38"/>
                      </a:lnTo>
                      <a:lnTo>
                        <a:pt x="8" y="39"/>
                      </a:lnTo>
                      <a:lnTo>
                        <a:pt x="15" y="37"/>
                      </a:lnTo>
                      <a:lnTo>
                        <a:pt x="23" y="31"/>
                      </a:lnTo>
                      <a:lnTo>
                        <a:pt x="33" y="25"/>
                      </a:lnTo>
                      <a:lnTo>
                        <a:pt x="42" y="22"/>
                      </a:lnTo>
                      <a:lnTo>
                        <a:pt x="51" y="18"/>
                      </a:lnTo>
                      <a:lnTo>
                        <a:pt x="61" y="16"/>
                      </a:lnTo>
                      <a:lnTo>
                        <a:pt x="72" y="14"/>
                      </a:lnTo>
                      <a:lnTo>
                        <a:pt x="81" y="11"/>
                      </a:lnTo>
                      <a:lnTo>
                        <a:pt x="91" y="10"/>
                      </a:lnTo>
                      <a:lnTo>
                        <a:pt x="94" y="9"/>
                      </a:lnTo>
                      <a:lnTo>
                        <a:pt x="97" y="8"/>
                      </a:lnTo>
                      <a:lnTo>
                        <a:pt x="97" y="6"/>
                      </a:lnTo>
                      <a:lnTo>
                        <a:pt x="9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7" name="Freeform 132"/>
                <p:cNvSpPr>
                  <a:spLocks/>
                </p:cNvSpPr>
                <p:nvPr/>
              </p:nvSpPr>
              <p:spPr bwMode="auto">
                <a:xfrm>
                  <a:off x="3074" y="2218"/>
                  <a:ext cx="120" cy="105"/>
                </a:xfrm>
                <a:custGeom>
                  <a:avLst/>
                  <a:gdLst>
                    <a:gd name="T0" fmla="*/ 12 w 239"/>
                    <a:gd name="T1" fmla="*/ 206 h 210"/>
                    <a:gd name="T2" fmla="*/ 18 w 239"/>
                    <a:gd name="T3" fmla="*/ 197 h 210"/>
                    <a:gd name="T4" fmla="*/ 25 w 239"/>
                    <a:gd name="T5" fmla="*/ 187 h 210"/>
                    <a:gd name="T6" fmla="*/ 33 w 239"/>
                    <a:gd name="T7" fmla="*/ 176 h 210"/>
                    <a:gd name="T8" fmla="*/ 41 w 239"/>
                    <a:gd name="T9" fmla="*/ 163 h 210"/>
                    <a:gd name="T10" fmla="*/ 47 w 239"/>
                    <a:gd name="T11" fmla="*/ 150 h 210"/>
                    <a:gd name="T12" fmla="*/ 53 w 239"/>
                    <a:gd name="T13" fmla="*/ 138 h 210"/>
                    <a:gd name="T14" fmla="*/ 55 w 239"/>
                    <a:gd name="T15" fmla="*/ 125 h 210"/>
                    <a:gd name="T16" fmla="*/ 55 w 239"/>
                    <a:gd name="T17" fmla="*/ 116 h 210"/>
                    <a:gd name="T18" fmla="*/ 72 w 239"/>
                    <a:gd name="T19" fmla="*/ 110 h 210"/>
                    <a:gd name="T20" fmla="*/ 94 w 239"/>
                    <a:gd name="T21" fmla="*/ 102 h 210"/>
                    <a:gd name="T22" fmla="*/ 120 w 239"/>
                    <a:gd name="T23" fmla="*/ 90 h 210"/>
                    <a:gd name="T24" fmla="*/ 146 w 239"/>
                    <a:gd name="T25" fmla="*/ 78 h 210"/>
                    <a:gd name="T26" fmla="*/ 173 w 239"/>
                    <a:gd name="T27" fmla="*/ 63 h 210"/>
                    <a:gd name="T28" fmla="*/ 197 w 239"/>
                    <a:gd name="T29" fmla="*/ 47 h 210"/>
                    <a:gd name="T30" fmla="*/ 219 w 239"/>
                    <a:gd name="T31" fmla="*/ 30 h 210"/>
                    <a:gd name="T32" fmla="*/ 236 w 239"/>
                    <a:gd name="T33" fmla="*/ 13 h 210"/>
                    <a:gd name="T34" fmla="*/ 239 w 239"/>
                    <a:gd name="T35" fmla="*/ 7 h 210"/>
                    <a:gd name="T36" fmla="*/ 239 w 239"/>
                    <a:gd name="T37" fmla="*/ 3 h 210"/>
                    <a:gd name="T38" fmla="*/ 237 w 239"/>
                    <a:gd name="T39" fmla="*/ 0 h 210"/>
                    <a:gd name="T40" fmla="*/ 231 w 239"/>
                    <a:gd name="T41" fmla="*/ 4 h 210"/>
                    <a:gd name="T42" fmla="*/ 209 w 239"/>
                    <a:gd name="T43" fmla="*/ 22 h 210"/>
                    <a:gd name="T44" fmla="*/ 184 w 239"/>
                    <a:gd name="T45" fmla="*/ 38 h 210"/>
                    <a:gd name="T46" fmla="*/ 159 w 239"/>
                    <a:gd name="T47" fmla="*/ 53 h 210"/>
                    <a:gd name="T48" fmla="*/ 133 w 239"/>
                    <a:gd name="T49" fmla="*/ 67 h 210"/>
                    <a:gd name="T50" fmla="*/ 110 w 239"/>
                    <a:gd name="T51" fmla="*/ 78 h 210"/>
                    <a:gd name="T52" fmla="*/ 90 w 239"/>
                    <a:gd name="T53" fmla="*/ 86 h 210"/>
                    <a:gd name="T54" fmla="*/ 73 w 239"/>
                    <a:gd name="T55" fmla="*/ 91 h 210"/>
                    <a:gd name="T56" fmla="*/ 62 w 239"/>
                    <a:gd name="T57" fmla="*/ 94 h 210"/>
                    <a:gd name="T58" fmla="*/ 49 w 239"/>
                    <a:gd name="T59" fmla="*/ 97 h 210"/>
                    <a:gd name="T60" fmla="*/ 42 w 239"/>
                    <a:gd name="T61" fmla="*/ 102 h 210"/>
                    <a:gd name="T62" fmla="*/ 39 w 239"/>
                    <a:gd name="T63" fmla="*/ 109 h 210"/>
                    <a:gd name="T64" fmla="*/ 38 w 239"/>
                    <a:gd name="T65" fmla="*/ 116 h 210"/>
                    <a:gd name="T66" fmla="*/ 37 w 239"/>
                    <a:gd name="T67" fmla="*/ 121 h 210"/>
                    <a:gd name="T68" fmla="*/ 34 w 239"/>
                    <a:gd name="T69" fmla="*/ 129 h 210"/>
                    <a:gd name="T70" fmla="*/ 31 w 239"/>
                    <a:gd name="T71" fmla="*/ 141 h 210"/>
                    <a:gd name="T72" fmla="*/ 26 w 239"/>
                    <a:gd name="T73" fmla="*/ 154 h 210"/>
                    <a:gd name="T74" fmla="*/ 21 w 239"/>
                    <a:gd name="T75" fmla="*/ 168 h 210"/>
                    <a:gd name="T76" fmla="*/ 15 w 239"/>
                    <a:gd name="T77" fmla="*/ 180 h 210"/>
                    <a:gd name="T78" fmla="*/ 8 w 239"/>
                    <a:gd name="T79" fmla="*/ 192 h 210"/>
                    <a:gd name="T80" fmla="*/ 2 w 239"/>
                    <a:gd name="T81" fmla="*/ 202 h 210"/>
                    <a:gd name="T82" fmla="*/ 0 w 239"/>
                    <a:gd name="T83" fmla="*/ 208 h 210"/>
                    <a:gd name="T84" fmla="*/ 2 w 239"/>
                    <a:gd name="T85" fmla="*/ 210 h 210"/>
                    <a:gd name="T86" fmla="*/ 7 w 239"/>
                    <a:gd name="T87" fmla="*/ 210 h 210"/>
                    <a:gd name="T88" fmla="*/ 12 w 239"/>
                    <a:gd name="T89" fmla="*/ 206 h 21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9"/>
                    <a:gd name="T136" fmla="*/ 0 h 210"/>
                    <a:gd name="T137" fmla="*/ 239 w 239"/>
                    <a:gd name="T138" fmla="*/ 210 h 21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9" h="210">
                      <a:moveTo>
                        <a:pt x="12" y="206"/>
                      </a:moveTo>
                      <a:lnTo>
                        <a:pt x="18" y="197"/>
                      </a:lnTo>
                      <a:lnTo>
                        <a:pt x="25" y="187"/>
                      </a:lnTo>
                      <a:lnTo>
                        <a:pt x="33" y="176"/>
                      </a:lnTo>
                      <a:lnTo>
                        <a:pt x="41" y="163"/>
                      </a:lnTo>
                      <a:lnTo>
                        <a:pt x="47" y="150"/>
                      </a:lnTo>
                      <a:lnTo>
                        <a:pt x="53" y="138"/>
                      </a:lnTo>
                      <a:lnTo>
                        <a:pt x="55" y="125"/>
                      </a:lnTo>
                      <a:lnTo>
                        <a:pt x="55" y="116"/>
                      </a:lnTo>
                      <a:lnTo>
                        <a:pt x="72" y="110"/>
                      </a:lnTo>
                      <a:lnTo>
                        <a:pt x="94" y="102"/>
                      </a:lnTo>
                      <a:lnTo>
                        <a:pt x="120" y="90"/>
                      </a:lnTo>
                      <a:lnTo>
                        <a:pt x="146" y="78"/>
                      </a:lnTo>
                      <a:lnTo>
                        <a:pt x="173" y="63"/>
                      </a:lnTo>
                      <a:lnTo>
                        <a:pt x="197" y="47"/>
                      </a:lnTo>
                      <a:lnTo>
                        <a:pt x="219" y="30"/>
                      </a:lnTo>
                      <a:lnTo>
                        <a:pt x="236" y="13"/>
                      </a:lnTo>
                      <a:lnTo>
                        <a:pt x="239" y="7"/>
                      </a:lnTo>
                      <a:lnTo>
                        <a:pt x="239" y="3"/>
                      </a:lnTo>
                      <a:lnTo>
                        <a:pt x="237" y="0"/>
                      </a:lnTo>
                      <a:lnTo>
                        <a:pt x="231" y="4"/>
                      </a:lnTo>
                      <a:lnTo>
                        <a:pt x="209" y="22"/>
                      </a:lnTo>
                      <a:lnTo>
                        <a:pt x="184" y="38"/>
                      </a:lnTo>
                      <a:lnTo>
                        <a:pt x="159" y="53"/>
                      </a:lnTo>
                      <a:lnTo>
                        <a:pt x="133" y="67"/>
                      </a:lnTo>
                      <a:lnTo>
                        <a:pt x="110" y="78"/>
                      </a:lnTo>
                      <a:lnTo>
                        <a:pt x="90" y="86"/>
                      </a:lnTo>
                      <a:lnTo>
                        <a:pt x="73" y="91"/>
                      </a:lnTo>
                      <a:lnTo>
                        <a:pt x="62" y="94"/>
                      </a:lnTo>
                      <a:lnTo>
                        <a:pt x="49" y="97"/>
                      </a:lnTo>
                      <a:lnTo>
                        <a:pt x="42" y="102"/>
                      </a:lnTo>
                      <a:lnTo>
                        <a:pt x="39" y="109"/>
                      </a:lnTo>
                      <a:lnTo>
                        <a:pt x="38" y="116"/>
                      </a:lnTo>
                      <a:lnTo>
                        <a:pt x="37" y="121"/>
                      </a:lnTo>
                      <a:lnTo>
                        <a:pt x="34" y="129"/>
                      </a:lnTo>
                      <a:lnTo>
                        <a:pt x="31" y="141"/>
                      </a:lnTo>
                      <a:lnTo>
                        <a:pt x="26" y="154"/>
                      </a:lnTo>
                      <a:lnTo>
                        <a:pt x="21" y="168"/>
                      </a:lnTo>
                      <a:lnTo>
                        <a:pt x="15" y="180"/>
                      </a:lnTo>
                      <a:lnTo>
                        <a:pt x="8" y="192"/>
                      </a:lnTo>
                      <a:lnTo>
                        <a:pt x="2" y="202"/>
                      </a:lnTo>
                      <a:lnTo>
                        <a:pt x="0" y="208"/>
                      </a:lnTo>
                      <a:lnTo>
                        <a:pt x="2" y="210"/>
                      </a:lnTo>
                      <a:lnTo>
                        <a:pt x="7" y="210"/>
                      </a:lnTo>
                      <a:lnTo>
                        <a:pt x="12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8" name="Freeform 133"/>
                <p:cNvSpPr>
                  <a:spLocks/>
                </p:cNvSpPr>
                <p:nvPr/>
              </p:nvSpPr>
              <p:spPr bwMode="auto">
                <a:xfrm>
                  <a:off x="3094" y="2210"/>
                  <a:ext cx="117" cy="101"/>
                </a:xfrm>
                <a:custGeom>
                  <a:avLst/>
                  <a:gdLst>
                    <a:gd name="T0" fmla="*/ 222 w 235"/>
                    <a:gd name="T1" fmla="*/ 8 h 203"/>
                    <a:gd name="T2" fmla="*/ 214 w 235"/>
                    <a:gd name="T3" fmla="*/ 19 h 203"/>
                    <a:gd name="T4" fmla="*/ 200 w 235"/>
                    <a:gd name="T5" fmla="*/ 38 h 203"/>
                    <a:gd name="T6" fmla="*/ 182 w 235"/>
                    <a:gd name="T7" fmla="*/ 61 h 203"/>
                    <a:gd name="T8" fmla="*/ 161 w 235"/>
                    <a:gd name="T9" fmla="*/ 89 h 203"/>
                    <a:gd name="T10" fmla="*/ 140 w 235"/>
                    <a:gd name="T11" fmla="*/ 117 h 203"/>
                    <a:gd name="T12" fmla="*/ 122 w 235"/>
                    <a:gd name="T13" fmla="*/ 141 h 203"/>
                    <a:gd name="T14" fmla="*/ 108 w 235"/>
                    <a:gd name="T15" fmla="*/ 161 h 203"/>
                    <a:gd name="T16" fmla="*/ 100 w 235"/>
                    <a:gd name="T17" fmla="*/ 175 h 203"/>
                    <a:gd name="T18" fmla="*/ 87 w 235"/>
                    <a:gd name="T19" fmla="*/ 176 h 203"/>
                    <a:gd name="T20" fmla="*/ 74 w 235"/>
                    <a:gd name="T21" fmla="*/ 178 h 203"/>
                    <a:gd name="T22" fmla="*/ 60 w 235"/>
                    <a:gd name="T23" fmla="*/ 180 h 203"/>
                    <a:gd name="T24" fmla="*/ 46 w 235"/>
                    <a:gd name="T25" fmla="*/ 182 h 203"/>
                    <a:gd name="T26" fmla="*/ 32 w 235"/>
                    <a:gd name="T27" fmla="*/ 186 h 203"/>
                    <a:gd name="T28" fmla="*/ 22 w 235"/>
                    <a:gd name="T29" fmla="*/ 189 h 203"/>
                    <a:gd name="T30" fmla="*/ 13 w 235"/>
                    <a:gd name="T31" fmla="*/ 191 h 203"/>
                    <a:gd name="T32" fmla="*/ 6 w 235"/>
                    <a:gd name="T33" fmla="*/ 194 h 203"/>
                    <a:gd name="T34" fmla="*/ 0 w 235"/>
                    <a:gd name="T35" fmla="*/ 198 h 203"/>
                    <a:gd name="T36" fmla="*/ 0 w 235"/>
                    <a:gd name="T37" fmla="*/ 202 h 203"/>
                    <a:gd name="T38" fmla="*/ 3 w 235"/>
                    <a:gd name="T39" fmla="*/ 203 h 203"/>
                    <a:gd name="T40" fmla="*/ 10 w 235"/>
                    <a:gd name="T41" fmla="*/ 202 h 203"/>
                    <a:gd name="T42" fmla="*/ 17 w 235"/>
                    <a:gd name="T43" fmla="*/ 201 h 203"/>
                    <a:gd name="T44" fmla="*/ 26 w 235"/>
                    <a:gd name="T45" fmla="*/ 199 h 203"/>
                    <a:gd name="T46" fmla="*/ 38 w 235"/>
                    <a:gd name="T47" fmla="*/ 197 h 203"/>
                    <a:gd name="T48" fmla="*/ 51 w 235"/>
                    <a:gd name="T49" fmla="*/ 196 h 203"/>
                    <a:gd name="T50" fmla="*/ 64 w 235"/>
                    <a:gd name="T51" fmla="*/ 195 h 203"/>
                    <a:gd name="T52" fmla="*/ 76 w 235"/>
                    <a:gd name="T53" fmla="*/ 195 h 203"/>
                    <a:gd name="T54" fmla="*/ 85 w 235"/>
                    <a:gd name="T55" fmla="*/ 195 h 203"/>
                    <a:gd name="T56" fmla="*/ 91 w 235"/>
                    <a:gd name="T57" fmla="*/ 196 h 203"/>
                    <a:gd name="T58" fmla="*/ 102 w 235"/>
                    <a:gd name="T59" fmla="*/ 197 h 203"/>
                    <a:gd name="T60" fmla="*/ 111 w 235"/>
                    <a:gd name="T61" fmla="*/ 195 h 203"/>
                    <a:gd name="T62" fmla="*/ 116 w 235"/>
                    <a:gd name="T63" fmla="*/ 189 h 203"/>
                    <a:gd name="T64" fmla="*/ 120 w 235"/>
                    <a:gd name="T65" fmla="*/ 180 h 203"/>
                    <a:gd name="T66" fmla="*/ 125 w 235"/>
                    <a:gd name="T67" fmla="*/ 167 h 203"/>
                    <a:gd name="T68" fmla="*/ 138 w 235"/>
                    <a:gd name="T69" fmla="*/ 146 h 203"/>
                    <a:gd name="T70" fmla="*/ 154 w 235"/>
                    <a:gd name="T71" fmla="*/ 121 h 203"/>
                    <a:gd name="T72" fmla="*/ 174 w 235"/>
                    <a:gd name="T73" fmla="*/ 93 h 203"/>
                    <a:gd name="T74" fmla="*/ 193 w 235"/>
                    <a:gd name="T75" fmla="*/ 66 h 203"/>
                    <a:gd name="T76" fmla="*/ 211 w 235"/>
                    <a:gd name="T77" fmla="*/ 40 h 203"/>
                    <a:gd name="T78" fmla="*/ 225 w 235"/>
                    <a:gd name="T79" fmla="*/ 22 h 203"/>
                    <a:gd name="T80" fmla="*/ 233 w 235"/>
                    <a:gd name="T81" fmla="*/ 10 h 203"/>
                    <a:gd name="T82" fmla="*/ 235 w 235"/>
                    <a:gd name="T83" fmla="*/ 4 h 203"/>
                    <a:gd name="T84" fmla="*/ 233 w 235"/>
                    <a:gd name="T85" fmla="*/ 0 h 203"/>
                    <a:gd name="T86" fmla="*/ 228 w 235"/>
                    <a:gd name="T87" fmla="*/ 1 h 203"/>
                    <a:gd name="T88" fmla="*/ 222 w 235"/>
                    <a:gd name="T89" fmla="*/ 8 h 2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5"/>
                    <a:gd name="T136" fmla="*/ 0 h 203"/>
                    <a:gd name="T137" fmla="*/ 235 w 235"/>
                    <a:gd name="T138" fmla="*/ 203 h 2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5" h="203">
                      <a:moveTo>
                        <a:pt x="222" y="8"/>
                      </a:moveTo>
                      <a:lnTo>
                        <a:pt x="214" y="19"/>
                      </a:lnTo>
                      <a:lnTo>
                        <a:pt x="200" y="38"/>
                      </a:lnTo>
                      <a:lnTo>
                        <a:pt x="182" y="61"/>
                      </a:lnTo>
                      <a:lnTo>
                        <a:pt x="161" y="89"/>
                      </a:lnTo>
                      <a:lnTo>
                        <a:pt x="140" y="117"/>
                      </a:lnTo>
                      <a:lnTo>
                        <a:pt x="122" y="141"/>
                      </a:lnTo>
                      <a:lnTo>
                        <a:pt x="108" y="161"/>
                      </a:lnTo>
                      <a:lnTo>
                        <a:pt x="100" y="175"/>
                      </a:lnTo>
                      <a:lnTo>
                        <a:pt x="87" y="176"/>
                      </a:lnTo>
                      <a:lnTo>
                        <a:pt x="74" y="178"/>
                      </a:lnTo>
                      <a:lnTo>
                        <a:pt x="60" y="180"/>
                      </a:lnTo>
                      <a:lnTo>
                        <a:pt x="46" y="182"/>
                      </a:lnTo>
                      <a:lnTo>
                        <a:pt x="32" y="186"/>
                      </a:lnTo>
                      <a:lnTo>
                        <a:pt x="22" y="189"/>
                      </a:lnTo>
                      <a:lnTo>
                        <a:pt x="13" y="191"/>
                      </a:lnTo>
                      <a:lnTo>
                        <a:pt x="6" y="194"/>
                      </a:lnTo>
                      <a:lnTo>
                        <a:pt x="0" y="198"/>
                      </a:lnTo>
                      <a:lnTo>
                        <a:pt x="0" y="202"/>
                      </a:lnTo>
                      <a:lnTo>
                        <a:pt x="3" y="203"/>
                      </a:lnTo>
                      <a:lnTo>
                        <a:pt x="10" y="202"/>
                      </a:lnTo>
                      <a:lnTo>
                        <a:pt x="17" y="201"/>
                      </a:lnTo>
                      <a:lnTo>
                        <a:pt x="26" y="199"/>
                      </a:lnTo>
                      <a:lnTo>
                        <a:pt x="38" y="197"/>
                      </a:lnTo>
                      <a:lnTo>
                        <a:pt x="51" y="196"/>
                      </a:lnTo>
                      <a:lnTo>
                        <a:pt x="64" y="195"/>
                      </a:lnTo>
                      <a:lnTo>
                        <a:pt x="76" y="195"/>
                      </a:lnTo>
                      <a:lnTo>
                        <a:pt x="85" y="195"/>
                      </a:lnTo>
                      <a:lnTo>
                        <a:pt x="91" y="196"/>
                      </a:lnTo>
                      <a:lnTo>
                        <a:pt x="102" y="197"/>
                      </a:lnTo>
                      <a:lnTo>
                        <a:pt x="111" y="195"/>
                      </a:lnTo>
                      <a:lnTo>
                        <a:pt x="116" y="189"/>
                      </a:lnTo>
                      <a:lnTo>
                        <a:pt x="120" y="180"/>
                      </a:lnTo>
                      <a:lnTo>
                        <a:pt x="125" y="167"/>
                      </a:lnTo>
                      <a:lnTo>
                        <a:pt x="138" y="146"/>
                      </a:lnTo>
                      <a:lnTo>
                        <a:pt x="154" y="121"/>
                      </a:lnTo>
                      <a:lnTo>
                        <a:pt x="174" y="93"/>
                      </a:lnTo>
                      <a:lnTo>
                        <a:pt x="193" y="66"/>
                      </a:lnTo>
                      <a:lnTo>
                        <a:pt x="211" y="40"/>
                      </a:lnTo>
                      <a:lnTo>
                        <a:pt x="225" y="22"/>
                      </a:lnTo>
                      <a:lnTo>
                        <a:pt x="233" y="10"/>
                      </a:lnTo>
                      <a:lnTo>
                        <a:pt x="235" y="4"/>
                      </a:lnTo>
                      <a:lnTo>
                        <a:pt x="233" y="0"/>
                      </a:lnTo>
                      <a:lnTo>
                        <a:pt x="228" y="1"/>
                      </a:lnTo>
                      <a:lnTo>
                        <a:pt x="22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49" name="Freeform 134"/>
                <p:cNvSpPr>
                  <a:spLocks/>
                </p:cNvSpPr>
                <p:nvPr/>
              </p:nvSpPr>
              <p:spPr bwMode="auto">
                <a:xfrm>
                  <a:off x="3177" y="2510"/>
                  <a:ext cx="61" cy="50"/>
                </a:xfrm>
                <a:custGeom>
                  <a:avLst/>
                  <a:gdLst>
                    <a:gd name="T0" fmla="*/ 115 w 121"/>
                    <a:gd name="T1" fmla="*/ 90 h 99"/>
                    <a:gd name="T2" fmla="*/ 109 w 121"/>
                    <a:gd name="T3" fmla="*/ 87 h 99"/>
                    <a:gd name="T4" fmla="*/ 100 w 121"/>
                    <a:gd name="T5" fmla="*/ 85 h 99"/>
                    <a:gd name="T6" fmla="*/ 89 w 121"/>
                    <a:gd name="T7" fmla="*/ 82 h 99"/>
                    <a:gd name="T8" fmla="*/ 75 w 121"/>
                    <a:gd name="T9" fmla="*/ 79 h 99"/>
                    <a:gd name="T10" fmla="*/ 61 w 121"/>
                    <a:gd name="T11" fmla="*/ 77 h 99"/>
                    <a:gd name="T12" fmla="*/ 46 w 121"/>
                    <a:gd name="T13" fmla="*/ 75 h 99"/>
                    <a:gd name="T14" fmla="*/ 32 w 121"/>
                    <a:gd name="T15" fmla="*/ 75 h 99"/>
                    <a:gd name="T16" fmla="*/ 20 w 121"/>
                    <a:gd name="T17" fmla="*/ 77 h 99"/>
                    <a:gd name="T18" fmla="*/ 23 w 121"/>
                    <a:gd name="T19" fmla="*/ 61 h 99"/>
                    <a:gd name="T20" fmla="*/ 28 w 121"/>
                    <a:gd name="T21" fmla="*/ 45 h 99"/>
                    <a:gd name="T22" fmla="*/ 29 w 121"/>
                    <a:gd name="T23" fmla="*/ 29 h 99"/>
                    <a:gd name="T24" fmla="*/ 25 w 121"/>
                    <a:gd name="T25" fmla="*/ 15 h 99"/>
                    <a:gd name="T26" fmla="*/ 18 w 121"/>
                    <a:gd name="T27" fmla="*/ 4 h 99"/>
                    <a:gd name="T28" fmla="*/ 11 w 121"/>
                    <a:gd name="T29" fmla="*/ 0 h 99"/>
                    <a:gd name="T30" fmla="*/ 8 w 121"/>
                    <a:gd name="T31" fmla="*/ 2 h 99"/>
                    <a:gd name="T32" fmla="*/ 8 w 121"/>
                    <a:gd name="T33" fmla="*/ 14 h 99"/>
                    <a:gd name="T34" fmla="*/ 9 w 121"/>
                    <a:gd name="T35" fmla="*/ 29 h 99"/>
                    <a:gd name="T36" fmla="*/ 8 w 121"/>
                    <a:gd name="T37" fmla="*/ 42 h 99"/>
                    <a:gd name="T38" fmla="*/ 5 w 121"/>
                    <a:gd name="T39" fmla="*/ 56 h 99"/>
                    <a:gd name="T40" fmla="*/ 1 w 121"/>
                    <a:gd name="T41" fmla="*/ 72 h 99"/>
                    <a:gd name="T42" fmla="*/ 0 w 121"/>
                    <a:gd name="T43" fmla="*/ 87 h 99"/>
                    <a:gd name="T44" fmla="*/ 3 w 121"/>
                    <a:gd name="T45" fmla="*/ 97 h 99"/>
                    <a:gd name="T46" fmla="*/ 13 w 121"/>
                    <a:gd name="T47" fmla="*/ 99 h 99"/>
                    <a:gd name="T48" fmla="*/ 26 w 121"/>
                    <a:gd name="T49" fmla="*/ 97 h 99"/>
                    <a:gd name="T50" fmla="*/ 35 w 121"/>
                    <a:gd name="T51" fmla="*/ 94 h 99"/>
                    <a:gd name="T52" fmla="*/ 46 w 121"/>
                    <a:gd name="T53" fmla="*/ 93 h 99"/>
                    <a:gd name="T54" fmla="*/ 60 w 121"/>
                    <a:gd name="T55" fmla="*/ 93 h 99"/>
                    <a:gd name="T56" fmla="*/ 74 w 121"/>
                    <a:gd name="T57" fmla="*/ 93 h 99"/>
                    <a:gd name="T58" fmla="*/ 86 w 121"/>
                    <a:gd name="T59" fmla="*/ 94 h 99"/>
                    <a:gd name="T60" fmla="*/ 98 w 121"/>
                    <a:gd name="T61" fmla="*/ 95 h 99"/>
                    <a:gd name="T62" fmla="*/ 107 w 121"/>
                    <a:gd name="T63" fmla="*/ 97 h 99"/>
                    <a:gd name="T64" fmla="*/ 113 w 121"/>
                    <a:gd name="T65" fmla="*/ 98 h 99"/>
                    <a:gd name="T66" fmla="*/ 119 w 121"/>
                    <a:gd name="T67" fmla="*/ 98 h 99"/>
                    <a:gd name="T68" fmla="*/ 121 w 121"/>
                    <a:gd name="T69" fmla="*/ 95 h 99"/>
                    <a:gd name="T70" fmla="*/ 121 w 121"/>
                    <a:gd name="T71" fmla="*/ 93 h 99"/>
                    <a:gd name="T72" fmla="*/ 115 w 121"/>
                    <a:gd name="T73" fmla="*/ 90 h 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1"/>
                    <a:gd name="T112" fmla="*/ 0 h 99"/>
                    <a:gd name="T113" fmla="*/ 121 w 121"/>
                    <a:gd name="T114" fmla="*/ 99 h 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1" h="99">
                      <a:moveTo>
                        <a:pt x="115" y="90"/>
                      </a:moveTo>
                      <a:lnTo>
                        <a:pt x="109" y="87"/>
                      </a:lnTo>
                      <a:lnTo>
                        <a:pt x="100" y="85"/>
                      </a:lnTo>
                      <a:lnTo>
                        <a:pt x="89" y="82"/>
                      </a:lnTo>
                      <a:lnTo>
                        <a:pt x="75" y="79"/>
                      </a:lnTo>
                      <a:lnTo>
                        <a:pt x="61" y="77"/>
                      </a:lnTo>
                      <a:lnTo>
                        <a:pt x="46" y="75"/>
                      </a:lnTo>
                      <a:lnTo>
                        <a:pt x="32" y="75"/>
                      </a:lnTo>
                      <a:lnTo>
                        <a:pt x="20" y="77"/>
                      </a:lnTo>
                      <a:lnTo>
                        <a:pt x="23" y="61"/>
                      </a:lnTo>
                      <a:lnTo>
                        <a:pt x="28" y="45"/>
                      </a:lnTo>
                      <a:lnTo>
                        <a:pt x="29" y="29"/>
                      </a:lnTo>
                      <a:lnTo>
                        <a:pt x="25" y="15"/>
                      </a:lnTo>
                      <a:lnTo>
                        <a:pt x="18" y="4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8" y="14"/>
                      </a:lnTo>
                      <a:lnTo>
                        <a:pt x="9" y="29"/>
                      </a:lnTo>
                      <a:lnTo>
                        <a:pt x="8" y="42"/>
                      </a:lnTo>
                      <a:lnTo>
                        <a:pt x="5" y="56"/>
                      </a:lnTo>
                      <a:lnTo>
                        <a:pt x="1" y="72"/>
                      </a:lnTo>
                      <a:lnTo>
                        <a:pt x="0" y="87"/>
                      </a:lnTo>
                      <a:lnTo>
                        <a:pt x="3" y="97"/>
                      </a:lnTo>
                      <a:lnTo>
                        <a:pt x="13" y="99"/>
                      </a:lnTo>
                      <a:lnTo>
                        <a:pt x="26" y="97"/>
                      </a:lnTo>
                      <a:lnTo>
                        <a:pt x="35" y="94"/>
                      </a:lnTo>
                      <a:lnTo>
                        <a:pt x="46" y="93"/>
                      </a:lnTo>
                      <a:lnTo>
                        <a:pt x="60" y="93"/>
                      </a:lnTo>
                      <a:lnTo>
                        <a:pt x="74" y="93"/>
                      </a:lnTo>
                      <a:lnTo>
                        <a:pt x="86" y="94"/>
                      </a:lnTo>
                      <a:lnTo>
                        <a:pt x="98" y="95"/>
                      </a:lnTo>
                      <a:lnTo>
                        <a:pt x="107" y="97"/>
                      </a:lnTo>
                      <a:lnTo>
                        <a:pt x="113" y="98"/>
                      </a:lnTo>
                      <a:lnTo>
                        <a:pt x="119" y="98"/>
                      </a:lnTo>
                      <a:lnTo>
                        <a:pt x="121" y="95"/>
                      </a:lnTo>
                      <a:lnTo>
                        <a:pt x="121" y="93"/>
                      </a:lnTo>
                      <a:lnTo>
                        <a:pt x="115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0" name="Freeform 135"/>
                <p:cNvSpPr>
                  <a:spLocks/>
                </p:cNvSpPr>
                <p:nvPr/>
              </p:nvSpPr>
              <p:spPr bwMode="auto">
                <a:xfrm>
                  <a:off x="3194" y="2499"/>
                  <a:ext cx="38" cy="46"/>
                </a:xfrm>
                <a:custGeom>
                  <a:avLst/>
                  <a:gdLst>
                    <a:gd name="T0" fmla="*/ 51 w 75"/>
                    <a:gd name="T1" fmla="*/ 2 h 92"/>
                    <a:gd name="T2" fmla="*/ 45 w 75"/>
                    <a:gd name="T3" fmla="*/ 4 h 92"/>
                    <a:gd name="T4" fmla="*/ 38 w 75"/>
                    <a:gd name="T5" fmla="*/ 5 h 92"/>
                    <a:gd name="T6" fmla="*/ 34 w 75"/>
                    <a:gd name="T7" fmla="*/ 7 h 92"/>
                    <a:gd name="T8" fmla="*/ 28 w 75"/>
                    <a:gd name="T9" fmla="*/ 7 h 92"/>
                    <a:gd name="T10" fmla="*/ 22 w 75"/>
                    <a:gd name="T11" fmla="*/ 8 h 92"/>
                    <a:gd name="T12" fmla="*/ 18 w 75"/>
                    <a:gd name="T13" fmla="*/ 8 h 92"/>
                    <a:gd name="T14" fmla="*/ 12 w 75"/>
                    <a:gd name="T15" fmla="*/ 8 h 92"/>
                    <a:gd name="T16" fmla="*/ 7 w 75"/>
                    <a:gd name="T17" fmla="*/ 8 h 92"/>
                    <a:gd name="T18" fmla="*/ 2 w 75"/>
                    <a:gd name="T19" fmla="*/ 10 h 92"/>
                    <a:gd name="T20" fmla="*/ 0 w 75"/>
                    <a:gd name="T21" fmla="*/ 14 h 92"/>
                    <a:gd name="T22" fmla="*/ 3 w 75"/>
                    <a:gd name="T23" fmla="*/ 18 h 92"/>
                    <a:gd name="T24" fmla="*/ 6 w 75"/>
                    <a:gd name="T25" fmla="*/ 22 h 92"/>
                    <a:gd name="T26" fmla="*/ 11 w 75"/>
                    <a:gd name="T27" fmla="*/ 24 h 92"/>
                    <a:gd name="T28" fmla="*/ 18 w 75"/>
                    <a:gd name="T29" fmla="*/ 24 h 92"/>
                    <a:gd name="T30" fmla="*/ 25 w 75"/>
                    <a:gd name="T31" fmla="*/ 25 h 92"/>
                    <a:gd name="T32" fmla="*/ 31 w 75"/>
                    <a:gd name="T33" fmla="*/ 24 h 92"/>
                    <a:gd name="T34" fmla="*/ 40 w 75"/>
                    <a:gd name="T35" fmla="*/ 24 h 92"/>
                    <a:gd name="T36" fmla="*/ 46 w 75"/>
                    <a:gd name="T37" fmla="*/ 23 h 92"/>
                    <a:gd name="T38" fmla="*/ 52 w 75"/>
                    <a:gd name="T39" fmla="*/ 22 h 92"/>
                    <a:gd name="T40" fmla="*/ 58 w 75"/>
                    <a:gd name="T41" fmla="*/ 20 h 92"/>
                    <a:gd name="T42" fmla="*/ 59 w 75"/>
                    <a:gd name="T43" fmla="*/ 39 h 92"/>
                    <a:gd name="T44" fmla="*/ 60 w 75"/>
                    <a:gd name="T45" fmla="*/ 58 h 92"/>
                    <a:gd name="T46" fmla="*/ 63 w 75"/>
                    <a:gd name="T47" fmla="*/ 75 h 92"/>
                    <a:gd name="T48" fmla="*/ 64 w 75"/>
                    <a:gd name="T49" fmla="*/ 86 h 92"/>
                    <a:gd name="T50" fmla="*/ 67 w 75"/>
                    <a:gd name="T51" fmla="*/ 91 h 92"/>
                    <a:gd name="T52" fmla="*/ 72 w 75"/>
                    <a:gd name="T53" fmla="*/ 92 h 92"/>
                    <a:gd name="T54" fmla="*/ 74 w 75"/>
                    <a:gd name="T55" fmla="*/ 87 h 92"/>
                    <a:gd name="T56" fmla="*/ 74 w 75"/>
                    <a:gd name="T57" fmla="*/ 77 h 92"/>
                    <a:gd name="T58" fmla="*/ 73 w 75"/>
                    <a:gd name="T59" fmla="*/ 61 h 92"/>
                    <a:gd name="T60" fmla="*/ 73 w 75"/>
                    <a:gd name="T61" fmla="*/ 41 h 92"/>
                    <a:gd name="T62" fmla="*/ 74 w 75"/>
                    <a:gd name="T63" fmla="*/ 23 h 92"/>
                    <a:gd name="T64" fmla="*/ 75 w 75"/>
                    <a:gd name="T65" fmla="*/ 10 h 92"/>
                    <a:gd name="T66" fmla="*/ 74 w 75"/>
                    <a:gd name="T67" fmla="*/ 4 h 92"/>
                    <a:gd name="T68" fmla="*/ 69 w 75"/>
                    <a:gd name="T69" fmla="*/ 1 h 92"/>
                    <a:gd name="T70" fmla="*/ 61 w 75"/>
                    <a:gd name="T71" fmla="*/ 0 h 92"/>
                    <a:gd name="T72" fmla="*/ 51 w 75"/>
                    <a:gd name="T73" fmla="*/ 2 h 9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5"/>
                    <a:gd name="T112" fmla="*/ 0 h 92"/>
                    <a:gd name="T113" fmla="*/ 75 w 75"/>
                    <a:gd name="T114" fmla="*/ 92 h 9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5" h="92">
                      <a:moveTo>
                        <a:pt x="51" y="2"/>
                      </a:moveTo>
                      <a:lnTo>
                        <a:pt x="45" y="4"/>
                      </a:lnTo>
                      <a:lnTo>
                        <a:pt x="38" y="5"/>
                      </a:lnTo>
                      <a:lnTo>
                        <a:pt x="34" y="7"/>
                      </a:lnTo>
                      <a:lnTo>
                        <a:pt x="28" y="7"/>
                      </a:lnTo>
                      <a:lnTo>
                        <a:pt x="22" y="8"/>
                      </a:lnTo>
                      <a:lnTo>
                        <a:pt x="18" y="8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3" y="18"/>
                      </a:lnTo>
                      <a:lnTo>
                        <a:pt x="6" y="22"/>
                      </a:lnTo>
                      <a:lnTo>
                        <a:pt x="11" y="24"/>
                      </a:lnTo>
                      <a:lnTo>
                        <a:pt x="18" y="24"/>
                      </a:lnTo>
                      <a:lnTo>
                        <a:pt x="25" y="25"/>
                      </a:lnTo>
                      <a:lnTo>
                        <a:pt x="31" y="24"/>
                      </a:lnTo>
                      <a:lnTo>
                        <a:pt x="40" y="24"/>
                      </a:lnTo>
                      <a:lnTo>
                        <a:pt x="46" y="23"/>
                      </a:lnTo>
                      <a:lnTo>
                        <a:pt x="52" y="22"/>
                      </a:lnTo>
                      <a:lnTo>
                        <a:pt x="58" y="20"/>
                      </a:lnTo>
                      <a:lnTo>
                        <a:pt x="59" y="39"/>
                      </a:lnTo>
                      <a:lnTo>
                        <a:pt x="60" y="58"/>
                      </a:lnTo>
                      <a:lnTo>
                        <a:pt x="63" y="75"/>
                      </a:lnTo>
                      <a:lnTo>
                        <a:pt x="64" y="86"/>
                      </a:lnTo>
                      <a:lnTo>
                        <a:pt x="67" y="91"/>
                      </a:lnTo>
                      <a:lnTo>
                        <a:pt x="72" y="92"/>
                      </a:lnTo>
                      <a:lnTo>
                        <a:pt x="74" y="87"/>
                      </a:lnTo>
                      <a:lnTo>
                        <a:pt x="74" y="77"/>
                      </a:lnTo>
                      <a:lnTo>
                        <a:pt x="73" y="61"/>
                      </a:lnTo>
                      <a:lnTo>
                        <a:pt x="73" y="41"/>
                      </a:lnTo>
                      <a:lnTo>
                        <a:pt x="74" y="23"/>
                      </a:lnTo>
                      <a:lnTo>
                        <a:pt x="75" y="10"/>
                      </a:lnTo>
                      <a:lnTo>
                        <a:pt x="74" y="4"/>
                      </a:lnTo>
                      <a:lnTo>
                        <a:pt x="69" y="1"/>
                      </a:lnTo>
                      <a:lnTo>
                        <a:pt x="61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1" name="Freeform 136"/>
                <p:cNvSpPr>
                  <a:spLocks/>
                </p:cNvSpPr>
                <p:nvPr/>
              </p:nvSpPr>
              <p:spPr bwMode="auto">
                <a:xfrm>
                  <a:off x="3163" y="2455"/>
                  <a:ext cx="55" cy="11"/>
                </a:xfrm>
                <a:custGeom>
                  <a:avLst/>
                  <a:gdLst>
                    <a:gd name="T0" fmla="*/ 16 w 111"/>
                    <a:gd name="T1" fmla="*/ 0 h 22"/>
                    <a:gd name="T2" fmla="*/ 5 w 111"/>
                    <a:gd name="T3" fmla="*/ 2 h 22"/>
                    <a:gd name="T4" fmla="*/ 0 w 111"/>
                    <a:gd name="T5" fmla="*/ 8 h 22"/>
                    <a:gd name="T6" fmla="*/ 1 w 111"/>
                    <a:gd name="T7" fmla="*/ 16 h 22"/>
                    <a:gd name="T8" fmla="*/ 12 w 111"/>
                    <a:gd name="T9" fmla="*/ 21 h 22"/>
                    <a:gd name="T10" fmla="*/ 22 w 111"/>
                    <a:gd name="T11" fmla="*/ 22 h 22"/>
                    <a:gd name="T12" fmla="*/ 35 w 111"/>
                    <a:gd name="T13" fmla="*/ 22 h 22"/>
                    <a:gd name="T14" fmla="*/ 47 w 111"/>
                    <a:gd name="T15" fmla="*/ 22 h 22"/>
                    <a:gd name="T16" fmla="*/ 61 w 111"/>
                    <a:gd name="T17" fmla="*/ 21 h 22"/>
                    <a:gd name="T18" fmla="*/ 75 w 111"/>
                    <a:gd name="T19" fmla="*/ 20 h 22"/>
                    <a:gd name="T20" fmla="*/ 87 w 111"/>
                    <a:gd name="T21" fmla="*/ 17 h 22"/>
                    <a:gd name="T22" fmla="*/ 97 w 111"/>
                    <a:gd name="T23" fmla="*/ 15 h 22"/>
                    <a:gd name="T24" fmla="*/ 105 w 111"/>
                    <a:gd name="T25" fmla="*/ 13 h 22"/>
                    <a:gd name="T26" fmla="*/ 111 w 111"/>
                    <a:gd name="T27" fmla="*/ 8 h 22"/>
                    <a:gd name="T28" fmla="*/ 110 w 111"/>
                    <a:gd name="T29" fmla="*/ 4 h 22"/>
                    <a:gd name="T30" fmla="*/ 105 w 111"/>
                    <a:gd name="T31" fmla="*/ 1 h 22"/>
                    <a:gd name="T32" fmla="*/ 97 w 111"/>
                    <a:gd name="T33" fmla="*/ 2 h 22"/>
                    <a:gd name="T34" fmla="*/ 89 w 111"/>
                    <a:gd name="T35" fmla="*/ 4 h 22"/>
                    <a:gd name="T36" fmla="*/ 80 w 111"/>
                    <a:gd name="T37" fmla="*/ 5 h 22"/>
                    <a:gd name="T38" fmla="*/ 68 w 111"/>
                    <a:gd name="T39" fmla="*/ 5 h 22"/>
                    <a:gd name="T40" fmla="*/ 57 w 111"/>
                    <a:gd name="T41" fmla="*/ 4 h 22"/>
                    <a:gd name="T42" fmla="*/ 45 w 111"/>
                    <a:gd name="T43" fmla="*/ 2 h 22"/>
                    <a:gd name="T44" fmla="*/ 34 w 111"/>
                    <a:gd name="T45" fmla="*/ 1 h 22"/>
                    <a:gd name="T46" fmla="*/ 24 w 111"/>
                    <a:gd name="T47" fmla="*/ 1 h 22"/>
                    <a:gd name="T48" fmla="*/ 16 w 111"/>
                    <a:gd name="T49" fmla="*/ 0 h 2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1"/>
                    <a:gd name="T76" fmla="*/ 0 h 22"/>
                    <a:gd name="T77" fmla="*/ 111 w 111"/>
                    <a:gd name="T78" fmla="*/ 22 h 2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1" h="22">
                      <a:moveTo>
                        <a:pt x="16" y="0"/>
                      </a:moveTo>
                      <a:lnTo>
                        <a:pt x="5" y="2"/>
                      </a:lnTo>
                      <a:lnTo>
                        <a:pt x="0" y="8"/>
                      </a:lnTo>
                      <a:lnTo>
                        <a:pt x="1" y="16"/>
                      </a:lnTo>
                      <a:lnTo>
                        <a:pt x="12" y="21"/>
                      </a:lnTo>
                      <a:lnTo>
                        <a:pt x="22" y="22"/>
                      </a:lnTo>
                      <a:lnTo>
                        <a:pt x="35" y="22"/>
                      </a:lnTo>
                      <a:lnTo>
                        <a:pt x="47" y="22"/>
                      </a:lnTo>
                      <a:lnTo>
                        <a:pt x="61" y="21"/>
                      </a:lnTo>
                      <a:lnTo>
                        <a:pt x="75" y="20"/>
                      </a:lnTo>
                      <a:lnTo>
                        <a:pt x="87" y="17"/>
                      </a:lnTo>
                      <a:lnTo>
                        <a:pt x="97" y="15"/>
                      </a:lnTo>
                      <a:lnTo>
                        <a:pt x="105" y="13"/>
                      </a:lnTo>
                      <a:lnTo>
                        <a:pt x="111" y="8"/>
                      </a:lnTo>
                      <a:lnTo>
                        <a:pt x="110" y="4"/>
                      </a:lnTo>
                      <a:lnTo>
                        <a:pt x="105" y="1"/>
                      </a:lnTo>
                      <a:lnTo>
                        <a:pt x="97" y="2"/>
                      </a:lnTo>
                      <a:lnTo>
                        <a:pt x="89" y="4"/>
                      </a:lnTo>
                      <a:lnTo>
                        <a:pt x="80" y="5"/>
                      </a:lnTo>
                      <a:lnTo>
                        <a:pt x="68" y="5"/>
                      </a:lnTo>
                      <a:lnTo>
                        <a:pt x="57" y="4"/>
                      </a:lnTo>
                      <a:lnTo>
                        <a:pt x="45" y="2"/>
                      </a:lnTo>
                      <a:lnTo>
                        <a:pt x="34" y="1"/>
                      </a:lnTo>
                      <a:lnTo>
                        <a:pt x="24" y="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2" name="Freeform 137"/>
                <p:cNvSpPr>
                  <a:spLocks/>
                </p:cNvSpPr>
                <p:nvPr/>
              </p:nvSpPr>
              <p:spPr bwMode="auto">
                <a:xfrm>
                  <a:off x="3134" y="2475"/>
                  <a:ext cx="20" cy="53"/>
                </a:xfrm>
                <a:custGeom>
                  <a:avLst/>
                  <a:gdLst>
                    <a:gd name="T0" fmla="*/ 40 w 41"/>
                    <a:gd name="T1" fmla="*/ 94 h 106"/>
                    <a:gd name="T2" fmla="*/ 41 w 41"/>
                    <a:gd name="T3" fmla="*/ 75 h 106"/>
                    <a:gd name="T4" fmla="*/ 40 w 41"/>
                    <a:gd name="T5" fmla="*/ 50 h 106"/>
                    <a:gd name="T6" fmla="*/ 34 w 41"/>
                    <a:gd name="T7" fmla="*/ 26 h 106"/>
                    <a:gd name="T8" fmla="*/ 25 w 41"/>
                    <a:gd name="T9" fmla="*/ 7 h 106"/>
                    <a:gd name="T10" fmla="*/ 13 w 41"/>
                    <a:gd name="T11" fmla="*/ 0 h 106"/>
                    <a:gd name="T12" fmla="*/ 5 w 41"/>
                    <a:gd name="T13" fmla="*/ 3 h 106"/>
                    <a:gd name="T14" fmla="*/ 0 w 41"/>
                    <a:gd name="T15" fmla="*/ 11 h 106"/>
                    <a:gd name="T16" fmla="*/ 4 w 41"/>
                    <a:gd name="T17" fmla="*/ 20 h 106"/>
                    <a:gd name="T18" fmla="*/ 12 w 41"/>
                    <a:gd name="T19" fmla="*/ 31 h 106"/>
                    <a:gd name="T20" fmla="*/ 19 w 41"/>
                    <a:gd name="T21" fmla="*/ 48 h 106"/>
                    <a:gd name="T22" fmla="*/ 25 w 41"/>
                    <a:gd name="T23" fmla="*/ 68 h 106"/>
                    <a:gd name="T24" fmla="*/ 28 w 41"/>
                    <a:gd name="T25" fmla="*/ 95 h 106"/>
                    <a:gd name="T26" fmla="*/ 30 w 41"/>
                    <a:gd name="T27" fmla="*/ 103 h 106"/>
                    <a:gd name="T28" fmla="*/ 34 w 41"/>
                    <a:gd name="T29" fmla="*/ 106 h 106"/>
                    <a:gd name="T30" fmla="*/ 37 w 41"/>
                    <a:gd name="T31" fmla="*/ 104 h 106"/>
                    <a:gd name="T32" fmla="*/ 40 w 41"/>
                    <a:gd name="T33" fmla="*/ 94 h 1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1"/>
                    <a:gd name="T52" fmla="*/ 0 h 106"/>
                    <a:gd name="T53" fmla="*/ 41 w 41"/>
                    <a:gd name="T54" fmla="*/ 106 h 1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1" h="106">
                      <a:moveTo>
                        <a:pt x="40" y="94"/>
                      </a:moveTo>
                      <a:lnTo>
                        <a:pt x="41" y="75"/>
                      </a:lnTo>
                      <a:lnTo>
                        <a:pt x="40" y="50"/>
                      </a:lnTo>
                      <a:lnTo>
                        <a:pt x="34" y="26"/>
                      </a:lnTo>
                      <a:lnTo>
                        <a:pt x="25" y="7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0" y="11"/>
                      </a:lnTo>
                      <a:lnTo>
                        <a:pt x="4" y="20"/>
                      </a:lnTo>
                      <a:lnTo>
                        <a:pt x="12" y="31"/>
                      </a:lnTo>
                      <a:lnTo>
                        <a:pt x="19" y="48"/>
                      </a:lnTo>
                      <a:lnTo>
                        <a:pt x="25" y="68"/>
                      </a:lnTo>
                      <a:lnTo>
                        <a:pt x="28" y="95"/>
                      </a:lnTo>
                      <a:lnTo>
                        <a:pt x="30" y="103"/>
                      </a:lnTo>
                      <a:lnTo>
                        <a:pt x="34" y="106"/>
                      </a:lnTo>
                      <a:lnTo>
                        <a:pt x="37" y="104"/>
                      </a:lnTo>
                      <a:lnTo>
                        <a:pt x="4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3" name="Freeform 138"/>
                <p:cNvSpPr>
                  <a:spLocks/>
                </p:cNvSpPr>
                <p:nvPr/>
              </p:nvSpPr>
              <p:spPr bwMode="auto">
                <a:xfrm>
                  <a:off x="3204" y="2321"/>
                  <a:ext cx="43" cy="34"/>
                </a:xfrm>
                <a:custGeom>
                  <a:avLst/>
                  <a:gdLst>
                    <a:gd name="T0" fmla="*/ 85 w 86"/>
                    <a:gd name="T1" fmla="*/ 56 h 68"/>
                    <a:gd name="T2" fmla="*/ 81 w 86"/>
                    <a:gd name="T3" fmla="*/ 47 h 68"/>
                    <a:gd name="T4" fmla="*/ 74 w 86"/>
                    <a:gd name="T5" fmla="*/ 38 h 68"/>
                    <a:gd name="T6" fmla="*/ 66 w 86"/>
                    <a:gd name="T7" fmla="*/ 28 h 68"/>
                    <a:gd name="T8" fmla="*/ 58 w 86"/>
                    <a:gd name="T9" fmla="*/ 20 h 68"/>
                    <a:gd name="T10" fmla="*/ 48 w 86"/>
                    <a:gd name="T11" fmla="*/ 12 h 68"/>
                    <a:gd name="T12" fmla="*/ 39 w 86"/>
                    <a:gd name="T13" fmla="*/ 6 h 68"/>
                    <a:gd name="T14" fmla="*/ 30 w 86"/>
                    <a:gd name="T15" fmla="*/ 2 h 68"/>
                    <a:gd name="T16" fmla="*/ 22 w 86"/>
                    <a:gd name="T17" fmla="*/ 0 h 68"/>
                    <a:gd name="T18" fmla="*/ 9 w 86"/>
                    <a:gd name="T19" fmla="*/ 0 h 68"/>
                    <a:gd name="T20" fmla="*/ 2 w 86"/>
                    <a:gd name="T21" fmla="*/ 5 h 68"/>
                    <a:gd name="T22" fmla="*/ 0 w 86"/>
                    <a:gd name="T23" fmla="*/ 12 h 68"/>
                    <a:gd name="T24" fmla="*/ 6 w 86"/>
                    <a:gd name="T25" fmla="*/ 17 h 68"/>
                    <a:gd name="T26" fmla="*/ 11 w 86"/>
                    <a:gd name="T27" fmla="*/ 18 h 68"/>
                    <a:gd name="T28" fmla="*/ 20 w 86"/>
                    <a:gd name="T29" fmla="*/ 20 h 68"/>
                    <a:gd name="T30" fmla="*/ 26 w 86"/>
                    <a:gd name="T31" fmla="*/ 25 h 68"/>
                    <a:gd name="T32" fmla="*/ 36 w 86"/>
                    <a:gd name="T33" fmla="*/ 30 h 68"/>
                    <a:gd name="T34" fmla="*/ 45 w 86"/>
                    <a:gd name="T35" fmla="*/ 36 h 68"/>
                    <a:gd name="T36" fmla="*/ 55 w 86"/>
                    <a:gd name="T37" fmla="*/ 43 h 68"/>
                    <a:gd name="T38" fmla="*/ 66 w 86"/>
                    <a:gd name="T39" fmla="*/ 54 h 68"/>
                    <a:gd name="T40" fmla="*/ 76 w 86"/>
                    <a:gd name="T41" fmla="*/ 64 h 68"/>
                    <a:gd name="T42" fmla="*/ 81 w 86"/>
                    <a:gd name="T43" fmla="*/ 68 h 68"/>
                    <a:gd name="T44" fmla="*/ 85 w 86"/>
                    <a:gd name="T45" fmla="*/ 66 h 68"/>
                    <a:gd name="T46" fmla="*/ 86 w 86"/>
                    <a:gd name="T47" fmla="*/ 63 h 68"/>
                    <a:gd name="T48" fmla="*/ 85 w 86"/>
                    <a:gd name="T49" fmla="*/ 56 h 6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6"/>
                    <a:gd name="T76" fmla="*/ 0 h 68"/>
                    <a:gd name="T77" fmla="*/ 86 w 86"/>
                    <a:gd name="T78" fmla="*/ 68 h 6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6" h="68">
                      <a:moveTo>
                        <a:pt x="85" y="56"/>
                      </a:moveTo>
                      <a:lnTo>
                        <a:pt x="81" y="47"/>
                      </a:lnTo>
                      <a:lnTo>
                        <a:pt x="74" y="38"/>
                      </a:lnTo>
                      <a:lnTo>
                        <a:pt x="66" y="28"/>
                      </a:lnTo>
                      <a:lnTo>
                        <a:pt x="58" y="20"/>
                      </a:lnTo>
                      <a:lnTo>
                        <a:pt x="48" y="12"/>
                      </a:lnTo>
                      <a:lnTo>
                        <a:pt x="39" y="6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9" y="0"/>
                      </a:lnTo>
                      <a:lnTo>
                        <a:pt x="2" y="5"/>
                      </a:lnTo>
                      <a:lnTo>
                        <a:pt x="0" y="12"/>
                      </a:lnTo>
                      <a:lnTo>
                        <a:pt x="6" y="17"/>
                      </a:lnTo>
                      <a:lnTo>
                        <a:pt x="11" y="18"/>
                      </a:lnTo>
                      <a:lnTo>
                        <a:pt x="20" y="20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45" y="36"/>
                      </a:lnTo>
                      <a:lnTo>
                        <a:pt x="55" y="43"/>
                      </a:lnTo>
                      <a:lnTo>
                        <a:pt x="66" y="54"/>
                      </a:lnTo>
                      <a:lnTo>
                        <a:pt x="76" y="64"/>
                      </a:lnTo>
                      <a:lnTo>
                        <a:pt x="81" y="68"/>
                      </a:lnTo>
                      <a:lnTo>
                        <a:pt x="85" y="66"/>
                      </a:lnTo>
                      <a:lnTo>
                        <a:pt x="86" y="63"/>
                      </a:lnTo>
                      <a:lnTo>
                        <a:pt x="85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4" name="Freeform 139"/>
                <p:cNvSpPr>
                  <a:spLocks/>
                </p:cNvSpPr>
                <p:nvPr/>
              </p:nvSpPr>
              <p:spPr bwMode="auto">
                <a:xfrm>
                  <a:off x="3201" y="2267"/>
                  <a:ext cx="25" cy="37"/>
                </a:xfrm>
                <a:custGeom>
                  <a:avLst/>
                  <a:gdLst>
                    <a:gd name="T0" fmla="*/ 42 w 50"/>
                    <a:gd name="T1" fmla="*/ 3 h 75"/>
                    <a:gd name="T2" fmla="*/ 38 w 50"/>
                    <a:gd name="T3" fmla="*/ 11 h 75"/>
                    <a:gd name="T4" fmla="*/ 34 w 50"/>
                    <a:gd name="T5" fmla="*/ 19 h 75"/>
                    <a:gd name="T6" fmla="*/ 29 w 50"/>
                    <a:gd name="T7" fmla="*/ 27 h 75"/>
                    <a:gd name="T8" fmla="*/ 24 w 50"/>
                    <a:gd name="T9" fmla="*/ 35 h 75"/>
                    <a:gd name="T10" fmla="*/ 20 w 50"/>
                    <a:gd name="T11" fmla="*/ 42 h 75"/>
                    <a:gd name="T12" fmla="*/ 14 w 50"/>
                    <a:gd name="T13" fmla="*/ 49 h 75"/>
                    <a:gd name="T14" fmla="*/ 7 w 50"/>
                    <a:gd name="T15" fmla="*/ 56 h 75"/>
                    <a:gd name="T16" fmla="*/ 1 w 50"/>
                    <a:gd name="T17" fmla="*/ 62 h 75"/>
                    <a:gd name="T18" fmla="*/ 0 w 50"/>
                    <a:gd name="T19" fmla="*/ 65 h 75"/>
                    <a:gd name="T20" fmla="*/ 0 w 50"/>
                    <a:gd name="T21" fmla="*/ 68 h 75"/>
                    <a:gd name="T22" fmla="*/ 0 w 50"/>
                    <a:gd name="T23" fmla="*/ 72 h 75"/>
                    <a:gd name="T24" fmla="*/ 1 w 50"/>
                    <a:gd name="T25" fmla="*/ 74 h 75"/>
                    <a:gd name="T26" fmla="*/ 4 w 50"/>
                    <a:gd name="T27" fmla="*/ 75 h 75"/>
                    <a:gd name="T28" fmla="*/ 7 w 50"/>
                    <a:gd name="T29" fmla="*/ 75 h 75"/>
                    <a:gd name="T30" fmla="*/ 11 w 50"/>
                    <a:gd name="T31" fmla="*/ 75 h 75"/>
                    <a:gd name="T32" fmla="*/ 13 w 50"/>
                    <a:gd name="T33" fmla="*/ 74 h 75"/>
                    <a:gd name="T34" fmla="*/ 21 w 50"/>
                    <a:gd name="T35" fmla="*/ 67 h 75"/>
                    <a:gd name="T36" fmla="*/ 28 w 50"/>
                    <a:gd name="T37" fmla="*/ 60 h 75"/>
                    <a:gd name="T38" fmla="*/ 34 w 50"/>
                    <a:gd name="T39" fmla="*/ 51 h 75"/>
                    <a:gd name="T40" fmla="*/ 38 w 50"/>
                    <a:gd name="T41" fmla="*/ 43 h 75"/>
                    <a:gd name="T42" fmla="*/ 43 w 50"/>
                    <a:gd name="T43" fmla="*/ 34 h 75"/>
                    <a:gd name="T44" fmla="*/ 45 w 50"/>
                    <a:gd name="T45" fmla="*/ 24 h 75"/>
                    <a:gd name="T46" fmla="*/ 49 w 50"/>
                    <a:gd name="T47" fmla="*/ 15 h 75"/>
                    <a:gd name="T48" fmla="*/ 50 w 50"/>
                    <a:gd name="T49" fmla="*/ 5 h 75"/>
                    <a:gd name="T50" fmla="*/ 50 w 50"/>
                    <a:gd name="T51" fmla="*/ 4 h 75"/>
                    <a:gd name="T52" fmla="*/ 50 w 50"/>
                    <a:gd name="T53" fmla="*/ 3 h 75"/>
                    <a:gd name="T54" fmla="*/ 49 w 50"/>
                    <a:gd name="T55" fmla="*/ 0 h 75"/>
                    <a:gd name="T56" fmla="*/ 47 w 50"/>
                    <a:gd name="T57" fmla="*/ 0 h 75"/>
                    <a:gd name="T58" fmla="*/ 46 w 50"/>
                    <a:gd name="T59" fmla="*/ 0 h 75"/>
                    <a:gd name="T60" fmla="*/ 44 w 50"/>
                    <a:gd name="T61" fmla="*/ 0 h 75"/>
                    <a:gd name="T62" fmla="*/ 43 w 50"/>
                    <a:gd name="T63" fmla="*/ 1 h 75"/>
                    <a:gd name="T64" fmla="*/ 42 w 50"/>
                    <a:gd name="T65" fmla="*/ 3 h 75"/>
                    <a:gd name="T66" fmla="*/ 42 w 50"/>
                    <a:gd name="T67" fmla="*/ 3 h 7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50"/>
                    <a:gd name="T103" fmla="*/ 0 h 75"/>
                    <a:gd name="T104" fmla="*/ 50 w 50"/>
                    <a:gd name="T105" fmla="*/ 75 h 7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50" h="75">
                      <a:moveTo>
                        <a:pt x="42" y="3"/>
                      </a:moveTo>
                      <a:lnTo>
                        <a:pt x="38" y="11"/>
                      </a:lnTo>
                      <a:lnTo>
                        <a:pt x="34" y="19"/>
                      </a:lnTo>
                      <a:lnTo>
                        <a:pt x="29" y="27"/>
                      </a:lnTo>
                      <a:lnTo>
                        <a:pt x="24" y="35"/>
                      </a:lnTo>
                      <a:lnTo>
                        <a:pt x="20" y="42"/>
                      </a:lnTo>
                      <a:lnTo>
                        <a:pt x="14" y="49"/>
                      </a:lnTo>
                      <a:lnTo>
                        <a:pt x="7" y="56"/>
                      </a:lnTo>
                      <a:lnTo>
                        <a:pt x="1" y="62"/>
                      </a:lnTo>
                      <a:lnTo>
                        <a:pt x="0" y="65"/>
                      </a:lnTo>
                      <a:lnTo>
                        <a:pt x="0" y="68"/>
                      </a:lnTo>
                      <a:lnTo>
                        <a:pt x="0" y="72"/>
                      </a:lnTo>
                      <a:lnTo>
                        <a:pt x="1" y="74"/>
                      </a:lnTo>
                      <a:lnTo>
                        <a:pt x="4" y="75"/>
                      </a:lnTo>
                      <a:lnTo>
                        <a:pt x="7" y="75"/>
                      </a:lnTo>
                      <a:lnTo>
                        <a:pt x="11" y="75"/>
                      </a:lnTo>
                      <a:lnTo>
                        <a:pt x="13" y="74"/>
                      </a:lnTo>
                      <a:lnTo>
                        <a:pt x="21" y="67"/>
                      </a:lnTo>
                      <a:lnTo>
                        <a:pt x="28" y="60"/>
                      </a:lnTo>
                      <a:lnTo>
                        <a:pt x="34" y="51"/>
                      </a:lnTo>
                      <a:lnTo>
                        <a:pt x="38" y="43"/>
                      </a:lnTo>
                      <a:lnTo>
                        <a:pt x="43" y="34"/>
                      </a:lnTo>
                      <a:lnTo>
                        <a:pt x="45" y="24"/>
                      </a:lnTo>
                      <a:lnTo>
                        <a:pt x="49" y="15"/>
                      </a:lnTo>
                      <a:lnTo>
                        <a:pt x="50" y="5"/>
                      </a:lnTo>
                      <a:lnTo>
                        <a:pt x="50" y="4"/>
                      </a:lnTo>
                      <a:lnTo>
                        <a:pt x="50" y="3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4" y="0"/>
                      </a:lnTo>
                      <a:lnTo>
                        <a:pt x="43" y="1"/>
                      </a:lnTo>
                      <a:lnTo>
                        <a:pt x="4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5" name="Freeform 140"/>
                <p:cNvSpPr>
                  <a:spLocks/>
                </p:cNvSpPr>
                <p:nvPr/>
              </p:nvSpPr>
              <p:spPr bwMode="auto">
                <a:xfrm>
                  <a:off x="3077" y="2357"/>
                  <a:ext cx="170" cy="58"/>
                </a:xfrm>
                <a:custGeom>
                  <a:avLst/>
                  <a:gdLst>
                    <a:gd name="T0" fmla="*/ 310 w 341"/>
                    <a:gd name="T1" fmla="*/ 94 h 115"/>
                    <a:gd name="T2" fmla="*/ 290 w 341"/>
                    <a:gd name="T3" fmla="*/ 88 h 115"/>
                    <a:gd name="T4" fmla="*/ 262 w 341"/>
                    <a:gd name="T5" fmla="*/ 84 h 115"/>
                    <a:gd name="T6" fmla="*/ 232 w 341"/>
                    <a:gd name="T7" fmla="*/ 81 h 115"/>
                    <a:gd name="T8" fmla="*/ 200 w 341"/>
                    <a:gd name="T9" fmla="*/ 80 h 115"/>
                    <a:gd name="T10" fmla="*/ 171 w 341"/>
                    <a:gd name="T11" fmla="*/ 80 h 115"/>
                    <a:gd name="T12" fmla="*/ 144 w 341"/>
                    <a:gd name="T13" fmla="*/ 81 h 115"/>
                    <a:gd name="T14" fmla="*/ 126 w 341"/>
                    <a:gd name="T15" fmla="*/ 85 h 115"/>
                    <a:gd name="T16" fmla="*/ 111 w 341"/>
                    <a:gd name="T17" fmla="*/ 75 h 115"/>
                    <a:gd name="T18" fmla="*/ 88 w 341"/>
                    <a:gd name="T19" fmla="*/ 50 h 115"/>
                    <a:gd name="T20" fmla="*/ 60 w 341"/>
                    <a:gd name="T21" fmla="*/ 26 h 115"/>
                    <a:gd name="T22" fmla="*/ 28 w 341"/>
                    <a:gd name="T23" fmla="*/ 7 h 115"/>
                    <a:gd name="T24" fmla="*/ 4 w 341"/>
                    <a:gd name="T25" fmla="*/ 0 h 115"/>
                    <a:gd name="T26" fmla="*/ 2 w 341"/>
                    <a:gd name="T27" fmla="*/ 5 h 115"/>
                    <a:gd name="T28" fmla="*/ 15 w 341"/>
                    <a:gd name="T29" fmla="*/ 12 h 115"/>
                    <a:gd name="T30" fmla="*/ 37 w 341"/>
                    <a:gd name="T31" fmla="*/ 27 h 115"/>
                    <a:gd name="T32" fmla="*/ 64 w 341"/>
                    <a:gd name="T33" fmla="*/ 50 h 115"/>
                    <a:gd name="T34" fmla="*/ 87 w 341"/>
                    <a:gd name="T35" fmla="*/ 76 h 115"/>
                    <a:gd name="T36" fmla="*/ 98 w 341"/>
                    <a:gd name="T37" fmla="*/ 96 h 115"/>
                    <a:gd name="T38" fmla="*/ 105 w 341"/>
                    <a:gd name="T39" fmla="*/ 105 h 115"/>
                    <a:gd name="T40" fmla="*/ 114 w 341"/>
                    <a:gd name="T41" fmla="*/ 110 h 115"/>
                    <a:gd name="T42" fmla="*/ 127 w 341"/>
                    <a:gd name="T43" fmla="*/ 110 h 115"/>
                    <a:gd name="T44" fmla="*/ 141 w 341"/>
                    <a:gd name="T45" fmla="*/ 105 h 115"/>
                    <a:gd name="T46" fmla="*/ 158 w 341"/>
                    <a:gd name="T47" fmla="*/ 103 h 115"/>
                    <a:gd name="T48" fmla="*/ 184 w 341"/>
                    <a:gd name="T49" fmla="*/ 102 h 115"/>
                    <a:gd name="T50" fmla="*/ 213 w 341"/>
                    <a:gd name="T51" fmla="*/ 102 h 115"/>
                    <a:gd name="T52" fmla="*/ 245 w 341"/>
                    <a:gd name="T53" fmla="*/ 103 h 115"/>
                    <a:gd name="T54" fmla="*/ 275 w 341"/>
                    <a:gd name="T55" fmla="*/ 105 h 115"/>
                    <a:gd name="T56" fmla="*/ 300 w 341"/>
                    <a:gd name="T57" fmla="*/ 107 h 115"/>
                    <a:gd name="T58" fmla="*/ 317 w 341"/>
                    <a:gd name="T59" fmla="*/ 111 h 115"/>
                    <a:gd name="T60" fmla="*/ 337 w 341"/>
                    <a:gd name="T61" fmla="*/ 115 h 115"/>
                    <a:gd name="T62" fmla="*/ 337 w 341"/>
                    <a:gd name="T63" fmla="*/ 107 h 1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1"/>
                    <a:gd name="T97" fmla="*/ 0 h 115"/>
                    <a:gd name="T98" fmla="*/ 341 w 341"/>
                    <a:gd name="T99" fmla="*/ 115 h 1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1" h="115">
                      <a:moveTo>
                        <a:pt x="318" y="97"/>
                      </a:moveTo>
                      <a:lnTo>
                        <a:pt x="310" y="94"/>
                      </a:lnTo>
                      <a:lnTo>
                        <a:pt x="301" y="91"/>
                      </a:lnTo>
                      <a:lnTo>
                        <a:pt x="290" y="88"/>
                      </a:lnTo>
                      <a:lnTo>
                        <a:pt x="277" y="85"/>
                      </a:lnTo>
                      <a:lnTo>
                        <a:pt x="262" y="84"/>
                      </a:lnTo>
                      <a:lnTo>
                        <a:pt x="247" y="82"/>
                      </a:lnTo>
                      <a:lnTo>
                        <a:pt x="232" y="81"/>
                      </a:lnTo>
                      <a:lnTo>
                        <a:pt x="216" y="80"/>
                      </a:lnTo>
                      <a:lnTo>
                        <a:pt x="200" y="80"/>
                      </a:lnTo>
                      <a:lnTo>
                        <a:pt x="185" y="79"/>
                      </a:lnTo>
                      <a:lnTo>
                        <a:pt x="171" y="80"/>
                      </a:lnTo>
                      <a:lnTo>
                        <a:pt x="157" y="80"/>
                      </a:lnTo>
                      <a:lnTo>
                        <a:pt x="144" y="81"/>
                      </a:lnTo>
                      <a:lnTo>
                        <a:pt x="134" y="83"/>
                      </a:lnTo>
                      <a:lnTo>
                        <a:pt x="126" y="85"/>
                      </a:lnTo>
                      <a:lnTo>
                        <a:pt x="120" y="88"/>
                      </a:lnTo>
                      <a:lnTo>
                        <a:pt x="111" y="75"/>
                      </a:lnTo>
                      <a:lnTo>
                        <a:pt x="101" y="62"/>
                      </a:lnTo>
                      <a:lnTo>
                        <a:pt x="88" y="50"/>
                      </a:lnTo>
                      <a:lnTo>
                        <a:pt x="75" y="37"/>
                      </a:lnTo>
                      <a:lnTo>
                        <a:pt x="60" y="26"/>
                      </a:lnTo>
                      <a:lnTo>
                        <a:pt x="44" y="16"/>
                      </a:lnTo>
                      <a:lnTo>
                        <a:pt x="28" y="7"/>
                      </a:lnTo>
                      <a:lnTo>
                        <a:pt x="11" y="1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2" y="5"/>
                      </a:lnTo>
                      <a:lnTo>
                        <a:pt x="8" y="8"/>
                      </a:lnTo>
                      <a:lnTo>
                        <a:pt x="15" y="12"/>
                      </a:lnTo>
                      <a:lnTo>
                        <a:pt x="25" y="17"/>
                      </a:lnTo>
                      <a:lnTo>
                        <a:pt x="37" y="27"/>
                      </a:lnTo>
                      <a:lnTo>
                        <a:pt x="50" y="37"/>
                      </a:lnTo>
                      <a:lnTo>
                        <a:pt x="64" y="50"/>
                      </a:lnTo>
                      <a:lnTo>
                        <a:pt x="76" y="62"/>
                      </a:lnTo>
                      <a:lnTo>
                        <a:pt x="87" y="76"/>
                      </a:lnTo>
                      <a:lnTo>
                        <a:pt x="95" y="90"/>
                      </a:lnTo>
                      <a:lnTo>
                        <a:pt x="98" y="96"/>
                      </a:lnTo>
                      <a:lnTo>
                        <a:pt x="102" y="100"/>
                      </a:lnTo>
                      <a:lnTo>
                        <a:pt x="105" y="105"/>
                      </a:lnTo>
                      <a:lnTo>
                        <a:pt x="110" y="108"/>
                      </a:lnTo>
                      <a:lnTo>
                        <a:pt x="114" y="110"/>
                      </a:lnTo>
                      <a:lnTo>
                        <a:pt x="120" y="111"/>
                      </a:lnTo>
                      <a:lnTo>
                        <a:pt x="127" y="110"/>
                      </a:lnTo>
                      <a:lnTo>
                        <a:pt x="135" y="106"/>
                      </a:lnTo>
                      <a:lnTo>
                        <a:pt x="141" y="105"/>
                      </a:lnTo>
                      <a:lnTo>
                        <a:pt x="149" y="104"/>
                      </a:lnTo>
                      <a:lnTo>
                        <a:pt x="158" y="103"/>
                      </a:lnTo>
                      <a:lnTo>
                        <a:pt x="171" y="102"/>
                      </a:lnTo>
                      <a:lnTo>
                        <a:pt x="184" y="102"/>
                      </a:lnTo>
                      <a:lnTo>
                        <a:pt x="199" y="102"/>
                      </a:lnTo>
                      <a:lnTo>
                        <a:pt x="213" y="102"/>
                      </a:lnTo>
                      <a:lnTo>
                        <a:pt x="230" y="102"/>
                      </a:lnTo>
                      <a:lnTo>
                        <a:pt x="245" y="103"/>
                      </a:lnTo>
                      <a:lnTo>
                        <a:pt x="260" y="104"/>
                      </a:lnTo>
                      <a:lnTo>
                        <a:pt x="275" y="105"/>
                      </a:lnTo>
                      <a:lnTo>
                        <a:pt x="287" y="106"/>
                      </a:lnTo>
                      <a:lnTo>
                        <a:pt x="300" y="107"/>
                      </a:lnTo>
                      <a:lnTo>
                        <a:pt x="309" y="108"/>
                      </a:lnTo>
                      <a:lnTo>
                        <a:pt x="317" y="111"/>
                      </a:lnTo>
                      <a:lnTo>
                        <a:pt x="323" y="112"/>
                      </a:lnTo>
                      <a:lnTo>
                        <a:pt x="337" y="115"/>
                      </a:lnTo>
                      <a:lnTo>
                        <a:pt x="341" y="114"/>
                      </a:lnTo>
                      <a:lnTo>
                        <a:pt x="337" y="107"/>
                      </a:lnTo>
                      <a:lnTo>
                        <a:pt x="318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6" name="Freeform 141"/>
                <p:cNvSpPr>
                  <a:spLocks/>
                </p:cNvSpPr>
                <p:nvPr/>
              </p:nvSpPr>
              <p:spPr bwMode="auto">
                <a:xfrm>
                  <a:off x="3105" y="2347"/>
                  <a:ext cx="116" cy="48"/>
                </a:xfrm>
                <a:custGeom>
                  <a:avLst/>
                  <a:gdLst>
                    <a:gd name="T0" fmla="*/ 222 w 231"/>
                    <a:gd name="T1" fmla="*/ 89 h 97"/>
                    <a:gd name="T2" fmla="*/ 214 w 231"/>
                    <a:gd name="T3" fmla="*/ 85 h 97"/>
                    <a:gd name="T4" fmla="*/ 204 w 231"/>
                    <a:gd name="T5" fmla="*/ 76 h 97"/>
                    <a:gd name="T6" fmla="*/ 191 w 231"/>
                    <a:gd name="T7" fmla="*/ 66 h 97"/>
                    <a:gd name="T8" fmla="*/ 177 w 231"/>
                    <a:gd name="T9" fmla="*/ 55 h 97"/>
                    <a:gd name="T10" fmla="*/ 163 w 231"/>
                    <a:gd name="T11" fmla="*/ 42 h 97"/>
                    <a:gd name="T12" fmla="*/ 151 w 231"/>
                    <a:gd name="T13" fmla="*/ 30 h 97"/>
                    <a:gd name="T14" fmla="*/ 139 w 231"/>
                    <a:gd name="T15" fmla="*/ 19 h 97"/>
                    <a:gd name="T16" fmla="*/ 131 w 231"/>
                    <a:gd name="T17" fmla="*/ 10 h 97"/>
                    <a:gd name="T18" fmla="*/ 125 w 231"/>
                    <a:gd name="T19" fmla="*/ 4 h 97"/>
                    <a:gd name="T20" fmla="*/ 118 w 231"/>
                    <a:gd name="T21" fmla="*/ 0 h 97"/>
                    <a:gd name="T22" fmla="*/ 110 w 231"/>
                    <a:gd name="T23" fmla="*/ 2 h 97"/>
                    <a:gd name="T24" fmla="*/ 101 w 231"/>
                    <a:gd name="T25" fmla="*/ 5 h 97"/>
                    <a:gd name="T26" fmla="*/ 93 w 231"/>
                    <a:gd name="T27" fmla="*/ 7 h 97"/>
                    <a:gd name="T28" fmla="*/ 83 w 231"/>
                    <a:gd name="T29" fmla="*/ 10 h 97"/>
                    <a:gd name="T30" fmla="*/ 70 w 231"/>
                    <a:gd name="T31" fmla="*/ 11 h 97"/>
                    <a:gd name="T32" fmla="*/ 57 w 231"/>
                    <a:gd name="T33" fmla="*/ 12 h 97"/>
                    <a:gd name="T34" fmla="*/ 44 w 231"/>
                    <a:gd name="T35" fmla="*/ 13 h 97"/>
                    <a:gd name="T36" fmla="*/ 31 w 231"/>
                    <a:gd name="T37" fmla="*/ 14 h 97"/>
                    <a:gd name="T38" fmla="*/ 21 w 231"/>
                    <a:gd name="T39" fmla="*/ 14 h 97"/>
                    <a:gd name="T40" fmla="*/ 12 w 231"/>
                    <a:gd name="T41" fmla="*/ 15 h 97"/>
                    <a:gd name="T42" fmla="*/ 3 w 231"/>
                    <a:gd name="T43" fmla="*/ 19 h 97"/>
                    <a:gd name="T44" fmla="*/ 0 w 231"/>
                    <a:gd name="T45" fmla="*/ 25 h 97"/>
                    <a:gd name="T46" fmla="*/ 1 w 231"/>
                    <a:gd name="T47" fmla="*/ 30 h 97"/>
                    <a:gd name="T48" fmla="*/ 10 w 231"/>
                    <a:gd name="T49" fmla="*/ 33 h 97"/>
                    <a:gd name="T50" fmla="*/ 19 w 231"/>
                    <a:gd name="T51" fmla="*/ 33 h 97"/>
                    <a:gd name="T52" fmla="*/ 34 w 231"/>
                    <a:gd name="T53" fmla="*/ 32 h 97"/>
                    <a:gd name="T54" fmla="*/ 51 w 231"/>
                    <a:gd name="T55" fmla="*/ 32 h 97"/>
                    <a:gd name="T56" fmla="*/ 68 w 231"/>
                    <a:gd name="T57" fmla="*/ 29 h 97"/>
                    <a:gd name="T58" fmla="*/ 84 w 231"/>
                    <a:gd name="T59" fmla="*/ 28 h 97"/>
                    <a:gd name="T60" fmla="*/ 99 w 231"/>
                    <a:gd name="T61" fmla="*/ 27 h 97"/>
                    <a:gd name="T62" fmla="*/ 108 w 231"/>
                    <a:gd name="T63" fmla="*/ 26 h 97"/>
                    <a:gd name="T64" fmla="*/ 112 w 231"/>
                    <a:gd name="T65" fmla="*/ 26 h 97"/>
                    <a:gd name="T66" fmla="*/ 124 w 231"/>
                    <a:gd name="T67" fmla="*/ 38 h 97"/>
                    <a:gd name="T68" fmla="*/ 138 w 231"/>
                    <a:gd name="T69" fmla="*/ 50 h 97"/>
                    <a:gd name="T70" fmla="*/ 154 w 231"/>
                    <a:gd name="T71" fmla="*/ 61 h 97"/>
                    <a:gd name="T72" fmla="*/ 170 w 231"/>
                    <a:gd name="T73" fmla="*/ 72 h 97"/>
                    <a:gd name="T74" fmla="*/ 186 w 231"/>
                    <a:gd name="T75" fmla="*/ 81 h 97"/>
                    <a:gd name="T76" fmla="*/ 200 w 231"/>
                    <a:gd name="T77" fmla="*/ 88 h 97"/>
                    <a:gd name="T78" fmla="*/ 211 w 231"/>
                    <a:gd name="T79" fmla="*/ 94 h 97"/>
                    <a:gd name="T80" fmla="*/ 218 w 231"/>
                    <a:gd name="T81" fmla="*/ 96 h 97"/>
                    <a:gd name="T82" fmla="*/ 227 w 231"/>
                    <a:gd name="T83" fmla="*/ 97 h 97"/>
                    <a:gd name="T84" fmla="*/ 231 w 231"/>
                    <a:gd name="T85" fmla="*/ 96 h 97"/>
                    <a:gd name="T86" fmla="*/ 230 w 231"/>
                    <a:gd name="T87" fmla="*/ 94 h 97"/>
                    <a:gd name="T88" fmla="*/ 222 w 231"/>
                    <a:gd name="T89" fmla="*/ 89 h 9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31"/>
                    <a:gd name="T136" fmla="*/ 0 h 97"/>
                    <a:gd name="T137" fmla="*/ 231 w 231"/>
                    <a:gd name="T138" fmla="*/ 97 h 9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31" h="97">
                      <a:moveTo>
                        <a:pt x="222" y="89"/>
                      </a:moveTo>
                      <a:lnTo>
                        <a:pt x="214" y="85"/>
                      </a:lnTo>
                      <a:lnTo>
                        <a:pt x="204" y="76"/>
                      </a:lnTo>
                      <a:lnTo>
                        <a:pt x="191" y="66"/>
                      </a:lnTo>
                      <a:lnTo>
                        <a:pt x="177" y="55"/>
                      </a:lnTo>
                      <a:lnTo>
                        <a:pt x="163" y="42"/>
                      </a:lnTo>
                      <a:lnTo>
                        <a:pt x="151" y="30"/>
                      </a:lnTo>
                      <a:lnTo>
                        <a:pt x="139" y="19"/>
                      </a:lnTo>
                      <a:lnTo>
                        <a:pt x="131" y="10"/>
                      </a:lnTo>
                      <a:lnTo>
                        <a:pt x="125" y="4"/>
                      </a:lnTo>
                      <a:lnTo>
                        <a:pt x="118" y="0"/>
                      </a:lnTo>
                      <a:lnTo>
                        <a:pt x="110" y="2"/>
                      </a:lnTo>
                      <a:lnTo>
                        <a:pt x="101" y="5"/>
                      </a:lnTo>
                      <a:lnTo>
                        <a:pt x="93" y="7"/>
                      </a:lnTo>
                      <a:lnTo>
                        <a:pt x="83" y="10"/>
                      </a:lnTo>
                      <a:lnTo>
                        <a:pt x="70" y="11"/>
                      </a:lnTo>
                      <a:lnTo>
                        <a:pt x="57" y="12"/>
                      </a:lnTo>
                      <a:lnTo>
                        <a:pt x="44" y="13"/>
                      </a:lnTo>
                      <a:lnTo>
                        <a:pt x="31" y="14"/>
                      </a:lnTo>
                      <a:lnTo>
                        <a:pt x="21" y="14"/>
                      </a:lnTo>
                      <a:lnTo>
                        <a:pt x="12" y="15"/>
                      </a:lnTo>
                      <a:lnTo>
                        <a:pt x="3" y="19"/>
                      </a:lnTo>
                      <a:lnTo>
                        <a:pt x="0" y="25"/>
                      </a:lnTo>
                      <a:lnTo>
                        <a:pt x="1" y="30"/>
                      </a:lnTo>
                      <a:lnTo>
                        <a:pt x="10" y="33"/>
                      </a:lnTo>
                      <a:lnTo>
                        <a:pt x="19" y="33"/>
                      </a:lnTo>
                      <a:lnTo>
                        <a:pt x="34" y="32"/>
                      </a:lnTo>
                      <a:lnTo>
                        <a:pt x="51" y="32"/>
                      </a:lnTo>
                      <a:lnTo>
                        <a:pt x="68" y="29"/>
                      </a:lnTo>
                      <a:lnTo>
                        <a:pt x="84" y="28"/>
                      </a:lnTo>
                      <a:lnTo>
                        <a:pt x="99" y="27"/>
                      </a:lnTo>
                      <a:lnTo>
                        <a:pt x="108" y="26"/>
                      </a:lnTo>
                      <a:lnTo>
                        <a:pt x="112" y="26"/>
                      </a:lnTo>
                      <a:lnTo>
                        <a:pt x="124" y="38"/>
                      </a:lnTo>
                      <a:lnTo>
                        <a:pt x="138" y="50"/>
                      </a:lnTo>
                      <a:lnTo>
                        <a:pt x="154" y="61"/>
                      </a:lnTo>
                      <a:lnTo>
                        <a:pt x="170" y="72"/>
                      </a:lnTo>
                      <a:lnTo>
                        <a:pt x="186" y="81"/>
                      </a:lnTo>
                      <a:lnTo>
                        <a:pt x="200" y="88"/>
                      </a:lnTo>
                      <a:lnTo>
                        <a:pt x="211" y="94"/>
                      </a:lnTo>
                      <a:lnTo>
                        <a:pt x="218" y="96"/>
                      </a:lnTo>
                      <a:lnTo>
                        <a:pt x="227" y="97"/>
                      </a:lnTo>
                      <a:lnTo>
                        <a:pt x="231" y="96"/>
                      </a:lnTo>
                      <a:lnTo>
                        <a:pt x="230" y="94"/>
                      </a:lnTo>
                      <a:lnTo>
                        <a:pt x="222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7" name="Freeform 142"/>
                <p:cNvSpPr>
                  <a:spLocks/>
                </p:cNvSpPr>
                <p:nvPr/>
              </p:nvSpPr>
              <p:spPr bwMode="auto">
                <a:xfrm>
                  <a:off x="3048" y="2382"/>
                  <a:ext cx="53" cy="151"/>
                </a:xfrm>
                <a:custGeom>
                  <a:avLst/>
                  <a:gdLst>
                    <a:gd name="T0" fmla="*/ 91 w 106"/>
                    <a:gd name="T1" fmla="*/ 119 h 301"/>
                    <a:gd name="T2" fmla="*/ 86 w 106"/>
                    <a:gd name="T3" fmla="*/ 113 h 301"/>
                    <a:gd name="T4" fmla="*/ 77 w 106"/>
                    <a:gd name="T5" fmla="*/ 101 h 301"/>
                    <a:gd name="T6" fmla="*/ 66 w 106"/>
                    <a:gd name="T7" fmla="*/ 86 h 301"/>
                    <a:gd name="T8" fmla="*/ 53 w 106"/>
                    <a:gd name="T9" fmla="*/ 68 h 301"/>
                    <a:gd name="T10" fmla="*/ 40 w 106"/>
                    <a:gd name="T11" fmla="*/ 49 h 301"/>
                    <a:gd name="T12" fmla="*/ 29 w 106"/>
                    <a:gd name="T13" fmla="*/ 32 h 301"/>
                    <a:gd name="T14" fmla="*/ 21 w 106"/>
                    <a:gd name="T15" fmla="*/ 18 h 301"/>
                    <a:gd name="T16" fmla="*/ 15 w 106"/>
                    <a:gd name="T17" fmla="*/ 9 h 301"/>
                    <a:gd name="T18" fmla="*/ 8 w 106"/>
                    <a:gd name="T19" fmla="*/ 1 h 301"/>
                    <a:gd name="T20" fmla="*/ 2 w 106"/>
                    <a:gd name="T21" fmla="*/ 0 h 301"/>
                    <a:gd name="T22" fmla="*/ 0 w 106"/>
                    <a:gd name="T23" fmla="*/ 6 h 301"/>
                    <a:gd name="T24" fmla="*/ 2 w 106"/>
                    <a:gd name="T25" fmla="*/ 16 h 301"/>
                    <a:gd name="T26" fmla="*/ 7 w 106"/>
                    <a:gd name="T27" fmla="*/ 26 h 301"/>
                    <a:gd name="T28" fmla="*/ 17 w 106"/>
                    <a:gd name="T29" fmla="*/ 41 h 301"/>
                    <a:gd name="T30" fmla="*/ 29 w 106"/>
                    <a:gd name="T31" fmla="*/ 60 h 301"/>
                    <a:gd name="T32" fmla="*/ 43 w 106"/>
                    <a:gd name="T33" fmla="*/ 81 h 301"/>
                    <a:gd name="T34" fmla="*/ 56 w 106"/>
                    <a:gd name="T35" fmla="*/ 100 h 301"/>
                    <a:gd name="T36" fmla="*/ 69 w 106"/>
                    <a:gd name="T37" fmla="*/ 119 h 301"/>
                    <a:gd name="T38" fmla="*/ 78 w 106"/>
                    <a:gd name="T39" fmla="*/ 132 h 301"/>
                    <a:gd name="T40" fmla="*/ 84 w 106"/>
                    <a:gd name="T41" fmla="*/ 140 h 301"/>
                    <a:gd name="T42" fmla="*/ 74 w 106"/>
                    <a:gd name="T43" fmla="*/ 175 h 301"/>
                    <a:gd name="T44" fmla="*/ 68 w 106"/>
                    <a:gd name="T45" fmla="*/ 218 h 301"/>
                    <a:gd name="T46" fmla="*/ 67 w 106"/>
                    <a:gd name="T47" fmla="*/ 259 h 301"/>
                    <a:gd name="T48" fmla="*/ 69 w 106"/>
                    <a:gd name="T49" fmla="*/ 295 h 301"/>
                    <a:gd name="T50" fmla="*/ 71 w 106"/>
                    <a:gd name="T51" fmla="*/ 300 h 301"/>
                    <a:gd name="T52" fmla="*/ 75 w 106"/>
                    <a:gd name="T53" fmla="*/ 301 h 301"/>
                    <a:gd name="T54" fmla="*/ 77 w 106"/>
                    <a:gd name="T55" fmla="*/ 297 h 301"/>
                    <a:gd name="T56" fmla="*/ 78 w 106"/>
                    <a:gd name="T57" fmla="*/ 287 h 301"/>
                    <a:gd name="T58" fmla="*/ 79 w 106"/>
                    <a:gd name="T59" fmla="*/ 264 h 301"/>
                    <a:gd name="T60" fmla="*/ 84 w 106"/>
                    <a:gd name="T61" fmla="*/ 226 h 301"/>
                    <a:gd name="T62" fmla="*/ 91 w 106"/>
                    <a:gd name="T63" fmla="*/ 185 h 301"/>
                    <a:gd name="T64" fmla="*/ 102 w 106"/>
                    <a:gd name="T65" fmla="*/ 154 h 301"/>
                    <a:gd name="T66" fmla="*/ 106 w 106"/>
                    <a:gd name="T67" fmla="*/ 145 h 301"/>
                    <a:gd name="T68" fmla="*/ 105 w 106"/>
                    <a:gd name="T69" fmla="*/ 136 h 301"/>
                    <a:gd name="T70" fmla="*/ 99 w 106"/>
                    <a:gd name="T71" fmla="*/ 127 h 301"/>
                    <a:gd name="T72" fmla="*/ 91 w 106"/>
                    <a:gd name="T73" fmla="*/ 119 h 30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6"/>
                    <a:gd name="T112" fmla="*/ 0 h 301"/>
                    <a:gd name="T113" fmla="*/ 106 w 106"/>
                    <a:gd name="T114" fmla="*/ 301 h 30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6" h="301">
                      <a:moveTo>
                        <a:pt x="91" y="119"/>
                      </a:moveTo>
                      <a:lnTo>
                        <a:pt x="86" y="113"/>
                      </a:lnTo>
                      <a:lnTo>
                        <a:pt x="77" y="101"/>
                      </a:lnTo>
                      <a:lnTo>
                        <a:pt x="66" y="86"/>
                      </a:lnTo>
                      <a:lnTo>
                        <a:pt x="53" y="68"/>
                      </a:lnTo>
                      <a:lnTo>
                        <a:pt x="40" y="49"/>
                      </a:lnTo>
                      <a:lnTo>
                        <a:pt x="29" y="32"/>
                      </a:lnTo>
                      <a:lnTo>
                        <a:pt x="21" y="18"/>
                      </a:lnTo>
                      <a:lnTo>
                        <a:pt x="15" y="9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2" y="16"/>
                      </a:lnTo>
                      <a:lnTo>
                        <a:pt x="7" y="26"/>
                      </a:lnTo>
                      <a:lnTo>
                        <a:pt x="17" y="41"/>
                      </a:lnTo>
                      <a:lnTo>
                        <a:pt x="29" y="60"/>
                      </a:lnTo>
                      <a:lnTo>
                        <a:pt x="43" y="81"/>
                      </a:lnTo>
                      <a:lnTo>
                        <a:pt x="56" y="100"/>
                      </a:lnTo>
                      <a:lnTo>
                        <a:pt x="69" y="119"/>
                      </a:lnTo>
                      <a:lnTo>
                        <a:pt x="78" y="132"/>
                      </a:lnTo>
                      <a:lnTo>
                        <a:pt x="84" y="140"/>
                      </a:lnTo>
                      <a:lnTo>
                        <a:pt x="74" y="175"/>
                      </a:lnTo>
                      <a:lnTo>
                        <a:pt x="68" y="218"/>
                      </a:lnTo>
                      <a:lnTo>
                        <a:pt x="67" y="259"/>
                      </a:lnTo>
                      <a:lnTo>
                        <a:pt x="69" y="295"/>
                      </a:lnTo>
                      <a:lnTo>
                        <a:pt x="71" y="300"/>
                      </a:lnTo>
                      <a:lnTo>
                        <a:pt x="75" y="301"/>
                      </a:lnTo>
                      <a:lnTo>
                        <a:pt x="77" y="297"/>
                      </a:lnTo>
                      <a:lnTo>
                        <a:pt x="78" y="287"/>
                      </a:lnTo>
                      <a:lnTo>
                        <a:pt x="79" y="264"/>
                      </a:lnTo>
                      <a:lnTo>
                        <a:pt x="84" y="226"/>
                      </a:lnTo>
                      <a:lnTo>
                        <a:pt x="91" y="185"/>
                      </a:lnTo>
                      <a:lnTo>
                        <a:pt x="102" y="154"/>
                      </a:lnTo>
                      <a:lnTo>
                        <a:pt x="106" y="145"/>
                      </a:lnTo>
                      <a:lnTo>
                        <a:pt x="105" y="136"/>
                      </a:lnTo>
                      <a:lnTo>
                        <a:pt x="99" y="127"/>
                      </a:lnTo>
                      <a:lnTo>
                        <a:pt x="91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8" name="Freeform 143"/>
                <p:cNvSpPr>
                  <a:spLocks/>
                </p:cNvSpPr>
                <p:nvPr/>
              </p:nvSpPr>
              <p:spPr bwMode="auto">
                <a:xfrm>
                  <a:off x="3034" y="2403"/>
                  <a:ext cx="48" cy="157"/>
                </a:xfrm>
                <a:custGeom>
                  <a:avLst/>
                  <a:gdLst>
                    <a:gd name="T0" fmla="*/ 23 w 97"/>
                    <a:gd name="T1" fmla="*/ 151 h 314"/>
                    <a:gd name="T2" fmla="*/ 28 w 97"/>
                    <a:gd name="T3" fmla="*/ 138 h 314"/>
                    <a:gd name="T4" fmla="*/ 38 w 97"/>
                    <a:gd name="T5" fmla="*/ 104 h 314"/>
                    <a:gd name="T6" fmla="*/ 45 w 97"/>
                    <a:gd name="T7" fmla="*/ 60 h 314"/>
                    <a:gd name="T8" fmla="*/ 42 w 97"/>
                    <a:gd name="T9" fmla="*/ 16 h 314"/>
                    <a:gd name="T10" fmla="*/ 37 w 97"/>
                    <a:gd name="T11" fmla="*/ 4 h 314"/>
                    <a:gd name="T12" fmla="*/ 31 w 97"/>
                    <a:gd name="T13" fmla="*/ 0 h 314"/>
                    <a:gd name="T14" fmla="*/ 28 w 97"/>
                    <a:gd name="T15" fmla="*/ 6 h 314"/>
                    <a:gd name="T16" fmla="*/ 29 w 97"/>
                    <a:gd name="T17" fmla="*/ 18 h 314"/>
                    <a:gd name="T18" fmla="*/ 30 w 97"/>
                    <a:gd name="T19" fmla="*/ 34 h 314"/>
                    <a:gd name="T20" fmla="*/ 29 w 97"/>
                    <a:gd name="T21" fmla="*/ 51 h 314"/>
                    <a:gd name="T22" fmla="*/ 25 w 97"/>
                    <a:gd name="T23" fmla="*/ 70 h 314"/>
                    <a:gd name="T24" fmla="*/ 21 w 97"/>
                    <a:gd name="T25" fmla="*/ 88 h 314"/>
                    <a:gd name="T26" fmla="*/ 15 w 97"/>
                    <a:gd name="T27" fmla="*/ 105 h 314"/>
                    <a:gd name="T28" fmla="*/ 11 w 97"/>
                    <a:gd name="T29" fmla="*/ 119 h 314"/>
                    <a:gd name="T30" fmla="*/ 6 w 97"/>
                    <a:gd name="T31" fmla="*/ 131 h 314"/>
                    <a:gd name="T32" fmla="*/ 2 w 97"/>
                    <a:gd name="T33" fmla="*/ 136 h 314"/>
                    <a:gd name="T34" fmla="*/ 0 w 97"/>
                    <a:gd name="T35" fmla="*/ 143 h 314"/>
                    <a:gd name="T36" fmla="*/ 2 w 97"/>
                    <a:gd name="T37" fmla="*/ 151 h 314"/>
                    <a:gd name="T38" fmla="*/ 6 w 97"/>
                    <a:gd name="T39" fmla="*/ 158 h 314"/>
                    <a:gd name="T40" fmla="*/ 13 w 97"/>
                    <a:gd name="T41" fmla="*/ 164 h 314"/>
                    <a:gd name="T42" fmla="*/ 19 w 97"/>
                    <a:gd name="T43" fmla="*/ 170 h 314"/>
                    <a:gd name="T44" fmla="*/ 27 w 97"/>
                    <a:gd name="T45" fmla="*/ 180 h 314"/>
                    <a:gd name="T46" fmla="*/ 37 w 97"/>
                    <a:gd name="T47" fmla="*/ 195 h 314"/>
                    <a:gd name="T48" fmla="*/ 49 w 97"/>
                    <a:gd name="T49" fmla="*/ 214 h 314"/>
                    <a:gd name="T50" fmla="*/ 59 w 97"/>
                    <a:gd name="T51" fmla="*/ 234 h 314"/>
                    <a:gd name="T52" fmla="*/ 69 w 97"/>
                    <a:gd name="T53" fmla="*/ 256 h 314"/>
                    <a:gd name="T54" fmla="*/ 78 w 97"/>
                    <a:gd name="T55" fmla="*/ 277 h 314"/>
                    <a:gd name="T56" fmla="*/ 84 w 97"/>
                    <a:gd name="T57" fmla="*/ 298 h 314"/>
                    <a:gd name="T58" fmla="*/ 88 w 97"/>
                    <a:gd name="T59" fmla="*/ 308 h 314"/>
                    <a:gd name="T60" fmla="*/ 93 w 97"/>
                    <a:gd name="T61" fmla="*/ 314 h 314"/>
                    <a:gd name="T62" fmla="*/ 97 w 97"/>
                    <a:gd name="T63" fmla="*/ 312 h 314"/>
                    <a:gd name="T64" fmla="*/ 96 w 97"/>
                    <a:gd name="T65" fmla="*/ 297 h 314"/>
                    <a:gd name="T66" fmla="*/ 91 w 97"/>
                    <a:gd name="T67" fmla="*/ 272 h 314"/>
                    <a:gd name="T68" fmla="*/ 83 w 97"/>
                    <a:gd name="T69" fmla="*/ 249 h 314"/>
                    <a:gd name="T70" fmla="*/ 75 w 97"/>
                    <a:gd name="T71" fmla="*/ 227 h 314"/>
                    <a:gd name="T72" fmla="*/ 65 w 97"/>
                    <a:gd name="T73" fmla="*/ 208 h 314"/>
                    <a:gd name="T74" fmla="*/ 54 w 97"/>
                    <a:gd name="T75" fmla="*/ 191 h 314"/>
                    <a:gd name="T76" fmla="*/ 43 w 97"/>
                    <a:gd name="T77" fmla="*/ 176 h 314"/>
                    <a:gd name="T78" fmla="*/ 32 w 97"/>
                    <a:gd name="T79" fmla="*/ 163 h 314"/>
                    <a:gd name="T80" fmla="*/ 23 w 97"/>
                    <a:gd name="T81" fmla="*/ 151 h 3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7"/>
                    <a:gd name="T124" fmla="*/ 0 h 314"/>
                    <a:gd name="T125" fmla="*/ 97 w 97"/>
                    <a:gd name="T126" fmla="*/ 314 h 31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7" h="314">
                      <a:moveTo>
                        <a:pt x="23" y="151"/>
                      </a:moveTo>
                      <a:lnTo>
                        <a:pt x="28" y="138"/>
                      </a:lnTo>
                      <a:lnTo>
                        <a:pt x="38" y="104"/>
                      </a:lnTo>
                      <a:lnTo>
                        <a:pt x="45" y="60"/>
                      </a:lnTo>
                      <a:lnTo>
                        <a:pt x="42" y="16"/>
                      </a:ln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8" y="6"/>
                      </a:lnTo>
                      <a:lnTo>
                        <a:pt x="29" y="18"/>
                      </a:lnTo>
                      <a:lnTo>
                        <a:pt x="30" y="34"/>
                      </a:lnTo>
                      <a:lnTo>
                        <a:pt x="29" y="51"/>
                      </a:lnTo>
                      <a:lnTo>
                        <a:pt x="25" y="70"/>
                      </a:lnTo>
                      <a:lnTo>
                        <a:pt x="21" y="88"/>
                      </a:lnTo>
                      <a:lnTo>
                        <a:pt x="15" y="105"/>
                      </a:lnTo>
                      <a:lnTo>
                        <a:pt x="11" y="119"/>
                      </a:lnTo>
                      <a:lnTo>
                        <a:pt x="6" y="131"/>
                      </a:lnTo>
                      <a:lnTo>
                        <a:pt x="2" y="136"/>
                      </a:lnTo>
                      <a:lnTo>
                        <a:pt x="0" y="143"/>
                      </a:lnTo>
                      <a:lnTo>
                        <a:pt x="2" y="151"/>
                      </a:lnTo>
                      <a:lnTo>
                        <a:pt x="6" y="158"/>
                      </a:lnTo>
                      <a:lnTo>
                        <a:pt x="13" y="164"/>
                      </a:lnTo>
                      <a:lnTo>
                        <a:pt x="19" y="170"/>
                      </a:lnTo>
                      <a:lnTo>
                        <a:pt x="27" y="180"/>
                      </a:lnTo>
                      <a:lnTo>
                        <a:pt x="37" y="195"/>
                      </a:lnTo>
                      <a:lnTo>
                        <a:pt x="49" y="214"/>
                      </a:lnTo>
                      <a:lnTo>
                        <a:pt x="59" y="234"/>
                      </a:lnTo>
                      <a:lnTo>
                        <a:pt x="69" y="256"/>
                      </a:lnTo>
                      <a:lnTo>
                        <a:pt x="78" y="277"/>
                      </a:lnTo>
                      <a:lnTo>
                        <a:pt x="84" y="298"/>
                      </a:lnTo>
                      <a:lnTo>
                        <a:pt x="88" y="308"/>
                      </a:lnTo>
                      <a:lnTo>
                        <a:pt x="93" y="314"/>
                      </a:lnTo>
                      <a:lnTo>
                        <a:pt x="97" y="312"/>
                      </a:lnTo>
                      <a:lnTo>
                        <a:pt x="96" y="297"/>
                      </a:lnTo>
                      <a:lnTo>
                        <a:pt x="91" y="272"/>
                      </a:lnTo>
                      <a:lnTo>
                        <a:pt x="83" y="249"/>
                      </a:lnTo>
                      <a:lnTo>
                        <a:pt x="75" y="227"/>
                      </a:lnTo>
                      <a:lnTo>
                        <a:pt x="65" y="208"/>
                      </a:lnTo>
                      <a:lnTo>
                        <a:pt x="54" y="191"/>
                      </a:lnTo>
                      <a:lnTo>
                        <a:pt x="43" y="176"/>
                      </a:lnTo>
                      <a:lnTo>
                        <a:pt x="32" y="163"/>
                      </a:lnTo>
                      <a:lnTo>
                        <a:pt x="23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59" name="Freeform 144"/>
                <p:cNvSpPr>
                  <a:spLocks/>
                </p:cNvSpPr>
                <p:nvPr/>
              </p:nvSpPr>
              <p:spPr bwMode="auto">
                <a:xfrm>
                  <a:off x="2830" y="2153"/>
                  <a:ext cx="421" cy="387"/>
                </a:xfrm>
                <a:custGeom>
                  <a:avLst/>
                  <a:gdLst>
                    <a:gd name="T0" fmla="*/ 791 w 842"/>
                    <a:gd name="T1" fmla="*/ 303 h 776"/>
                    <a:gd name="T2" fmla="*/ 685 w 842"/>
                    <a:gd name="T3" fmla="*/ 323 h 776"/>
                    <a:gd name="T4" fmla="*/ 560 w 842"/>
                    <a:gd name="T5" fmla="*/ 346 h 776"/>
                    <a:gd name="T6" fmla="*/ 466 w 842"/>
                    <a:gd name="T7" fmla="*/ 364 h 776"/>
                    <a:gd name="T8" fmla="*/ 488 w 842"/>
                    <a:gd name="T9" fmla="*/ 259 h 776"/>
                    <a:gd name="T10" fmla="*/ 549 w 842"/>
                    <a:gd name="T11" fmla="*/ 55 h 776"/>
                    <a:gd name="T12" fmla="*/ 556 w 842"/>
                    <a:gd name="T13" fmla="*/ 1 h 776"/>
                    <a:gd name="T14" fmla="*/ 513 w 842"/>
                    <a:gd name="T15" fmla="*/ 110 h 776"/>
                    <a:gd name="T16" fmla="*/ 437 w 842"/>
                    <a:gd name="T17" fmla="*/ 324 h 776"/>
                    <a:gd name="T18" fmla="*/ 397 w 842"/>
                    <a:gd name="T19" fmla="*/ 323 h 776"/>
                    <a:gd name="T20" fmla="*/ 319 w 842"/>
                    <a:gd name="T21" fmla="*/ 235 h 776"/>
                    <a:gd name="T22" fmla="*/ 232 w 842"/>
                    <a:gd name="T23" fmla="*/ 139 h 776"/>
                    <a:gd name="T24" fmla="*/ 170 w 842"/>
                    <a:gd name="T25" fmla="*/ 73 h 776"/>
                    <a:gd name="T26" fmla="*/ 155 w 842"/>
                    <a:gd name="T27" fmla="*/ 66 h 776"/>
                    <a:gd name="T28" fmla="*/ 184 w 842"/>
                    <a:gd name="T29" fmla="*/ 104 h 776"/>
                    <a:gd name="T30" fmla="*/ 248 w 842"/>
                    <a:gd name="T31" fmla="*/ 183 h 776"/>
                    <a:gd name="T32" fmla="*/ 323 w 842"/>
                    <a:gd name="T33" fmla="*/ 277 h 776"/>
                    <a:gd name="T34" fmla="*/ 386 w 842"/>
                    <a:gd name="T35" fmla="*/ 357 h 776"/>
                    <a:gd name="T36" fmla="*/ 339 w 842"/>
                    <a:gd name="T37" fmla="*/ 384 h 776"/>
                    <a:gd name="T38" fmla="*/ 219 w 842"/>
                    <a:gd name="T39" fmla="*/ 410 h 776"/>
                    <a:gd name="T40" fmla="*/ 97 w 842"/>
                    <a:gd name="T41" fmla="*/ 438 h 776"/>
                    <a:gd name="T42" fmla="*/ 21 w 842"/>
                    <a:gd name="T43" fmla="*/ 455 h 776"/>
                    <a:gd name="T44" fmla="*/ 3 w 842"/>
                    <a:gd name="T45" fmla="*/ 469 h 776"/>
                    <a:gd name="T46" fmla="*/ 60 w 842"/>
                    <a:gd name="T47" fmla="*/ 461 h 776"/>
                    <a:gd name="T48" fmla="*/ 178 w 842"/>
                    <a:gd name="T49" fmla="*/ 440 h 776"/>
                    <a:gd name="T50" fmla="*/ 309 w 842"/>
                    <a:gd name="T51" fmla="*/ 416 h 776"/>
                    <a:gd name="T52" fmla="*/ 394 w 842"/>
                    <a:gd name="T53" fmla="*/ 401 h 776"/>
                    <a:gd name="T54" fmla="*/ 406 w 842"/>
                    <a:gd name="T55" fmla="*/ 399 h 776"/>
                    <a:gd name="T56" fmla="*/ 354 w 842"/>
                    <a:gd name="T57" fmla="*/ 562 h 776"/>
                    <a:gd name="T58" fmla="*/ 300 w 842"/>
                    <a:gd name="T59" fmla="*/ 741 h 776"/>
                    <a:gd name="T60" fmla="*/ 302 w 842"/>
                    <a:gd name="T61" fmla="*/ 773 h 776"/>
                    <a:gd name="T62" fmla="*/ 344 w 842"/>
                    <a:gd name="T63" fmla="*/ 666 h 776"/>
                    <a:gd name="T64" fmla="*/ 422 w 842"/>
                    <a:gd name="T65" fmla="*/ 447 h 776"/>
                    <a:gd name="T66" fmla="*/ 435 w 842"/>
                    <a:gd name="T67" fmla="*/ 409 h 776"/>
                    <a:gd name="T68" fmla="*/ 461 w 842"/>
                    <a:gd name="T69" fmla="*/ 440 h 776"/>
                    <a:gd name="T70" fmla="*/ 542 w 842"/>
                    <a:gd name="T71" fmla="*/ 528 h 776"/>
                    <a:gd name="T72" fmla="*/ 633 w 842"/>
                    <a:gd name="T73" fmla="*/ 626 h 776"/>
                    <a:gd name="T74" fmla="*/ 690 w 842"/>
                    <a:gd name="T75" fmla="*/ 688 h 776"/>
                    <a:gd name="T76" fmla="*/ 708 w 842"/>
                    <a:gd name="T77" fmla="*/ 690 h 776"/>
                    <a:gd name="T78" fmla="*/ 688 w 842"/>
                    <a:gd name="T79" fmla="*/ 664 h 776"/>
                    <a:gd name="T80" fmla="*/ 618 w 842"/>
                    <a:gd name="T81" fmla="*/ 577 h 776"/>
                    <a:gd name="T82" fmla="*/ 530 w 842"/>
                    <a:gd name="T83" fmla="*/ 473 h 776"/>
                    <a:gd name="T84" fmla="*/ 467 w 842"/>
                    <a:gd name="T85" fmla="*/ 399 h 776"/>
                    <a:gd name="T86" fmla="*/ 513 w 842"/>
                    <a:gd name="T87" fmla="*/ 379 h 776"/>
                    <a:gd name="T88" fmla="*/ 627 w 842"/>
                    <a:gd name="T89" fmla="*/ 354 h 776"/>
                    <a:gd name="T90" fmla="*/ 747 w 842"/>
                    <a:gd name="T91" fmla="*/ 327 h 776"/>
                    <a:gd name="T92" fmla="*/ 823 w 842"/>
                    <a:gd name="T93" fmla="*/ 310 h 776"/>
                    <a:gd name="T94" fmla="*/ 838 w 842"/>
                    <a:gd name="T95" fmla="*/ 295 h 77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42"/>
                    <a:gd name="T145" fmla="*/ 0 h 776"/>
                    <a:gd name="T146" fmla="*/ 842 w 842"/>
                    <a:gd name="T147" fmla="*/ 776 h 77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42" h="776">
                      <a:moveTo>
                        <a:pt x="827" y="296"/>
                      </a:moveTo>
                      <a:lnTo>
                        <a:pt x="821" y="297"/>
                      </a:lnTo>
                      <a:lnTo>
                        <a:pt x="808" y="300"/>
                      </a:lnTo>
                      <a:lnTo>
                        <a:pt x="791" y="303"/>
                      </a:lnTo>
                      <a:lnTo>
                        <a:pt x="769" y="308"/>
                      </a:lnTo>
                      <a:lnTo>
                        <a:pt x="743" y="312"/>
                      </a:lnTo>
                      <a:lnTo>
                        <a:pt x="716" y="317"/>
                      </a:lnTo>
                      <a:lnTo>
                        <a:pt x="685" y="323"/>
                      </a:lnTo>
                      <a:lnTo>
                        <a:pt x="653" y="328"/>
                      </a:lnTo>
                      <a:lnTo>
                        <a:pt x="622" y="334"/>
                      </a:lnTo>
                      <a:lnTo>
                        <a:pt x="590" y="341"/>
                      </a:lnTo>
                      <a:lnTo>
                        <a:pt x="560" y="346"/>
                      </a:lnTo>
                      <a:lnTo>
                        <a:pt x="531" y="352"/>
                      </a:lnTo>
                      <a:lnTo>
                        <a:pt x="506" y="356"/>
                      </a:lnTo>
                      <a:lnTo>
                        <a:pt x="484" y="361"/>
                      </a:lnTo>
                      <a:lnTo>
                        <a:pt x="466" y="364"/>
                      </a:lnTo>
                      <a:lnTo>
                        <a:pt x="453" y="367"/>
                      </a:lnTo>
                      <a:lnTo>
                        <a:pt x="462" y="339"/>
                      </a:lnTo>
                      <a:lnTo>
                        <a:pt x="474" y="302"/>
                      </a:lnTo>
                      <a:lnTo>
                        <a:pt x="488" y="259"/>
                      </a:lnTo>
                      <a:lnTo>
                        <a:pt x="503" y="211"/>
                      </a:lnTo>
                      <a:lnTo>
                        <a:pt x="518" y="160"/>
                      </a:lnTo>
                      <a:lnTo>
                        <a:pt x="534" y="108"/>
                      </a:lnTo>
                      <a:lnTo>
                        <a:pt x="549" y="55"/>
                      </a:lnTo>
                      <a:lnTo>
                        <a:pt x="564" y="6"/>
                      </a:lnTo>
                      <a:lnTo>
                        <a:pt x="564" y="1"/>
                      </a:lnTo>
                      <a:lnTo>
                        <a:pt x="560" y="0"/>
                      </a:lnTo>
                      <a:lnTo>
                        <a:pt x="556" y="1"/>
                      </a:lnTo>
                      <a:lnTo>
                        <a:pt x="551" y="8"/>
                      </a:lnTo>
                      <a:lnTo>
                        <a:pt x="545" y="27"/>
                      </a:lnTo>
                      <a:lnTo>
                        <a:pt x="531" y="61"/>
                      </a:lnTo>
                      <a:lnTo>
                        <a:pt x="513" y="110"/>
                      </a:lnTo>
                      <a:lnTo>
                        <a:pt x="493" y="164"/>
                      </a:lnTo>
                      <a:lnTo>
                        <a:pt x="471" y="221"/>
                      </a:lnTo>
                      <a:lnTo>
                        <a:pt x="453" y="277"/>
                      </a:lnTo>
                      <a:lnTo>
                        <a:pt x="437" y="324"/>
                      </a:lnTo>
                      <a:lnTo>
                        <a:pt x="428" y="358"/>
                      </a:lnTo>
                      <a:lnTo>
                        <a:pt x="421" y="350"/>
                      </a:lnTo>
                      <a:lnTo>
                        <a:pt x="410" y="338"/>
                      </a:lnTo>
                      <a:lnTo>
                        <a:pt x="397" y="323"/>
                      </a:lnTo>
                      <a:lnTo>
                        <a:pt x="380" y="303"/>
                      </a:lnTo>
                      <a:lnTo>
                        <a:pt x="362" y="282"/>
                      </a:lnTo>
                      <a:lnTo>
                        <a:pt x="341" y="259"/>
                      </a:lnTo>
                      <a:lnTo>
                        <a:pt x="319" y="235"/>
                      </a:lnTo>
                      <a:lnTo>
                        <a:pt x="298" y="211"/>
                      </a:lnTo>
                      <a:lnTo>
                        <a:pt x="275" y="186"/>
                      </a:lnTo>
                      <a:lnTo>
                        <a:pt x="253" y="163"/>
                      </a:lnTo>
                      <a:lnTo>
                        <a:pt x="232" y="139"/>
                      </a:lnTo>
                      <a:lnTo>
                        <a:pt x="213" y="119"/>
                      </a:lnTo>
                      <a:lnTo>
                        <a:pt x="196" y="100"/>
                      </a:lnTo>
                      <a:lnTo>
                        <a:pt x="181" y="84"/>
                      </a:lnTo>
                      <a:lnTo>
                        <a:pt x="170" y="73"/>
                      </a:lnTo>
                      <a:lnTo>
                        <a:pt x="162" y="65"/>
                      </a:lnTo>
                      <a:lnTo>
                        <a:pt x="158" y="62"/>
                      </a:lnTo>
                      <a:lnTo>
                        <a:pt x="156" y="63"/>
                      </a:lnTo>
                      <a:lnTo>
                        <a:pt x="155" y="66"/>
                      </a:lnTo>
                      <a:lnTo>
                        <a:pt x="156" y="70"/>
                      </a:lnTo>
                      <a:lnTo>
                        <a:pt x="163" y="78"/>
                      </a:lnTo>
                      <a:lnTo>
                        <a:pt x="172" y="90"/>
                      </a:lnTo>
                      <a:lnTo>
                        <a:pt x="184" y="104"/>
                      </a:lnTo>
                      <a:lnTo>
                        <a:pt x="197" y="121"/>
                      </a:lnTo>
                      <a:lnTo>
                        <a:pt x="212" y="141"/>
                      </a:lnTo>
                      <a:lnTo>
                        <a:pt x="230" y="161"/>
                      </a:lnTo>
                      <a:lnTo>
                        <a:pt x="248" y="183"/>
                      </a:lnTo>
                      <a:lnTo>
                        <a:pt x="266" y="206"/>
                      </a:lnTo>
                      <a:lnTo>
                        <a:pt x="285" y="229"/>
                      </a:lnTo>
                      <a:lnTo>
                        <a:pt x="304" y="254"/>
                      </a:lnTo>
                      <a:lnTo>
                        <a:pt x="323" y="277"/>
                      </a:lnTo>
                      <a:lnTo>
                        <a:pt x="341" y="299"/>
                      </a:lnTo>
                      <a:lnTo>
                        <a:pt x="357" y="320"/>
                      </a:lnTo>
                      <a:lnTo>
                        <a:pt x="372" y="340"/>
                      </a:lnTo>
                      <a:lnTo>
                        <a:pt x="386" y="357"/>
                      </a:lnTo>
                      <a:lnTo>
                        <a:pt x="398" y="372"/>
                      </a:lnTo>
                      <a:lnTo>
                        <a:pt x="383" y="376"/>
                      </a:lnTo>
                      <a:lnTo>
                        <a:pt x="363" y="379"/>
                      </a:lnTo>
                      <a:lnTo>
                        <a:pt x="339" y="384"/>
                      </a:lnTo>
                      <a:lnTo>
                        <a:pt x="313" y="390"/>
                      </a:lnTo>
                      <a:lnTo>
                        <a:pt x="283" y="396"/>
                      </a:lnTo>
                      <a:lnTo>
                        <a:pt x="251" y="403"/>
                      </a:lnTo>
                      <a:lnTo>
                        <a:pt x="219" y="410"/>
                      </a:lnTo>
                      <a:lnTo>
                        <a:pt x="188" y="417"/>
                      </a:lnTo>
                      <a:lnTo>
                        <a:pt x="156" y="424"/>
                      </a:lnTo>
                      <a:lnTo>
                        <a:pt x="126" y="431"/>
                      </a:lnTo>
                      <a:lnTo>
                        <a:pt x="97" y="438"/>
                      </a:lnTo>
                      <a:lnTo>
                        <a:pt x="72" y="443"/>
                      </a:lnTo>
                      <a:lnTo>
                        <a:pt x="51" y="448"/>
                      </a:lnTo>
                      <a:lnTo>
                        <a:pt x="34" y="452"/>
                      </a:lnTo>
                      <a:lnTo>
                        <a:pt x="21" y="455"/>
                      </a:lnTo>
                      <a:lnTo>
                        <a:pt x="15" y="456"/>
                      </a:lnTo>
                      <a:lnTo>
                        <a:pt x="5" y="460"/>
                      </a:lnTo>
                      <a:lnTo>
                        <a:pt x="0" y="466"/>
                      </a:lnTo>
                      <a:lnTo>
                        <a:pt x="3" y="469"/>
                      </a:lnTo>
                      <a:lnTo>
                        <a:pt x="16" y="469"/>
                      </a:lnTo>
                      <a:lnTo>
                        <a:pt x="25" y="468"/>
                      </a:lnTo>
                      <a:lnTo>
                        <a:pt x="40" y="464"/>
                      </a:lnTo>
                      <a:lnTo>
                        <a:pt x="60" y="461"/>
                      </a:lnTo>
                      <a:lnTo>
                        <a:pt x="86" y="456"/>
                      </a:lnTo>
                      <a:lnTo>
                        <a:pt x="113" y="452"/>
                      </a:lnTo>
                      <a:lnTo>
                        <a:pt x="146" y="446"/>
                      </a:lnTo>
                      <a:lnTo>
                        <a:pt x="178" y="440"/>
                      </a:lnTo>
                      <a:lnTo>
                        <a:pt x="212" y="435"/>
                      </a:lnTo>
                      <a:lnTo>
                        <a:pt x="246" y="428"/>
                      </a:lnTo>
                      <a:lnTo>
                        <a:pt x="278" y="422"/>
                      </a:lnTo>
                      <a:lnTo>
                        <a:pt x="309" y="416"/>
                      </a:lnTo>
                      <a:lnTo>
                        <a:pt x="337" y="411"/>
                      </a:lnTo>
                      <a:lnTo>
                        <a:pt x="361" y="407"/>
                      </a:lnTo>
                      <a:lnTo>
                        <a:pt x="380" y="403"/>
                      </a:lnTo>
                      <a:lnTo>
                        <a:pt x="394" y="401"/>
                      </a:lnTo>
                      <a:lnTo>
                        <a:pt x="401" y="400"/>
                      </a:lnTo>
                      <a:lnTo>
                        <a:pt x="402" y="399"/>
                      </a:lnTo>
                      <a:lnTo>
                        <a:pt x="405" y="399"/>
                      </a:lnTo>
                      <a:lnTo>
                        <a:pt x="406" y="399"/>
                      </a:lnTo>
                      <a:lnTo>
                        <a:pt x="407" y="398"/>
                      </a:lnTo>
                      <a:lnTo>
                        <a:pt x="390" y="449"/>
                      </a:lnTo>
                      <a:lnTo>
                        <a:pt x="372" y="505"/>
                      </a:lnTo>
                      <a:lnTo>
                        <a:pt x="354" y="562"/>
                      </a:lnTo>
                      <a:lnTo>
                        <a:pt x="337" y="618"/>
                      </a:lnTo>
                      <a:lnTo>
                        <a:pt x="321" y="668"/>
                      </a:lnTo>
                      <a:lnTo>
                        <a:pt x="309" y="710"/>
                      </a:lnTo>
                      <a:lnTo>
                        <a:pt x="300" y="741"/>
                      </a:lnTo>
                      <a:lnTo>
                        <a:pt x="296" y="756"/>
                      </a:lnTo>
                      <a:lnTo>
                        <a:pt x="295" y="770"/>
                      </a:lnTo>
                      <a:lnTo>
                        <a:pt x="299" y="776"/>
                      </a:lnTo>
                      <a:lnTo>
                        <a:pt x="302" y="773"/>
                      </a:lnTo>
                      <a:lnTo>
                        <a:pt x="307" y="763"/>
                      </a:lnTo>
                      <a:lnTo>
                        <a:pt x="313" y="746"/>
                      </a:lnTo>
                      <a:lnTo>
                        <a:pt x="326" y="712"/>
                      </a:lnTo>
                      <a:lnTo>
                        <a:pt x="344" y="666"/>
                      </a:lnTo>
                      <a:lnTo>
                        <a:pt x="364" y="611"/>
                      </a:lnTo>
                      <a:lnTo>
                        <a:pt x="385" y="554"/>
                      </a:lnTo>
                      <a:lnTo>
                        <a:pt x="406" y="498"/>
                      </a:lnTo>
                      <a:lnTo>
                        <a:pt x="422" y="447"/>
                      </a:lnTo>
                      <a:lnTo>
                        <a:pt x="433" y="408"/>
                      </a:lnTo>
                      <a:lnTo>
                        <a:pt x="433" y="409"/>
                      </a:lnTo>
                      <a:lnTo>
                        <a:pt x="435" y="409"/>
                      </a:lnTo>
                      <a:lnTo>
                        <a:pt x="435" y="410"/>
                      </a:lnTo>
                      <a:lnTo>
                        <a:pt x="439" y="416"/>
                      </a:lnTo>
                      <a:lnTo>
                        <a:pt x="448" y="426"/>
                      </a:lnTo>
                      <a:lnTo>
                        <a:pt x="461" y="440"/>
                      </a:lnTo>
                      <a:lnTo>
                        <a:pt x="478" y="459"/>
                      </a:lnTo>
                      <a:lnTo>
                        <a:pt x="498" y="481"/>
                      </a:lnTo>
                      <a:lnTo>
                        <a:pt x="519" y="504"/>
                      </a:lnTo>
                      <a:lnTo>
                        <a:pt x="542" y="528"/>
                      </a:lnTo>
                      <a:lnTo>
                        <a:pt x="565" y="553"/>
                      </a:lnTo>
                      <a:lnTo>
                        <a:pt x="589" y="579"/>
                      </a:lnTo>
                      <a:lnTo>
                        <a:pt x="611" y="604"/>
                      </a:lnTo>
                      <a:lnTo>
                        <a:pt x="633" y="626"/>
                      </a:lnTo>
                      <a:lnTo>
                        <a:pt x="651" y="647"/>
                      </a:lnTo>
                      <a:lnTo>
                        <a:pt x="668" y="665"/>
                      </a:lnTo>
                      <a:lnTo>
                        <a:pt x="681" y="679"/>
                      </a:lnTo>
                      <a:lnTo>
                        <a:pt x="690" y="688"/>
                      </a:lnTo>
                      <a:lnTo>
                        <a:pt x="694" y="693"/>
                      </a:lnTo>
                      <a:lnTo>
                        <a:pt x="702" y="698"/>
                      </a:lnTo>
                      <a:lnTo>
                        <a:pt x="706" y="696"/>
                      </a:lnTo>
                      <a:lnTo>
                        <a:pt x="708" y="690"/>
                      </a:lnTo>
                      <a:lnTo>
                        <a:pt x="706" y="687"/>
                      </a:lnTo>
                      <a:lnTo>
                        <a:pt x="705" y="685"/>
                      </a:lnTo>
                      <a:lnTo>
                        <a:pt x="698" y="678"/>
                      </a:lnTo>
                      <a:lnTo>
                        <a:pt x="688" y="664"/>
                      </a:lnTo>
                      <a:lnTo>
                        <a:pt x="674" y="648"/>
                      </a:lnTo>
                      <a:lnTo>
                        <a:pt x="658" y="627"/>
                      </a:lnTo>
                      <a:lnTo>
                        <a:pt x="639" y="603"/>
                      </a:lnTo>
                      <a:lnTo>
                        <a:pt x="618" y="577"/>
                      </a:lnTo>
                      <a:lnTo>
                        <a:pt x="596" y="551"/>
                      </a:lnTo>
                      <a:lnTo>
                        <a:pt x="574" y="524"/>
                      </a:lnTo>
                      <a:lnTo>
                        <a:pt x="551" y="498"/>
                      </a:lnTo>
                      <a:lnTo>
                        <a:pt x="530" y="473"/>
                      </a:lnTo>
                      <a:lnTo>
                        <a:pt x="511" y="449"/>
                      </a:lnTo>
                      <a:lnTo>
                        <a:pt x="493" y="429"/>
                      </a:lnTo>
                      <a:lnTo>
                        <a:pt x="478" y="411"/>
                      </a:lnTo>
                      <a:lnTo>
                        <a:pt x="467" y="399"/>
                      </a:lnTo>
                      <a:lnTo>
                        <a:pt x="460" y="391"/>
                      </a:lnTo>
                      <a:lnTo>
                        <a:pt x="473" y="388"/>
                      </a:lnTo>
                      <a:lnTo>
                        <a:pt x="491" y="384"/>
                      </a:lnTo>
                      <a:lnTo>
                        <a:pt x="513" y="379"/>
                      </a:lnTo>
                      <a:lnTo>
                        <a:pt x="538" y="375"/>
                      </a:lnTo>
                      <a:lnTo>
                        <a:pt x="566" y="368"/>
                      </a:lnTo>
                      <a:lnTo>
                        <a:pt x="596" y="361"/>
                      </a:lnTo>
                      <a:lnTo>
                        <a:pt x="627" y="354"/>
                      </a:lnTo>
                      <a:lnTo>
                        <a:pt x="659" y="347"/>
                      </a:lnTo>
                      <a:lnTo>
                        <a:pt x="690" y="340"/>
                      </a:lnTo>
                      <a:lnTo>
                        <a:pt x="719" y="333"/>
                      </a:lnTo>
                      <a:lnTo>
                        <a:pt x="747" y="327"/>
                      </a:lnTo>
                      <a:lnTo>
                        <a:pt x="772" y="322"/>
                      </a:lnTo>
                      <a:lnTo>
                        <a:pt x="794" y="317"/>
                      </a:lnTo>
                      <a:lnTo>
                        <a:pt x="810" y="313"/>
                      </a:lnTo>
                      <a:lnTo>
                        <a:pt x="823" y="310"/>
                      </a:lnTo>
                      <a:lnTo>
                        <a:pt x="829" y="309"/>
                      </a:lnTo>
                      <a:lnTo>
                        <a:pt x="839" y="304"/>
                      </a:lnTo>
                      <a:lnTo>
                        <a:pt x="842" y="299"/>
                      </a:lnTo>
                      <a:lnTo>
                        <a:pt x="838" y="295"/>
                      </a:lnTo>
                      <a:lnTo>
                        <a:pt x="827" y="2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0" name="Freeform 145"/>
                <p:cNvSpPr>
                  <a:spLocks/>
                </p:cNvSpPr>
                <p:nvPr/>
              </p:nvSpPr>
              <p:spPr bwMode="auto">
                <a:xfrm>
                  <a:off x="2938" y="2548"/>
                  <a:ext cx="62" cy="59"/>
                </a:xfrm>
                <a:custGeom>
                  <a:avLst/>
                  <a:gdLst>
                    <a:gd name="T0" fmla="*/ 58 w 123"/>
                    <a:gd name="T1" fmla="*/ 117 h 117"/>
                    <a:gd name="T2" fmla="*/ 63 w 123"/>
                    <a:gd name="T3" fmla="*/ 114 h 117"/>
                    <a:gd name="T4" fmla="*/ 70 w 123"/>
                    <a:gd name="T5" fmla="*/ 109 h 117"/>
                    <a:gd name="T6" fmla="*/ 77 w 123"/>
                    <a:gd name="T7" fmla="*/ 107 h 117"/>
                    <a:gd name="T8" fmla="*/ 83 w 123"/>
                    <a:gd name="T9" fmla="*/ 103 h 117"/>
                    <a:gd name="T10" fmla="*/ 90 w 123"/>
                    <a:gd name="T11" fmla="*/ 100 h 117"/>
                    <a:gd name="T12" fmla="*/ 96 w 123"/>
                    <a:gd name="T13" fmla="*/ 98 h 117"/>
                    <a:gd name="T14" fmla="*/ 100 w 123"/>
                    <a:gd name="T15" fmla="*/ 95 h 117"/>
                    <a:gd name="T16" fmla="*/ 105 w 123"/>
                    <a:gd name="T17" fmla="*/ 94 h 117"/>
                    <a:gd name="T18" fmla="*/ 115 w 123"/>
                    <a:gd name="T19" fmla="*/ 88 h 117"/>
                    <a:gd name="T20" fmla="*/ 122 w 123"/>
                    <a:gd name="T21" fmla="*/ 80 h 117"/>
                    <a:gd name="T22" fmla="*/ 123 w 123"/>
                    <a:gd name="T23" fmla="*/ 72 h 117"/>
                    <a:gd name="T24" fmla="*/ 117 w 123"/>
                    <a:gd name="T25" fmla="*/ 64 h 117"/>
                    <a:gd name="T26" fmla="*/ 109 w 123"/>
                    <a:gd name="T27" fmla="*/ 53 h 117"/>
                    <a:gd name="T28" fmla="*/ 102 w 123"/>
                    <a:gd name="T29" fmla="*/ 38 h 117"/>
                    <a:gd name="T30" fmla="*/ 97 w 123"/>
                    <a:gd name="T31" fmla="*/ 22 h 117"/>
                    <a:gd name="T32" fmla="*/ 93 w 123"/>
                    <a:gd name="T33" fmla="*/ 8 h 117"/>
                    <a:gd name="T34" fmla="*/ 90 w 123"/>
                    <a:gd name="T35" fmla="*/ 2 h 117"/>
                    <a:gd name="T36" fmla="*/ 85 w 123"/>
                    <a:gd name="T37" fmla="*/ 0 h 117"/>
                    <a:gd name="T38" fmla="*/ 82 w 123"/>
                    <a:gd name="T39" fmla="*/ 2 h 117"/>
                    <a:gd name="T40" fmla="*/ 81 w 123"/>
                    <a:gd name="T41" fmla="*/ 11 h 117"/>
                    <a:gd name="T42" fmla="*/ 83 w 123"/>
                    <a:gd name="T43" fmla="*/ 24 h 117"/>
                    <a:gd name="T44" fmla="*/ 87 w 123"/>
                    <a:gd name="T45" fmla="*/ 39 h 117"/>
                    <a:gd name="T46" fmla="*/ 93 w 123"/>
                    <a:gd name="T47" fmla="*/ 56 h 117"/>
                    <a:gd name="T48" fmla="*/ 100 w 123"/>
                    <a:gd name="T49" fmla="*/ 72 h 117"/>
                    <a:gd name="T50" fmla="*/ 90 w 123"/>
                    <a:gd name="T51" fmla="*/ 77 h 117"/>
                    <a:gd name="T52" fmla="*/ 82 w 123"/>
                    <a:gd name="T53" fmla="*/ 80 h 117"/>
                    <a:gd name="T54" fmla="*/ 74 w 123"/>
                    <a:gd name="T55" fmla="*/ 84 h 117"/>
                    <a:gd name="T56" fmla="*/ 66 w 123"/>
                    <a:gd name="T57" fmla="*/ 87 h 117"/>
                    <a:gd name="T58" fmla="*/ 59 w 123"/>
                    <a:gd name="T59" fmla="*/ 92 h 117"/>
                    <a:gd name="T60" fmla="*/ 51 w 123"/>
                    <a:gd name="T61" fmla="*/ 96 h 117"/>
                    <a:gd name="T62" fmla="*/ 44 w 123"/>
                    <a:gd name="T63" fmla="*/ 102 h 117"/>
                    <a:gd name="T64" fmla="*/ 36 w 123"/>
                    <a:gd name="T65" fmla="*/ 109 h 117"/>
                    <a:gd name="T66" fmla="*/ 33 w 123"/>
                    <a:gd name="T67" fmla="*/ 90 h 117"/>
                    <a:gd name="T68" fmla="*/ 29 w 123"/>
                    <a:gd name="T69" fmla="*/ 73 h 117"/>
                    <a:gd name="T70" fmla="*/ 24 w 123"/>
                    <a:gd name="T71" fmla="*/ 60 h 117"/>
                    <a:gd name="T72" fmla="*/ 17 w 123"/>
                    <a:gd name="T73" fmla="*/ 46 h 117"/>
                    <a:gd name="T74" fmla="*/ 11 w 123"/>
                    <a:gd name="T75" fmla="*/ 37 h 117"/>
                    <a:gd name="T76" fmla="*/ 5 w 123"/>
                    <a:gd name="T77" fmla="*/ 34 h 117"/>
                    <a:gd name="T78" fmla="*/ 0 w 123"/>
                    <a:gd name="T79" fmla="*/ 39 h 117"/>
                    <a:gd name="T80" fmla="*/ 2 w 123"/>
                    <a:gd name="T81" fmla="*/ 50 h 117"/>
                    <a:gd name="T82" fmla="*/ 9 w 123"/>
                    <a:gd name="T83" fmla="*/ 70 h 117"/>
                    <a:gd name="T84" fmla="*/ 13 w 123"/>
                    <a:gd name="T85" fmla="*/ 87 h 117"/>
                    <a:gd name="T86" fmla="*/ 14 w 123"/>
                    <a:gd name="T87" fmla="*/ 101 h 117"/>
                    <a:gd name="T88" fmla="*/ 15 w 123"/>
                    <a:gd name="T89" fmla="*/ 113 h 117"/>
                    <a:gd name="T90" fmla="*/ 16 w 123"/>
                    <a:gd name="T91" fmla="*/ 114 h 117"/>
                    <a:gd name="T92" fmla="*/ 16 w 123"/>
                    <a:gd name="T93" fmla="*/ 115 h 117"/>
                    <a:gd name="T94" fmla="*/ 16 w 123"/>
                    <a:gd name="T95" fmla="*/ 116 h 117"/>
                    <a:gd name="T96" fmla="*/ 16 w 123"/>
                    <a:gd name="T97" fmla="*/ 117 h 117"/>
                    <a:gd name="T98" fmla="*/ 58 w 123"/>
                    <a:gd name="T99" fmla="*/ 117 h 1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23"/>
                    <a:gd name="T151" fmla="*/ 0 h 117"/>
                    <a:gd name="T152" fmla="*/ 123 w 123"/>
                    <a:gd name="T153" fmla="*/ 117 h 11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23" h="117">
                      <a:moveTo>
                        <a:pt x="58" y="117"/>
                      </a:moveTo>
                      <a:lnTo>
                        <a:pt x="63" y="114"/>
                      </a:lnTo>
                      <a:lnTo>
                        <a:pt x="70" y="109"/>
                      </a:lnTo>
                      <a:lnTo>
                        <a:pt x="77" y="107"/>
                      </a:lnTo>
                      <a:lnTo>
                        <a:pt x="83" y="103"/>
                      </a:lnTo>
                      <a:lnTo>
                        <a:pt x="90" y="100"/>
                      </a:lnTo>
                      <a:lnTo>
                        <a:pt x="96" y="98"/>
                      </a:lnTo>
                      <a:lnTo>
                        <a:pt x="100" y="95"/>
                      </a:lnTo>
                      <a:lnTo>
                        <a:pt x="105" y="94"/>
                      </a:lnTo>
                      <a:lnTo>
                        <a:pt x="115" y="88"/>
                      </a:lnTo>
                      <a:lnTo>
                        <a:pt x="122" y="80"/>
                      </a:lnTo>
                      <a:lnTo>
                        <a:pt x="123" y="72"/>
                      </a:lnTo>
                      <a:lnTo>
                        <a:pt x="117" y="64"/>
                      </a:lnTo>
                      <a:lnTo>
                        <a:pt x="109" y="53"/>
                      </a:lnTo>
                      <a:lnTo>
                        <a:pt x="102" y="38"/>
                      </a:lnTo>
                      <a:lnTo>
                        <a:pt x="97" y="22"/>
                      </a:lnTo>
                      <a:lnTo>
                        <a:pt x="93" y="8"/>
                      </a:lnTo>
                      <a:lnTo>
                        <a:pt x="90" y="2"/>
                      </a:lnTo>
                      <a:lnTo>
                        <a:pt x="85" y="0"/>
                      </a:lnTo>
                      <a:lnTo>
                        <a:pt x="82" y="2"/>
                      </a:lnTo>
                      <a:lnTo>
                        <a:pt x="81" y="11"/>
                      </a:lnTo>
                      <a:lnTo>
                        <a:pt x="83" y="24"/>
                      </a:lnTo>
                      <a:lnTo>
                        <a:pt x="87" y="39"/>
                      </a:lnTo>
                      <a:lnTo>
                        <a:pt x="93" y="56"/>
                      </a:lnTo>
                      <a:lnTo>
                        <a:pt x="100" y="72"/>
                      </a:lnTo>
                      <a:lnTo>
                        <a:pt x="90" y="77"/>
                      </a:lnTo>
                      <a:lnTo>
                        <a:pt x="82" y="80"/>
                      </a:lnTo>
                      <a:lnTo>
                        <a:pt x="74" y="84"/>
                      </a:lnTo>
                      <a:lnTo>
                        <a:pt x="66" y="87"/>
                      </a:lnTo>
                      <a:lnTo>
                        <a:pt x="59" y="92"/>
                      </a:lnTo>
                      <a:lnTo>
                        <a:pt x="51" y="96"/>
                      </a:lnTo>
                      <a:lnTo>
                        <a:pt x="44" y="102"/>
                      </a:lnTo>
                      <a:lnTo>
                        <a:pt x="36" y="109"/>
                      </a:lnTo>
                      <a:lnTo>
                        <a:pt x="33" y="90"/>
                      </a:lnTo>
                      <a:lnTo>
                        <a:pt x="29" y="73"/>
                      </a:lnTo>
                      <a:lnTo>
                        <a:pt x="24" y="60"/>
                      </a:lnTo>
                      <a:lnTo>
                        <a:pt x="17" y="46"/>
                      </a:lnTo>
                      <a:lnTo>
                        <a:pt x="11" y="37"/>
                      </a:lnTo>
                      <a:lnTo>
                        <a:pt x="5" y="34"/>
                      </a:lnTo>
                      <a:lnTo>
                        <a:pt x="0" y="39"/>
                      </a:lnTo>
                      <a:lnTo>
                        <a:pt x="2" y="50"/>
                      </a:lnTo>
                      <a:lnTo>
                        <a:pt x="9" y="70"/>
                      </a:lnTo>
                      <a:lnTo>
                        <a:pt x="13" y="87"/>
                      </a:lnTo>
                      <a:lnTo>
                        <a:pt x="14" y="101"/>
                      </a:lnTo>
                      <a:lnTo>
                        <a:pt x="15" y="113"/>
                      </a:lnTo>
                      <a:lnTo>
                        <a:pt x="16" y="114"/>
                      </a:lnTo>
                      <a:lnTo>
                        <a:pt x="16" y="115"/>
                      </a:lnTo>
                      <a:lnTo>
                        <a:pt x="16" y="116"/>
                      </a:lnTo>
                      <a:lnTo>
                        <a:pt x="16" y="117"/>
                      </a:lnTo>
                      <a:lnTo>
                        <a:pt x="58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1" name="Freeform 146"/>
                <p:cNvSpPr>
                  <a:spLocks/>
                </p:cNvSpPr>
                <p:nvPr/>
              </p:nvSpPr>
              <p:spPr bwMode="auto">
                <a:xfrm>
                  <a:off x="2947" y="2607"/>
                  <a:ext cx="20" cy="10"/>
                </a:xfrm>
                <a:custGeom>
                  <a:avLst/>
                  <a:gdLst>
                    <a:gd name="T0" fmla="*/ 42 w 42"/>
                    <a:gd name="T1" fmla="*/ 0 h 21"/>
                    <a:gd name="T2" fmla="*/ 0 w 42"/>
                    <a:gd name="T3" fmla="*/ 0 h 21"/>
                    <a:gd name="T4" fmla="*/ 4 w 42"/>
                    <a:gd name="T5" fmla="*/ 9 h 21"/>
                    <a:gd name="T6" fmla="*/ 8 w 42"/>
                    <a:gd name="T7" fmla="*/ 17 h 21"/>
                    <a:gd name="T8" fmla="*/ 15 w 42"/>
                    <a:gd name="T9" fmla="*/ 21 h 21"/>
                    <a:gd name="T10" fmla="*/ 22 w 42"/>
                    <a:gd name="T11" fmla="*/ 15 h 21"/>
                    <a:gd name="T12" fmla="*/ 25 w 42"/>
                    <a:gd name="T13" fmla="*/ 11 h 21"/>
                    <a:gd name="T14" fmla="*/ 30 w 42"/>
                    <a:gd name="T15" fmla="*/ 7 h 21"/>
                    <a:gd name="T16" fmla="*/ 36 w 42"/>
                    <a:gd name="T17" fmla="*/ 4 h 21"/>
                    <a:gd name="T18" fmla="*/ 42 w 42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"/>
                    <a:gd name="T31" fmla="*/ 0 h 21"/>
                    <a:gd name="T32" fmla="*/ 42 w 42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" h="21">
                      <a:moveTo>
                        <a:pt x="42" y="0"/>
                      </a:move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8" y="17"/>
                      </a:lnTo>
                      <a:lnTo>
                        <a:pt x="15" y="21"/>
                      </a:lnTo>
                      <a:lnTo>
                        <a:pt x="22" y="15"/>
                      </a:lnTo>
                      <a:lnTo>
                        <a:pt x="25" y="11"/>
                      </a:lnTo>
                      <a:lnTo>
                        <a:pt x="30" y="7"/>
                      </a:lnTo>
                      <a:lnTo>
                        <a:pt x="36" y="4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2" name="Freeform 147"/>
                <p:cNvSpPr>
                  <a:spLocks/>
                </p:cNvSpPr>
                <p:nvPr/>
              </p:nvSpPr>
              <p:spPr bwMode="auto">
                <a:xfrm>
                  <a:off x="2943" y="2545"/>
                  <a:ext cx="25" cy="15"/>
                </a:xfrm>
                <a:custGeom>
                  <a:avLst/>
                  <a:gdLst>
                    <a:gd name="T0" fmla="*/ 7 w 51"/>
                    <a:gd name="T1" fmla="*/ 13 h 30"/>
                    <a:gd name="T2" fmla="*/ 0 w 51"/>
                    <a:gd name="T3" fmla="*/ 17 h 30"/>
                    <a:gd name="T4" fmla="*/ 0 w 51"/>
                    <a:gd name="T5" fmla="*/ 24 h 30"/>
                    <a:gd name="T6" fmla="*/ 4 w 51"/>
                    <a:gd name="T7" fmla="*/ 29 h 30"/>
                    <a:gd name="T8" fmla="*/ 12 w 51"/>
                    <a:gd name="T9" fmla="*/ 30 h 30"/>
                    <a:gd name="T10" fmla="*/ 16 w 51"/>
                    <a:gd name="T11" fmla="*/ 28 h 30"/>
                    <a:gd name="T12" fmla="*/ 22 w 51"/>
                    <a:gd name="T13" fmla="*/ 25 h 30"/>
                    <a:gd name="T14" fmla="*/ 27 w 51"/>
                    <a:gd name="T15" fmla="*/ 22 h 30"/>
                    <a:gd name="T16" fmla="*/ 31 w 51"/>
                    <a:gd name="T17" fmla="*/ 18 h 30"/>
                    <a:gd name="T18" fmla="*/ 36 w 51"/>
                    <a:gd name="T19" fmla="*/ 15 h 30"/>
                    <a:gd name="T20" fmla="*/ 40 w 51"/>
                    <a:gd name="T21" fmla="*/ 11 h 30"/>
                    <a:gd name="T22" fmla="*/ 44 w 51"/>
                    <a:gd name="T23" fmla="*/ 9 h 30"/>
                    <a:gd name="T24" fmla="*/ 47 w 51"/>
                    <a:gd name="T25" fmla="*/ 8 h 30"/>
                    <a:gd name="T26" fmla="*/ 51 w 51"/>
                    <a:gd name="T27" fmla="*/ 4 h 30"/>
                    <a:gd name="T28" fmla="*/ 51 w 51"/>
                    <a:gd name="T29" fmla="*/ 2 h 30"/>
                    <a:gd name="T30" fmla="*/ 47 w 51"/>
                    <a:gd name="T31" fmla="*/ 0 h 30"/>
                    <a:gd name="T32" fmla="*/ 42 w 51"/>
                    <a:gd name="T33" fmla="*/ 0 h 30"/>
                    <a:gd name="T34" fmla="*/ 36 w 51"/>
                    <a:gd name="T35" fmla="*/ 1 h 30"/>
                    <a:gd name="T36" fmla="*/ 32 w 51"/>
                    <a:gd name="T37" fmla="*/ 2 h 30"/>
                    <a:gd name="T38" fmla="*/ 28 w 51"/>
                    <a:gd name="T39" fmla="*/ 4 h 30"/>
                    <a:gd name="T40" fmla="*/ 24 w 51"/>
                    <a:gd name="T41" fmla="*/ 6 h 30"/>
                    <a:gd name="T42" fmla="*/ 20 w 51"/>
                    <a:gd name="T43" fmla="*/ 8 h 30"/>
                    <a:gd name="T44" fmla="*/ 16 w 51"/>
                    <a:gd name="T45" fmla="*/ 9 h 30"/>
                    <a:gd name="T46" fmla="*/ 12 w 51"/>
                    <a:gd name="T47" fmla="*/ 11 h 30"/>
                    <a:gd name="T48" fmla="*/ 7 w 51"/>
                    <a:gd name="T49" fmla="*/ 13 h 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1"/>
                    <a:gd name="T76" fmla="*/ 0 h 30"/>
                    <a:gd name="T77" fmla="*/ 51 w 51"/>
                    <a:gd name="T78" fmla="*/ 30 h 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1" h="30">
                      <a:moveTo>
                        <a:pt x="7" y="13"/>
                      </a:moveTo>
                      <a:lnTo>
                        <a:pt x="0" y="17"/>
                      </a:lnTo>
                      <a:lnTo>
                        <a:pt x="0" y="24"/>
                      </a:lnTo>
                      <a:lnTo>
                        <a:pt x="4" y="29"/>
                      </a:lnTo>
                      <a:lnTo>
                        <a:pt x="12" y="30"/>
                      </a:lnTo>
                      <a:lnTo>
                        <a:pt x="16" y="28"/>
                      </a:lnTo>
                      <a:lnTo>
                        <a:pt x="22" y="25"/>
                      </a:lnTo>
                      <a:lnTo>
                        <a:pt x="27" y="22"/>
                      </a:lnTo>
                      <a:lnTo>
                        <a:pt x="31" y="18"/>
                      </a:lnTo>
                      <a:lnTo>
                        <a:pt x="36" y="15"/>
                      </a:lnTo>
                      <a:lnTo>
                        <a:pt x="40" y="11"/>
                      </a:lnTo>
                      <a:lnTo>
                        <a:pt x="44" y="9"/>
                      </a:lnTo>
                      <a:lnTo>
                        <a:pt x="47" y="8"/>
                      </a:lnTo>
                      <a:lnTo>
                        <a:pt x="51" y="4"/>
                      </a:lnTo>
                      <a:lnTo>
                        <a:pt x="51" y="2"/>
                      </a:lnTo>
                      <a:lnTo>
                        <a:pt x="47" y="0"/>
                      </a:lnTo>
                      <a:lnTo>
                        <a:pt x="42" y="0"/>
                      </a:lnTo>
                      <a:lnTo>
                        <a:pt x="36" y="1"/>
                      </a:lnTo>
                      <a:lnTo>
                        <a:pt x="32" y="2"/>
                      </a:lnTo>
                      <a:lnTo>
                        <a:pt x="28" y="4"/>
                      </a:lnTo>
                      <a:lnTo>
                        <a:pt x="24" y="6"/>
                      </a:lnTo>
                      <a:lnTo>
                        <a:pt x="20" y="8"/>
                      </a:lnTo>
                      <a:lnTo>
                        <a:pt x="16" y="9"/>
                      </a:lnTo>
                      <a:lnTo>
                        <a:pt x="12" y="11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3" name="Freeform 148"/>
                <p:cNvSpPr>
                  <a:spLocks/>
                </p:cNvSpPr>
                <p:nvPr/>
              </p:nvSpPr>
              <p:spPr bwMode="auto">
                <a:xfrm>
                  <a:off x="2997" y="2510"/>
                  <a:ext cx="27" cy="52"/>
                </a:xfrm>
                <a:custGeom>
                  <a:avLst/>
                  <a:gdLst>
                    <a:gd name="T0" fmla="*/ 20 w 56"/>
                    <a:gd name="T1" fmla="*/ 12 h 103"/>
                    <a:gd name="T2" fmla="*/ 16 w 56"/>
                    <a:gd name="T3" fmla="*/ 3 h 103"/>
                    <a:gd name="T4" fmla="*/ 8 w 56"/>
                    <a:gd name="T5" fmla="*/ 0 h 103"/>
                    <a:gd name="T6" fmla="*/ 3 w 56"/>
                    <a:gd name="T7" fmla="*/ 5 h 103"/>
                    <a:gd name="T8" fmla="*/ 0 w 56"/>
                    <a:gd name="T9" fmla="*/ 18 h 103"/>
                    <a:gd name="T10" fmla="*/ 3 w 56"/>
                    <a:gd name="T11" fmla="*/ 30 h 103"/>
                    <a:gd name="T12" fmla="*/ 7 w 56"/>
                    <a:gd name="T13" fmla="*/ 42 h 103"/>
                    <a:gd name="T14" fmla="*/ 13 w 56"/>
                    <a:gd name="T15" fmla="*/ 56 h 103"/>
                    <a:gd name="T16" fmla="*/ 20 w 56"/>
                    <a:gd name="T17" fmla="*/ 68 h 103"/>
                    <a:gd name="T18" fmla="*/ 28 w 56"/>
                    <a:gd name="T19" fmla="*/ 79 h 103"/>
                    <a:gd name="T20" fmla="*/ 35 w 56"/>
                    <a:gd name="T21" fmla="*/ 90 h 103"/>
                    <a:gd name="T22" fmla="*/ 42 w 56"/>
                    <a:gd name="T23" fmla="*/ 97 h 103"/>
                    <a:gd name="T24" fmla="*/ 47 w 56"/>
                    <a:gd name="T25" fmla="*/ 101 h 103"/>
                    <a:gd name="T26" fmla="*/ 52 w 56"/>
                    <a:gd name="T27" fmla="*/ 103 h 103"/>
                    <a:gd name="T28" fmla="*/ 56 w 56"/>
                    <a:gd name="T29" fmla="*/ 101 h 103"/>
                    <a:gd name="T30" fmla="*/ 56 w 56"/>
                    <a:gd name="T31" fmla="*/ 98 h 103"/>
                    <a:gd name="T32" fmla="*/ 53 w 56"/>
                    <a:gd name="T33" fmla="*/ 92 h 103"/>
                    <a:gd name="T34" fmla="*/ 45 w 56"/>
                    <a:gd name="T35" fmla="*/ 78 h 103"/>
                    <a:gd name="T36" fmla="*/ 35 w 56"/>
                    <a:gd name="T37" fmla="*/ 55 h 103"/>
                    <a:gd name="T38" fmla="*/ 24 w 56"/>
                    <a:gd name="T39" fmla="*/ 31 h 103"/>
                    <a:gd name="T40" fmla="*/ 20 w 56"/>
                    <a:gd name="T41" fmla="*/ 12 h 1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103"/>
                    <a:gd name="T65" fmla="*/ 56 w 56"/>
                    <a:gd name="T66" fmla="*/ 103 h 1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103">
                      <a:moveTo>
                        <a:pt x="20" y="12"/>
                      </a:moveTo>
                      <a:lnTo>
                        <a:pt x="16" y="3"/>
                      </a:lnTo>
                      <a:lnTo>
                        <a:pt x="8" y="0"/>
                      </a:lnTo>
                      <a:lnTo>
                        <a:pt x="3" y="5"/>
                      </a:lnTo>
                      <a:lnTo>
                        <a:pt x="0" y="18"/>
                      </a:lnTo>
                      <a:lnTo>
                        <a:pt x="3" y="30"/>
                      </a:lnTo>
                      <a:lnTo>
                        <a:pt x="7" y="42"/>
                      </a:lnTo>
                      <a:lnTo>
                        <a:pt x="13" y="56"/>
                      </a:lnTo>
                      <a:lnTo>
                        <a:pt x="20" y="68"/>
                      </a:lnTo>
                      <a:lnTo>
                        <a:pt x="28" y="79"/>
                      </a:lnTo>
                      <a:lnTo>
                        <a:pt x="35" y="90"/>
                      </a:lnTo>
                      <a:lnTo>
                        <a:pt x="42" y="97"/>
                      </a:lnTo>
                      <a:lnTo>
                        <a:pt x="47" y="101"/>
                      </a:lnTo>
                      <a:lnTo>
                        <a:pt x="52" y="103"/>
                      </a:lnTo>
                      <a:lnTo>
                        <a:pt x="56" y="101"/>
                      </a:lnTo>
                      <a:lnTo>
                        <a:pt x="56" y="98"/>
                      </a:lnTo>
                      <a:lnTo>
                        <a:pt x="53" y="92"/>
                      </a:lnTo>
                      <a:lnTo>
                        <a:pt x="45" y="78"/>
                      </a:lnTo>
                      <a:lnTo>
                        <a:pt x="35" y="55"/>
                      </a:lnTo>
                      <a:lnTo>
                        <a:pt x="24" y="31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4" name="Freeform 149"/>
                <p:cNvSpPr>
                  <a:spLocks/>
                </p:cNvSpPr>
                <p:nvPr/>
              </p:nvSpPr>
              <p:spPr bwMode="auto">
                <a:xfrm>
                  <a:off x="2930" y="2504"/>
                  <a:ext cx="48" cy="28"/>
                </a:xfrm>
                <a:custGeom>
                  <a:avLst/>
                  <a:gdLst>
                    <a:gd name="T0" fmla="*/ 7 w 94"/>
                    <a:gd name="T1" fmla="*/ 57 h 57"/>
                    <a:gd name="T2" fmla="*/ 16 w 94"/>
                    <a:gd name="T3" fmla="*/ 55 h 57"/>
                    <a:gd name="T4" fmla="*/ 27 w 94"/>
                    <a:gd name="T5" fmla="*/ 52 h 57"/>
                    <a:gd name="T6" fmla="*/ 40 w 94"/>
                    <a:gd name="T7" fmla="*/ 46 h 57"/>
                    <a:gd name="T8" fmla="*/ 53 w 94"/>
                    <a:gd name="T9" fmla="*/ 40 h 57"/>
                    <a:gd name="T10" fmla="*/ 67 w 94"/>
                    <a:gd name="T11" fmla="*/ 33 h 57"/>
                    <a:gd name="T12" fmla="*/ 77 w 94"/>
                    <a:gd name="T13" fmla="*/ 28 h 57"/>
                    <a:gd name="T14" fmla="*/ 86 w 94"/>
                    <a:gd name="T15" fmla="*/ 21 h 57"/>
                    <a:gd name="T16" fmla="*/ 92 w 94"/>
                    <a:gd name="T17" fmla="*/ 15 h 57"/>
                    <a:gd name="T18" fmla="*/ 94 w 94"/>
                    <a:gd name="T19" fmla="*/ 6 h 57"/>
                    <a:gd name="T20" fmla="*/ 90 w 94"/>
                    <a:gd name="T21" fmla="*/ 1 h 57"/>
                    <a:gd name="T22" fmla="*/ 80 w 94"/>
                    <a:gd name="T23" fmla="*/ 0 h 57"/>
                    <a:gd name="T24" fmla="*/ 71 w 94"/>
                    <a:gd name="T25" fmla="*/ 5 h 57"/>
                    <a:gd name="T26" fmla="*/ 67 w 94"/>
                    <a:gd name="T27" fmla="*/ 9 h 57"/>
                    <a:gd name="T28" fmla="*/ 59 w 94"/>
                    <a:gd name="T29" fmla="*/ 14 h 57"/>
                    <a:gd name="T30" fmla="*/ 50 w 94"/>
                    <a:gd name="T31" fmla="*/ 20 h 57"/>
                    <a:gd name="T32" fmla="*/ 41 w 94"/>
                    <a:gd name="T33" fmla="*/ 25 h 57"/>
                    <a:gd name="T34" fmla="*/ 32 w 94"/>
                    <a:gd name="T35" fmla="*/ 31 h 57"/>
                    <a:gd name="T36" fmla="*/ 23 w 94"/>
                    <a:gd name="T37" fmla="*/ 37 h 57"/>
                    <a:gd name="T38" fmla="*/ 15 w 94"/>
                    <a:gd name="T39" fmla="*/ 40 h 57"/>
                    <a:gd name="T40" fmla="*/ 9 w 94"/>
                    <a:gd name="T41" fmla="*/ 44 h 57"/>
                    <a:gd name="T42" fmla="*/ 3 w 94"/>
                    <a:gd name="T43" fmla="*/ 47 h 57"/>
                    <a:gd name="T44" fmla="*/ 0 w 94"/>
                    <a:gd name="T45" fmla="*/ 52 h 57"/>
                    <a:gd name="T46" fmla="*/ 1 w 94"/>
                    <a:gd name="T47" fmla="*/ 55 h 57"/>
                    <a:gd name="T48" fmla="*/ 7 w 94"/>
                    <a:gd name="T49" fmla="*/ 57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4"/>
                    <a:gd name="T76" fmla="*/ 0 h 57"/>
                    <a:gd name="T77" fmla="*/ 94 w 94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4" h="57">
                      <a:moveTo>
                        <a:pt x="7" y="57"/>
                      </a:moveTo>
                      <a:lnTo>
                        <a:pt x="16" y="55"/>
                      </a:lnTo>
                      <a:lnTo>
                        <a:pt x="27" y="52"/>
                      </a:lnTo>
                      <a:lnTo>
                        <a:pt x="40" y="46"/>
                      </a:lnTo>
                      <a:lnTo>
                        <a:pt x="53" y="40"/>
                      </a:lnTo>
                      <a:lnTo>
                        <a:pt x="67" y="33"/>
                      </a:lnTo>
                      <a:lnTo>
                        <a:pt x="77" y="28"/>
                      </a:lnTo>
                      <a:lnTo>
                        <a:pt x="86" y="21"/>
                      </a:lnTo>
                      <a:lnTo>
                        <a:pt x="92" y="15"/>
                      </a:lnTo>
                      <a:lnTo>
                        <a:pt x="94" y="6"/>
                      </a:lnTo>
                      <a:lnTo>
                        <a:pt x="90" y="1"/>
                      </a:lnTo>
                      <a:lnTo>
                        <a:pt x="80" y="0"/>
                      </a:lnTo>
                      <a:lnTo>
                        <a:pt x="71" y="5"/>
                      </a:lnTo>
                      <a:lnTo>
                        <a:pt x="67" y="9"/>
                      </a:lnTo>
                      <a:lnTo>
                        <a:pt x="59" y="14"/>
                      </a:lnTo>
                      <a:lnTo>
                        <a:pt x="50" y="20"/>
                      </a:lnTo>
                      <a:lnTo>
                        <a:pt x="41" y="25"/>
                      </a:lnTo>
                      <a:lnTo>
                        <a:pt x="32" y="31"/>
                      </a:lnTo>
                      <a:lnTo>
                        <a:pt x="23" y="37"/>
                      </a:lnTo>
                      <a:lnTo>
                        <a:pt x="15" y="40"/>
                      </a:lnTo>
                      <a:lnTo>
                        <a:pt x="9" y="44"/>
                      </a:lnTo>
                      <a:lnTo>
                        <a:pt x="3" y="47"/>
                      </a:lnTo>
                      <a:lnTo>
                        <a:pt x="0" y="52"/>
                      </a:lnTo>
                      <a:lnTo>
                        <a:pt x="1" y="55"/>
                      </a:lnTo>
                      <a:lnTo>
                        <a:pt x="7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5" name="Freeform 150"/>
                <p:cNvSpPr>
                  <a:spLocks/>
                </p:cNvSpPr>
                <p:nvPr/>
              </p:nvSpPr>
              <p:spPr bwMode="auto">
                <a:xfrm>
                  <a:off x="2898" y="2369"/>
                  <a:ext cx="122" cy="106"/>
                </a:xfrm>
                <a:custGeom>
                  <a:avLst/>
                  <a:gdLst>
                    <a:gd name="T0" fmla="*/ 229 w 245"/>
                    <a:gd name="T1" fmla="*/ 10 h 211"/>
                    <a:gd name="T2" fmla="*/ 225 w 245"/>
                    <a:gd name="T3" fmla="*/ 15 h 211"/>
                    <a:gd name="T4" fmla="*/ 219 w 245"/>
                    <a:gd name="T5" fmla="*/ 25 h 211"/>
                    <a:gd name="T6" fmla="*/ 213 w 245"/>
                    <a:gd name="T7" fmla="*/ 34 h 211"/>
                    <a:gd name="T8" fmla="*/ 207 w 245"/>
                    <a:gd name="T9" fmla="*/ 45 h 211"/>
                    <a:gd name="T10" fmla="*/ 201 w 245"/>
                    <a:gd name="T11" fmla="*/ 58 h 211"/>
                    <a:gd name="T12" fmla="*/ 195 w 245"/>
                    <a:gd name="T13" fmla="*/ 71 h 211"/>
                    <a:gd name="T14" fmla="*/ 190 w 245"/>
                    <a:gd name="T15" fmla="*/ 82 h 211"/>
                    <a:gd name="T16" fmla="*/ 187 w 245"/>
                    <a:gd name="T17" fmla="*/ 94 h 211"/>
                    <a:gd name="T18" fmla="*/ 171 w 245"/>
                    <a:gd name="T19" fmla="*/ 98 h 211"/>
                    <a:gd name="T20" fmla="*/ 149 w 245"/>
                    <a:gd name="T21" fmla="*/ 105 h 211"/>
                    <a:gd name="T22" fmla="*/ 123 w 245"/>
                    <a:gd name="T23" fmla="*/ 114 h 211"/>
                    <a:gd name="T24" fmla="*/ 96 w 245"/>
                    <a:gd name="T25" fmla="*/ 127 h 211"/>
                    <a:gd name="T26" fmla="*/ 69 w 245"/>
                    <a:gd name="T27" fmla="*/ 142 h 211"/>
                    <a:gd name="T28" fmla="*/ 43 w 245"/>
                    <a:gd name="T29" fmla="*/ 159 h 211"/>
                    <a:gd name="T30" fmla="*/ 21 w 245"/>
                    <a:gd name="T31" fmla="*/ 179 h 211"/>
                    <a:gd name="T32" fmla="*/ 4 w 245"/>
                    <a:gd name="T33" fmla="*/ 201 h 211"/>
                    <a:gd name="T34" fmla="*/ 0 w 245"/>
                    <a:gd name="T35" fmla="*/ 210 h 211"/>
                    <a:gd name="T36" fmla="*/ 2 w 245"/>
                    <a:gd name="T37" fmla="*/ 211 h 211"/>
                    <a:gd name="T38" fmla="*/ 8 w 245"/>
                    <a:gd name="T39" fmla="*/ 209 h 211"/>
                    <a:gd name="T40" fmla="*/ 14 w 245"/>
                    <a:gd name="T41" fmla="*/ 203 h 211"/>
                    <a:gd name="T42" fmla="*/ 31 w 245"/>
                    <a:gd name="T43" fmla="*/ 185 h 211"/>
                    <a:gd name="T44" fmla="*/ 54 w 245"/>
                    <a:gd name="T45" fmla="*/ 169 h 211"/>
                    <a:gd name="T46" fmla="*/ 80 w 245"/>
                    <a:gd name="T47" fmla="*/ 155 h 211"/>
                    <a:gd name="T48" fmla="*/ 106 w 245"/>
                    <a:gd name="T49" fmla="*/ 143 h 211"/>
                    <a:gd name="T50" fmla="*/ 130 w 245"/>
                    <a:gd name="T51" fmla="*/ 134 h 211"/>
                    <a:gd name="T52" fmla="*/ 152 w 245"/>
                    <a:gd name="T53" fmla="*/ 126 h 211"/>
                    <a:gd name="T54" fmla="*/ 169 w 245"/>
                    <a:gd name="T55" fmla="*/ 121 h 211"/>
                    <a:gd name="T56" fmla="*/ 180 w 245"/>
                    <a:gd name="T57" fmla="*/ 119 h 211"/>
                    <a:gd name="T58" fmla="*/ 190 w 245"/>
                    <a:gd name="T59" fmla="*/ 116 h 211"/>
                    <a:gd name="T60" fmla="*/ 198 w 245"/>
                    <a:gd name="T61" fmla="*/ 110 h 211"/>
                    <a:gd name="T62" fmla="*/ 203 w 245"/>
                    <a:gd name="T63" fmla="*/ 103 h 211"/>
                    <a:gd name="T64" fmla="*/ 206 w 245"/>
                    <a:gd name="T65" fmla="*/ 94 h 211"/>
                    <a:gd name="T66" fmla="*/ 209 w 245"/>
                    <a:gd name="T67" fmla="*/ 87 h 211"/>
                    <a:gd name="T68" fmla="*/ 211 w 245"/>
                    <a:gd name="T69" fmla="*/ 76 h 211"/>
                    <a:gd name="T70" fmla="*/ 216 w 245"/>
                    <a:gd name="T71" fmla="*/ 65 h 211"/>
                    <a:gd name="T72" fmla="*/ 221 w 245"/>
                    <a:gd name="T73" fmla="*/ 52 h 211"/>
                    <a:gd name="T74" fmla="*/ 227 w 245"/>
                    <a:gd name="T75" fmla="*/ 40 h 211"/>
                    <a:gd name="T76" fmla="*/ 233 w 245"/>
                    <a:gd name="T77" fmla="*/ 28 h 211"/>
                    <a:gd name="T78" fmla="*/ 237 w 245"/>
                    <a:gd name="T79" fmla="*/ 18 h 211"/>
                    <a:gd name="T80" fmla="*/ 242 w 245"/>
                    <a:gd name="T81" fmla="*/ 11 h 211"/>
                    <a:gd name="T82" fmla="*/ 245 w 245"/>
                    <a:gd name="T83" fmla="*/ 5 h 211"/>
                    <a:gd name="T84" fmla="*/ 244 w 245"/>
                    <a:gd name="T85" fmla="*/ 0 h 211"/>
                    <a:gd name="T86" fmla="*/ 239 w 245"/>
                    <a:gd name="T87" fmla="*/ 0 h 211"/>
                    <a:gd name="T88" fmla="*/ 229 w 245"/>
                    <a:gd name="T89" fmla="*/ 10 h 2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5"/>
                    <a:gd name="T136" fmla="*/ 0 h 211"/>
                    <a:gd name="T137" fmla="*/ 245 w 245"/>
                    <a:gd name="T138" fmla="*/ 211 h 2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5" h="211">
                      <a:moveTo>
                        <a:pt x="229" y="10"/>
                      </a:moveTo>
                      <a:lnTo>
                        <a:pt x="225" y="15"/>
                      </a:lnTo>
                      <a:lnTo>
                        <a:pt x="219" y="25"/>
                      </a:lnTo>
                      <a:lnTo>
                        <a:pt x="213" y="34"/>
                      </a:lnTo>
                      <a:lnTo>
                        <a:pt x="207" y="45"/>
                      </a:lnTo>
                      <a:lnTo>
                        <a:pt x="201" y="58"/>
                      </a:lnTo>
                      <a:lnTo>
                        <a:pt x="195" y="71"/>
                      </a:lnTo>
                      <a:lnTo>
                        <a:pt x="190" y="82"/>
                      </a:lnTo>
                      <a:lnTo>
                        <a:pt x="187" y="94"/>
                      </a:lnTo>
                      <a:lnTo>
                        <a:pt x="171" y="98"/>
                      </a:lnTo>
                      <a:lnTo>
                        <a:pt x="149" y="105"/>
                      </a:lnTo>
                      <a:lnTo>
                        <a:pt x="123" y="114"/>
                      </a:lnTo>
                      <a:lnTo>
                        <a:pt x="96" y="127"/>
                      </a:lnTo>
                      <a:lnTo>
                        <a:pt x="69" y="142"/>
                      </a:lnTo>
                      <a:lnTo>
                        <a:pt x="43" y="159"/>
                      </a:lnTo>
                      <a:lnTo>
                        <a:pt x="21" y="179"/>
                      </a:lnTo>
                      <a:lnTo>
                        <a:pt x="4" y="201"/>
                      </a:lnTo>
                      <a:lnTo>
                        <a:pt x="0" y="210"/>
                      </a:lnTo>
                      <a:lnTo>
                        <a:pt x="2" y="211"/>
                      </a:lnTo>
                      <a:lnTo>
                        <a:pt x="8" y="209"/>
                      </a:lnTo>
                      <a:lnTo>
                        <a:pt x="14" y="203"/>
                      </a:lnTo>
                      <a:lnTo>
                        <a:pt x="31" y="185"/>
                      </a:lnTo>
                      <a:lnTo>
                        <a:pt x="54" y="169"/>
                      </a:lnTo>
                      <a:lnTo>
                        <a:pt x="80" y="155"/>
                      </a:lnTo>
                      <a:lnTo>
                        <a:pt x="106" y="143"/>
                      </a:lnTo>
                      <a:lnTo>
                        <a:pt x="130" y="134"/>
                      </a:lnTo>
                      <a:lnTo>
                        <a:pt x="152" y="126"/>
                      </a:lnTo>
                      <a:lnTo>
                        <a:pt x="169" y="121"/>
                      </a:lnTo>
                      <a:lnTo>
                        <a:pt x="180" y="119"/>
                      </a:lnTo>
                      <a:lnTo>
                        <a:pt x="190" y="116"/>
                      </a:lnTo>
                      <a:lnTo>
                        <a:pt x="198" y="110"/>
                      </a:lnTo>
                      <a:lnTo>
                        <a:pt x="203" y="103"/>
                      </a:lnTo>
                      <a:lnTo>
                        <a:pt x="206" y="94"/>
                      </a:lnTo>
                      <a:lnTo>
                        <a:pt x="209" y="87"/>
                      </a:lnTo>
                      <a:lnTo>
                        <a:pt x="211" y="76"/>
                      </a:lnTo>
                      <a:lnTo>
                        <a:pt x="216" y="65"/>
                      </a:lnTo>
                      <a:lnTo>
                        <a:pt x="221" y="52"/>
                      </a:lnTo>
                      <a:lnTo>
                        <a:pt x="227" y="40"/>
                      </a:lnTo>
                      <a:lnTo>
                        <a:pt x="233" y="28"/>
                      </a:lnTo>
                      <a:lnTo>
                        <a:pt x="237" y="18"/>
                      </a:lnTo>
                      <a:lnTo>
                        <a:pt x="242" y="11"/>
                      </a:lnTo>
                      <a:lnTo>
                        <a:pt x="245" y="5"/>
                      </a:lnTo>
                      <a:lnTo>
                        <a:pt x="244" y="0"/>
                      </a:lnTo>
                      <a:lnTo>
                        <a:pt x="239" y="0"/>
                      </a:lnTo>
                      <a:lnTo>
                        <a:pt x="22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6" name="Freeform 151"/>
                <p:cNvSpPr>
                  <a:spLocks/>
                </p:cNvSpPr>
                <p:nvPr/>
              </p:nvSpPr>
              <p:spPr bwMode="auto">
                <a:xfrm>
                  <a:off x="2878" y="2374"/>
                  <a:ext cx="124" cy="106"/>
                </a:xfrm>
                <a:custGeom>
                  <a:avLst/>
                  <a:gdLst>
                    <a:gd name="T0" fmla="*/ 232 w 248"/>
                    <a:gd name="T1" fmla="*/ 0 h 211"/>
                    <a:gd name="T2" fmla="*/ 222 w 248"/>
                    <a:gd name="T3" fmla="*/ 2 h 211"/>
                    <a:gd name="T4" fmla="*/ 212 w 248"/>
                    <a:gd name="T5" fmla="*/ 4 h 211"/>
                    <a:gd name="T6" fmla="*/ 199 w 248"/>
                    <a:gd name="T7" fmla="*/ 7 h 211"/>
                    <a:gd name="T8" fmla="*/ 188 w 248"/>
                    <a:gd name="T9" fmla="*/ 9 h 211"/>
                    <a:gd name="T10" fmla="*/ 175 w 248"/>
                    <a:gd name="T11" fmla="*/ 10 h 211"/>
                    <a:gd name="T12" fmla="*/ 164 w 248"/>
                    <a:gd name="T13" fmla="*/ 11 h 211"/>
                    <a:gd name="T14" fmla="*/ 153 w 248"/>
                    <a:gd name="T15" fmla="*/ 12 h 211"/>
                    <a:gd name="T16" fmla="*/ 146 w 248"/>
                    <a:gd name="T17" fmla="*/ 11 h 211"/>
                    <a:gd name="T18" fmla="*/ 135 w 248"/>
                    <a:gd name="T19" fmla="*/ 10 h 211"/>
                    <a:gd name="T20" fmla="*/ 127 w 248"/>
                    <a:gd name="T21" fmla="*/ 14 h 211"/>
                    <a:gd name="T22" fmla="*/ 121 w 248"/>
                    <a:gd name="T23" fmla="*/ 19 h 211"/>
                    <a:gd name="T24" fmla="*/ 119 w 248"/>
                    <a:gd name="T25" fmla="*/ 26 h 211"/>
                    <a:gd name="T26" fmla="*/ 116 w 248"/>
                    <a:gd name="T27" fmla="*/ 33 h 211"/>
                    <a:gd name="T28" fmla="*/ 109 w 248"/>
                    <a:gd name="T29" fmla="*/ 46 h 211"/>
                    <a:gd name="T30" fmla="*/ 99 w 248"/>
                    <a:gd name="T31" fmla="*/ 64 h 211"/>
                    <a:gd name="T32" fmla="*/ 85 w 248"/>
                    <a:gd name="T33" fmla="*/ 86 h 211"/>
                    <a:gd name="T34" fmla="*/ 68 w 248"/>
                    <a:gd name="T35" fmla="*/ 112 h 211"/>
                    <a:gd name="T36" fmla="*/ 48 w 248"/>
                    <a:gd name="T37" fmla="*/ 140 h 211"/>
                    <a:gd name="T38" fmla="*/ 25 w 248"/>
                    <a:gd name="T39" fmla="*/ 170 h 211"/>
                    <a:gd name="T40" fmla="*/ 1 w 248"/>
                    <a:gd name="T41" fmla="*/ 201 h 211"/>
                    <a:gd name="T42" fmla="*/ 0 w 248"/>
                    <a:gd name="T43" fmla="*/ 205 h 211"/>
                    <a:gd name="T44" fmla="*/ 0 w 248"/>
                    <a:gd name="T45" fmla="*/ 208 h 211"/>
                    <a:gd name="T46" fmla="*/ 2 w 248"/>
                    <a:gd name="T47" fmla="*/ 211 h 211"/>
                    <a:gd name="T48" fmla="*/ 7 w 248"/>
                    <a:gd name="T49" fmla="*/ 206 h 211"/>
                    <a:gd name="T50" fmla="*/ 20 w 248"/>
                    <a:gd name="T51" fmla="*/ 193 h 211"/>
                    <a:gd name="T52" fmla="*/ 37 w 248"/>
                    <a:gd name="T53" fmla="*/ 175 h 211"/>
                    <a:gd name="T54" fmla="*/ 56 w 248"/>
                    <a:gd name="T55" fmla="*/ 152 h 211"/>
                    <a:gd name="T56" fmla="*/ 77 w 248"/>
                    <a:gd name="T57" fmla="*/ 128 h 211"/>
                    <a:gd name="T58" fmla="*/ 97 w 248"/>
                    <a:gd name="T59" fmla="*/ 101 h 211"/>
                    <a:gd name="T60" fmla="*/ 116 w 248"/>
                    <a:gd name="T61" fmla="*/ 76 h 211"/>
                    <a:gd name="T62" fmla="*/ 131 w 248"/>
                    <a:gd name="T63" fmla="*/ 53 h 211"/>
                    <a:gd name="T64" fmla="*/ 142 w 248"/>
                    <a:gd name="T65" fmla="*/ 32 h 211"/>
                    <a:gd name="T66" fmla="*/ 154 w 248"/>
                    <a:gd name="T67" fmla="*/ 31 h 211"/>
                    <a:gd name="T68" fmla="*/ 168 w 248"/>
                    <a:gd name="T69" fmla="*/ 30 h 211"/>
                    <a:gd name="T70" fmla="*/ 181 w 248"/>
                    <a:gd name="T71" fmla="*/ 27 h 211"/>
                    <a:gd name="T72" fmla="*/ 195 w 248"/>
                    <a:gd name="T73" fmla="*/ 25 h 211"/>
                    <a:gd name="T74" fmla="*/ 207 w 248"/>
                    <a:gd name="T75" fmla="*/ 23 h 211"/>
                    <a:gd name="T76" fmla="*/ 219 w 248"/>
                    <a:gd name="T77" fmla="*/ 20 h 211"/>
                    <a:gd name="T78" fmla="*/ 228 w 248"/>
                    <a:gd name="T79" fmla="*/ 18 h 211"/>
                    <a:gd name="T80" fmla="*/ 236 w 248"/>
                    <a:gd name="T81" fmla="*/ 16 h 211"/>
                    <a:gd name="T82" fmla="*/ 245 w 248"/>
                    <a:gd name="T83" fmla="*/ 11 h 211"/>
                    <a:gd name="T84" fmla="*/ 248 w 248"/>
                    <a:gd name="T85" fmla="*/ 4 h 211"/>
                    <a:gd name="T86" fmla="*/ 243 w 248"/>
                    <a:gd name="T87" fmla="*/ 0 h 211"/>
                    <a:gd name="T88" fmla="*/ 232 w 248"/>
                    <a:gd name="T89" fmla="*/ 0 h 21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48"/>
                    <a:gd name="T136" fmla="*/ 0 h 211"/>
                    <a:gd name="T137" fmla="*/ 248 w 248"/>
                    <a:gd name="T138" fmla="*/ 211 h 211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48" h="211">
                      <a:moveTo>
                        <a:pt x="232" y="0"/>
                      </a:moveTo>
                      <a:lnTo>
                        <a:pt x="222" y="2"/>
                      </a:lnTo>
                      <a:lnTo>
                        <a:pt x="212" y="4"/>
                      </a:lnTo>
                      <a:lnTo>
                        <a:pt x="199" y="7"/>
                      </a:lnTo>
                      <a:lnTo>
                        <a:pt x="188" y="9"/>
                      </a:lnTo>
                      <a:lnTo>
                        <a:pt x="175" y="10"/>
                      </a:lnTo>
                      <a:lnTo>
                        <a:pt x="164" y="11"/>
                      </a:lnTo>
                      <a:lnTo>
                        <a:pt x="153" y="12"/>
                      </a:lnTo>
                      <a:lnTo>
                        <a:pt x="146" y="11"/>
                      </a:lnTo>
                      <a:lnTo>
                        <a:pt x="135" y="10"/>
                      </a:lnTo>
                      <a:lnTo>
                        <a:pt x="127" y="14"/>
                      </a:lnTo>
                      <a:lnTo>
                        <a:pt x="121" y="19"/>
                      </a:lnTo>
                      <a:lnTo>
                        <a:pt x="119" y="26"/>
                      </a:lnTo>
                      <a:lnTo>
                        <a:pt x="116" y="33"/>
                      </a:lnTo>
                      <a:lnTo>
                        <a:pt x="109" y="46"/>
                      </a:lnTo>
                      <a:lnTo>
                        <a:pt x="99" y="64"/>
                      </a:lnTo>
                      <a:lnTo>
                        <a:pt x="85" y="86"/>
                      </a:lnTo>
                      <a:lnTo>
                        <a:pt x="68" y="112"/>
                      </a:lnTo>
                      <a:lnTo>
                        <a:pt x="48" y="140"/>
                      </a:lnTo>
                      <a:lnTo>
                        <a:pt x="25" y="170"/>
                      </a:lnTo>
                      <a:lnTo>
                        <a:pt x="1" y="201"/>
                      </a:lnTo>
                      <a:lnTo>
                        <a:pt x="0" y="205"/>
                      </a:lnTo>
                      <a:lnTo>
                        <a:pt x="0" y="208"/>
                      </a:lnTo>
                      <a:lnTo>
                        <a:pt x="2" y="211"/>
                      </a:lnTo>
                      <a:lnTo>
                        <a:pt x="7" y="206"/>
                      </a:lnTo>
                      <a:lnTo>
                        <a:pt x="20" y="193"/>
                      </a:lnTo>
                      <a:lnTo>
                        <a:pt x="37" y="175"/>
                      </a:lnTo>
                      <a:lnTo>
                        <a:pt x="56" y="152"/>
                      </a:lnTo>
                      <a:lnTo>
                        <a:pt x="77" y="128"/>
                      </a:lnTo>
                      <a:lnTo>
                        <a:pt x="97" y="101"/>
                      </a:lnTo>
                      <a:lnTo>
                        <a:pt x="116" y="76"/>
                      </a:lnTo>
                      <a:lnTo>
                        <a:pt x="131" y="53"/>
                      </a:lnTo>
                      <a:lnTo>
                        <a:pt x="142" y="32"/>
                      </a:lnTo>
                      <a:lnTo>
                        <a:pt x="154" y="31"/>
                      </a:lnTo>
                      <a:lnTo>
                        <a:pt x="168" y="30"/>
                      </a:lnTo>
                      <a:lnTo>
                        <a:pt x="181" y="27"/>
                      </a:lnTo>
                      <a:lnTo>
                        <a:pt x="195" y="25"/>
                      </a:lnTo>
                      <a:lnTo>
                        <a:pt x="207" y="23"/>
                      </a:lnTo>
                      <a:lnTo>
                        <a:pt x="219" y="20"/>
                      </a:lnTo>
                      <a:lnTo>
                        <a:pt x="228" y="18"/>
                      </a:lnTo>
                      <a:lnTo>
                        <a:pt x="236" y="16"/>
                      </a:lnTo>
                      <a:lnTo>
                        <a:pt x="245" y="11"/>
                      </a:lnTo>
                      <a:lnTo>
                        <a:pt x="248" y="4"/>
                      </a:lnTo>
                      <a:lnTo>
                        <a:pt x="243" y="0"/>
                      </a:lnTo>
                      <a:lnTo>
                        <a:pt x="2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7" name="Freeform 152"/>
                <p:cNvSpPr>
                  <a:spLocks/>
                </p:cNvSpPr>
                <p:nvPr/>
              </p:nvSpPr>
              <p:spPr bwMode="auto">
                <a:xfrm>
                  <a:off x="3255" y="2303"/>
                  <a:ext cx="23" cy="21"/>
                </a:xfrm>
                <a:custGeom>
                  <a:avLst/>
                  <a:gdLst>
                    <a:gd name="T0" fmla="*/ 45 w 45"/>
                    <a:gd name="T1" fmla="*/ 41 h 41"/>
                    <a:gd name="T2" fmla="*/ 41 w 45"/>
                    <a:gd name="T3" fmla="*/ 37 h 41"/>
                    <a:gd name="T4" fmla="*/ 36 w 45"/>
                    <a:gd name="T5" fmla="*/ 32 h 41"/>
                    <a:gd name="T6" fmla="*/ 32 w 45"/>
                    <a:gd name="T7" fmla="*/ 29 h 41"/>
                    <a:gd name="T8" fmla="*/ 27 w 45"/>
                    <a:gd name="T9" fmla="*/ 24 h 41"/>
                    <a:gd name="T10" fmla="*/ 22 w 45"/>
                    <a:gd name="T11" fmla="*/ 21 h 41"/>
                    <a:gd name="T12" fmla="*/ 18 w 45"/>
                    <a:gd name="T13" fmla="*/ 18 h 41"/>
                    <a:gd name="T14" fmla="*/ 14 w 45"/>
                    <a:gd name="T15" fmla="*/ 16 h 41"/>
                    <a:gd name="T16" fmla="*/ 11 w 45"/>
                    <a:gd name="T17" fmla="*/ 15 h 41"/>
                    <a:gd name="T18" fmla="*/ 4 w 45"/>
                    <a:gd name="T19" fmla="*/ 12 h 41"/>
                    <a:gd name="T20" fmla="*/ 0 w 45"/>
                    <a:gd name="T21" fmla="*/ 9 h 41"/>
                    <a:gd name="T22" fmla="*/ 3 w 45"/>
                    <a:gd name="T23" fmla="*/ 4 h 41"/>
                    <a:gd name="T24" fmla="*/ 12 w 45"/>
                    <a:gd name="T25" fmla="*/ 0 h 41"/>
                    <a:gd name="T26" fmla="*/ 20 w 45"/>
                    <a:gd name="T27" fmla="*/ 0 h 41"/>
                    <a:gd name="T28" fmla="*/ 29 w 45"/>
                    <a:gd name="T29" fmla="*/ 3 h 41"/>
                    <a:gd name="T30" fmla="*/ 37 w 45"/>
                    <a:gd name="T31" fmla="*/ 10 h 41"/>
                    <a:gd name="T32" fmla="*/ 45 w 45"/>
                    <a:gd name="T33" fmla="*/ 18 h 41"/>
                    <a:gd name="T34" fmla="*/ 45 w 45"/>
                    <a:gd name="T35" fmla="*/ 41 h 4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5"/>
                    <a:gd name="T55" fmla="*/ 0 h 41"/>
                    <a:gd name="T56" fmla="*/ 45 w 45"/>
                    <a:gd name="T57" fmla="*/ 41 h 4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5" h="41">
                      <a:moveTo>
                        <a:pt x="45" y="41"/>
                      </a:moveTo>
                      <a:lnTo>
                        <a:pt x="41" y="37"/>
                      </a:lnTo>
                      <a:lnTo>
                        <a:pt x="36" y="32"/>
                      </a:lnTo>
                      <a:lnTo>
                        <a:pt x="32" y="29"/>
                      </a:lnTo>
                      <a:lnTo>
                        <a:pt x="27" y="24"/>
                      </a:lnTo>
                      <a:lnTo>
                        <a:pt x="22" y="21"/>
                      </a:lnTo>
                      <a:lnTo>
                        <a:pt x="18" y="18"/>
                      </a:lnTo>
                      <a:lnTo>
                        <a:pt x="14" y="16"/>
                      </a:lnTo>
                      <a:lnTo>
                        <a:pt x="11" y="15"/>
                      </a:lnTo>
                      <a:lnTo>
                        <a:pt x="4" y="12"/>
                      </a:lnTo>
                      <a:lnTo>
                        <a:pt x="0" y="9"/>
                      </a:lnTo>
                      <a:lnTo>
                        <a:pt x="3" y="4"/>
                      </a:lnTo>
                      <a:lnTo>
                        <a:pt x="12" y="0"/>
                      </a:lnTo>
                      <a:lnTo>
                        <a:pt x="20" y="0"/>
                      </a:lnTo>
                      <a:lnTo>
                        <a:pt x="29" y="3"/>
                      </a:lnTo>
                      <a:lnTo>
                        <a:pt x="37" y="10"/>
                      </a:lnTo>
                      <a:lnTo>
                        <a:pt x="45" y="18"/>
                      </a:lnTo>
                      <a:lnTo>
                        <a:pt x="4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8" name="Freeform 153"/>
                <p:cNvSpPr>
                  <a:spLocks/>
                </p:cNvSpPr>
                <p:nvPr/>
              </p:nvSpPr>
              <p:spPr bwMode="auto">
                <a:xfrm>
                  <a:off x="3278" y="2295"/>
                  <a:ext cx="46" cy="37"/>
                </a:xfrm>
                <a:custGeom>
                  <a:avLst/>
                  <a:gdLst>
                    <a:gd name="T0" fmla="*/ 0 w 93"/>
                    <a:gd name="T1" fmla="*/ 56 h 74"/>
                    <a:gd name="T2" fmla="*/ 4 w 93"/>
                    <a:gd name="T3" fmla="*/ 60 h 74"/>
                    <a:gd name="T4" fmla="*/ 7 w 93"/>
                    <a:gd name="T5" fmla="*/ 62 h 74"/>
                    <a:gd name="T6" fmla="*/ 11 w 93"/>
                    <a:gd name="T7" fmla="*/ 66 h 74"/>
                    <a:gd name="T8" fmla="*/ 13 w 93"/>
                    <a:gd name="T9" fmla="*/ 68 h 74"/>
                    <a:gd name="T10" fmla="*/ 19 w 93"/>
                    <a:gd name="T11" fmla="*/ 72 h 74"/>
                    <a:gd name="T12" fmla="*/ 26 w 93"/>
                    <a:gd name="T13" fmla="*/ 74 h 74"/>
                    <a:gd name="T14" fmla="*/ 32 w 93"/>
                    <a:gd name="T15" fmla="*/ 70 h 74"/>
                    <a:gd name="T16" fmla="*/ 36 w 93"/>
                    <a:gd name="T17" fmla="*/ 66 h 74"/>
                    <a:gd name="T18" fmla="*/ 38 w 93"/>
                    <a:gd name="T19" fmla="*/ 61 h 74"/>
                    <a:gd name="T20" fmla="*/ 43 w 93"/>
                    <a:gd name="T21" fmla="*/ 54 h 74"/>
                    <a:gd name="T22" fmla="*/ 50 w 93"/>
                    <a:gd name="T23" fmla="*/ 47 h 74"/>
                    <a:gd name="T24" fmla="*/ 57 w 93"/>
                    <a:gd name="T25" fmla="*/ 38 h 74"/>
                    <a:gd name="T26" fmla="*/ 65 w 93"/>
                    <a:gd name="T27" fmla="*/ 30 h 74"/>
                    <a:gd name="T28" fmla="*/ 72 w 93"/>
                    <a:gd name="T29" fmla="*/ 22 h 74"/>
                    <a:gd name="T30" fmla="*/ 80 w 93"/>
                    <a:gd name="T31" fmla="*/ 15 h 74"/>
                    <a:gd name="T32" fmla="*/ 87 w 93"/>
                    <a:gd name="T33" fmla="*/ 10 h 74"/>
                    <a:gd name="T34" fmla="*/ 90 w 93"/>
                    <a:gd name="T35" fmla="*/ 7 h 74"/>
                    <a:gd name="T36" fmla="*/ 93 w 93"/>
                    <a:gd name="T37" fmla="*/ 2 h 74"/>
                    <a:gd name="T38" fmla="*/ 93 w 93"/>
                    <a:gd name="T39" fmla="*/ 0 h 74"/>
                    <a:gd name="T40" fmla="*/ 87 w 93"/>
                    <a:gd name="T41" fmla="*/ 0 h 74"/>
                    <a:gd name="T42" fmla="*/ 75 w 93"/>
                    <a:gd name="T43" fmla="*/ 6 h 74"/>
                    <a:gd name="T44" fmla="*/ 65 w 93"/>
                    <a:gd name="T45" fmla="*/ 14 h 74"/>
                    <a:gd name="T46" fmla="*/ 53 w 93"/>
                    <a:gd name="T47" fmla="*/ 23 h 74"/>
                    <a:gd name="T48" fmla="*/ 44 w 93"/>
                    <a:gd name="T49" fmla="*/ 32 h 74"/>
                    <a:gd name="T50" fmla="*/ 36 w 93"/>
                    <a:gd name="T51" fmla="*/ 40 h 74"/>
                    <a:gd name="T52" fmla="*/ 30 w 93"/>
                    <a:gd name="T53" fmla="*/ 48 h 74"/>
                    <a:gd name="T54" fmla="*/ 26 w 93"/>
                    <a:gd name="T55" fmla="*/ 53 h 74"/>
                    <a:gd name="T56" fmla="*/ 25 w 93"/>
                    <a:gd name="T57" fmla="*/ 55 h 74"/>
                    <a:gd name="T58" fmla="*/ 19 w 93"/>
                    <a:gd name="T59" fmla="*/ 51 h 74"/>
                    <a:gd name="T60" fmla="*/ 13 w 93"/>
                    <a:gd name="T61" fmla="*/ 45 h 74"/>
                    <a:gd name="T62" fmla="*/ 6 w 93"/>
                    <a:gd name="T63" fmla="*/ 39 h 74"/>
                    <a:gd name="T64" fmla="*/ 0 w 93"/>
                    <a:gd name="T65" fmla="*/ 33 h 74"/>
                    <a:gd name="T66" fmla="*/ 0 w 93"/>
                    <a:gd name="T67" fmla="*/ 56 h 7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3"/>
                    <a:gd name="T103" fmla="*/ 0 h 74"/>
                    <a:gd name="T104" fmla="*/ 93 w 93"/>
                    <a:gd name="T105" fmla="*/ 74 h 7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3" h="74">
                      <a:moveTo>
                        <a:pt x="0" y="56"/>
                      </a:moveTo>
                      <a:lnTo>
                        <a:pt x="4" y="60"/>
                      </a:lnTo>
                      <a:lnTo>
                        <a:pt x="7" y="62"/>
                      </a:lnTo>
                      <a:lnTo>
                        <a:pt x="11" y="66"/>
                      </a:lnTo>
                      <a:lnTo>
                        <a:pt x="13" y="68"/>
                      </a:lnTo>
                      <a:lnTo>
                        <a:pt x="19" y="72"/>
                      </a:lnTo>
                      <a:lnTo>
                        <a:pt x="26" y="74"/>
                      </a:lnTo>
                      <a:lnTo>
                        <a:pt x="32" y="70"/>
                      </a:lnTo>
                      <a:lnTo>
                        <a:pt x="36" y="66"/>
                      </a:lnTo>
                      <a:lnTo>
                        <a:pt x="38" y="61"/>
                      </a:lnTo>
                      <a:lnTo>
                        <a:pt x="43" y="54"/>
                      </a:lnTo>
                      <a:lnTo>
                        <a:pt x="50" y="47"/>
                      </a:lnTo>
                      <a:lnTo>
                        <a:pt x="57" y="38"/>
                      </a:lnTo>
                      <a:lnTo>
                        <a:pt x="65" y="30"/>
                      </a:lnTo>
                      <a:lnTo>
                        <a:pt x="72" y="22"/>
                      </a:lnTo>
                      <a:lnTo>
                        <a:pt x="80" y="15"/>
                      </a:lnTo>
                      <a:lnTo>
                        <a:pt x="87" y="10"/>
                      </a:lnTo>
                      <a:lnTo>
                        <a:pt x="90" y="7"/>
                      </a:lnTo>
                      <a:lnTo>
                        <a:pt x="93" y="2"/>
                      </a:lnTo>
                      <a:lnTo>
                        <a:pt x="93" y="0"/>
                      </a:lnTo>
                      <a:lnTo>
                        <a:pt x="87" y="0"/>
                      </a:lnTo>
                      <a:lnTo>
                        <a:pt x="75" y="6"/>
                      </a:lnTo>
                      <a:lnTo>
                        <a:pt x="65" y="14"/>
                      </a:lnTo>
                      <a:lnTo>
                        <a:pt x="53" y="23"/>
                      </a:lnTo>
                      <a:lnTo>
                        <a:pt x="44" y="32"/>
                      </a:lnTo>
                      <a:lnTo>
                        <a:pt x="36" y="40"/>
                      </a:lnTo>
                      <a:lnTo>
                        <a:pt x="30" y="48"/>
                      </a:lnTo>
                      <a:lnTo>
                        <a:pt x="26" y="53"/>
                      </a:lnTo>
                      <a:lnTo>
                        <a:pt x="25" y="55"/>
                      </a:lnTo>
                      <a:lnTo>
                        <a:pt x="19" y="51"/>
                      </a:lnTo>
                      <a:lnTo>
                        <a:pt x="13" y="45"/>
                      </a:lnTo>
                      <a:lnTo>
                        <a:pt x="6" y="39"/>
                      </a:lnTo>
                      <a:lnTo>
                        <a:pt x="0" y="33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69" name="Freeform 154"/>
                <p:cNvSpPr>
                  <a:spLocks/>
                </p:cNvSpPr>
                <p:nvPr/>
              </p:nvSpPr>
              <p:spPr bwMode="auto">
                <a:xfrm>
                  <a:off x="3258" y="2265"/>
                  <a:ext cx="20" cy="33"/>
                </a:xfrm>
                <a:custGeom>
                  <a:avLst/>
                  <a:gdLst>
                    <a:gd name="T0" fmla="*/ 40 w 40"/>
                    <a:gd name="T1" fmla="*/ 0 h 67"/>
                    <a:gd name="T2" fmla="*/ 36 w 40"/>
                    <a:gd name="T3" fmla="*/ 1 h 67"/>
                    <a:gd name="T4" fmla="*/ 32 w 40"/>
                    <a:gd name="T5" fmla="*/ 4 h 67"/>
                    <a:gd name="T6" fmla="*/ 29 w 40"/>
                    <a:gd name="T7" fmla="*/ 8 h 67"/>
                    <a:gd name="T8" fmla="*/ 27 w 40"/>
                    <a:gd name="T9" fmla="*/ 14 h 67"/>
                    <a:gd name="T10" fmla="*/ 22 w 40"/>
                    <a:gd name="T11" fmla="*/ 25 h 67"/>
                    <a:gd name="T12" fmla="*/ 15 w 40"/>
                    <a:gd name="T13" fmla="*/ 35 h 67"/>
                    <a:gd name="T14" fmla="*/ 8 w 40"/>
                    <a:gd name="T15" fmla="*/ 46 h 67"/>
                    <a:gd name="T16" fmla="*/ 2 w 40"/>
                    <a:gd name="T17" fmla="*/ 56 h 67"/>
                    <a:gd name="T18" fmla="*/ 0 w 40"/>
                    <a:gd name="T19" fmla="*/ 63 h 67"/>
                    <a:gd name="T20" fmla="*/ 2 w 40"/>
                    <a:gd name="T21" fmla="*/ 67 h 67"/>
                    <a:gd name="T22" fmla="*/ 7 w 40"/>
                    <a:gd name="T23" fmla="*/ 65 h 67"/>
                    <a:gd name="T24" fmla="*/ 13 w 40"/>
                    <a:gd name="T25" fmla="*/ 61 h 67"/>
                    <a:gd name="T26" fmla="*/ 19 w 40"/>
                    <a:gd name="T27" fmla="*/ 55 h 67"/>
                    <a:gd name="T28" fmla="*/ 25 w 40"/>
                    <a:gd name="T29" fmla="*/ 47 h 67"/>
                    <a:gd name="T30" fmla="*/ 33 w 40"/>
                    <a:gd name="T31" fmla="*/ 39 h 67"/>
                    <a:gd name="T32" fmla="*/ 40 w 40"/>
                    <a:gd name="T33" fmla="*/ 31 h 67"/>
                    <a:gd name="T34" fmla="*/ 40 w 40"/>
                    <a:gd name="T35" fmla="*/ 0 h 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"/>
                    <a:gd name="T55" fmla="*/ 0 h 67"/>
                    <a:gd name="T56" fmla="*/ 40 w 40"/>
                    <a:gd name="T57" fmla="*/ 67 h 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" h="67">
                      <a:moveTo>
                        <a:pt x="40" y="0"/>
                      </a:moveTo>
                      <a:lnTo>
                        <a:pt x="36" y="1"/>
                      </a:lnTo>
                      <a:lnTo>
                        <a:pt x="32" y="4"/>
                      </a:lnTo>
                      <a:lnTo>
                        <a:pt x="29" y="8"/>
                      </a:lnTo>
                      <a:lnTo>
                        <a:pt x="27" y="14"/>
                      </a:lnTo>
                      <a:lnTo>
                        <a:pt x="22" y="25"/>
                      </a:lnTo>
                      <a:lnTo>
                        <a:pt x="15" y="35"/>
                      </a:lnTo>
                      <a:lnTo>
                        <a:pt x="8" y="46"/>
                      </a:lnTo>
                      <a:lnTo>
                        <a:pt x="2" y="56"/>
                      </a:lnTo>
                      <a:lnTo>
                        <a:pt x="0" y="63"/>
                      </a:lnTo>
                      <a:lnTo>
                        <a:pt x="2" y="67"/>
                      </a:lnTo>
                      <a:lnTo>
                        <a:pt x="7" y="65"/>
                      </a:lnTo>
                      <a:lnTo>
                        <a:pt x="13" y="61"/>
                      </a:lnTo>
                      <a:lnTo>
                        <a:pt x="19" y="55"/>
                      </a:lnTo>
                      <a:lnTo>
                        <a:pt x="25" y="47"/>
                      </a:lnTo>
                      <a:lnTo>
                        <a:pt x="33" y="39"/>
                      </a:lnTo>
                      <a:lnTo>
                        <a:pt x="40" y="31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70" name="Freeform 155"/>
                <p:cNvSpPr>
                  <a:spLocks/>
                </p:cNvSpPr>
                <p:nvPr/>
              </p:nvSpPr>
              <p:spPr bwMode="auto">
                <a:xfrm>
                  <a:off x="3278" y="2265"/>
                  <a:ext cx="50" cy="25"/>
                </a:xfrm>
                <a:custGeom>
                  <a:avLst/>
                  <a:gdLst>
                    <a:gd name="T0" fmla="*/ 0 w 101"/>
                    <a:gd name="T1" fmla="*/ 31 h 49"/>
                    <a:gd name="T2" fmla="*/ 3 w 101"/>
                    <a:gd name="T3" fmla="*/ 29 h 49"/>
                    <a:gd name="T4" fmla="*/ 4 w 101"/>
                    <a:gd name="T5" fmla="*/ 27 h 49"/>
                    <a:gd name="T6" fmla="*/ 6 w 101"/>
                    <a:gd name="T7" fmla="*/ 25 h 49"/>
                    <a:gd name="T8" fmla="*/ 7 w 101"/>
                    <a:gd name="T9" fmla="*/ 24 h 49"/>
                    <a:gd name="T10" fmla="*/ 13 w 101"/>
                    <a:gd name="T11" fmla="*/ 26 h 49"/>
                    <a:gd name="T12" fmla="*/ 21 w 101"/>
                    <a:gd name="T13" fmla="*/ 30 h 49"/>
                    <a:gd name="T14" fmla="*/ 32 w 101"/>
                    <a:gd name="T15" fmla="*/ 34 h 49"/>
                    <a:gd name="T16" fmla="*/ 44 w 101"/>
                    <a:gd name="T17" fmla="*/ 38 h 49"/>
                    <a:gd name="T18" fmla="*/ 56 w 101"/>
                    <a:gd name="T19" fmla="*/ 42 h 49"/>
                    <a:gd name="T20" fmla="*/ 68 w 101"/>
                    <a:gd name="T21" fmla="*/ 46 h 49"/>
                    <a:gd name="T22" fmla="*/ 79 w 101"/>
                    <a:gd name="T23" fmla="*/ 48 h 49"/>
                    <a:gd name="T24" fmla="*/ 88 w 101"/>
                    <a:gd name="T25" fmla="*/ 49 h 49"/>
                    <a:gd name="T26" fmla="*/ 95 w 101"/>
                    <a:gd name="T27" fmla="*/ 48 h 49"/>
                    <a:gd name="T28" fmla="*/ 99 w 101"/>
                    <a:gd name="T29" fmla="*/ 46 h 49"/>
                    <a:gd name="T30" fmla="*/ 101 w 101"/>
                    <a:gd name="T31" fmla="*/ 44 h 49"/>
                    <a:gd name="T32" fmla="*/ 94 w 101"/>
                    <a:gd name="T33" fmla="*/ 40 h 49"/>
                    <a:gd name="T34" fmla="*/ 86 w 101"/>
                    <a:gd name="T35" fmla="*/ 38 h 49"/>
                    <a:gd name="T36" fmla="*/ 76 w 101"/>
                    <a:gd name="T37" fmla="*/ 35 h 49"/>
                    <a:gd name="T38" fmla="*/ 67 w 101"/>
                    <a:gd name="T39" fmla="*/ 32 h 49"/>
                    <a:gd name="T40" fmla="*/ 57 w 101"/>
                    <a:gd name="T41" fmla="*/ 29 h 49"/>
                    <a:gd name="T42" fmla="*/ 48 w 101"/>
                    <a:gd name="T43" fmla="*/ 24 h 49"/>
                    <a:gd name="T44" fmla="*/ 37 w 101"/>
                    <a:gd name="T45" fmla="*/ 18 h 49"/>
                    <a:gd name="T46" fmla="*/ 29 w 101"/>
                    <a:gd name="T47" fmla="*/ 12 h 49"/>
                    <a:gd name="T48" fmla="*/ 21 w 101"/>
                    <a:gd name="T49" fmla="*/ 7 h 49"/>
                    <a:gd name="T50" fmla="*/ 15 w 101"/>
                    <a:gd name="T51" fmla="*/ 3 h 49"/>
                    <a:gd name="T52" fmla="*/ 10 w 101"/>
                    <a:gd name="T53" fmla="*/ 1 h 49"/>
                    <a:gd name="T54" fmla="*/ 5 w 101"/>
                    <a:gd name="T55" fmla="*/ 0 h 49"/>
                    <a:gd name="T56" fmla="*/ 0 w 101"/>
                    <a:gd name="T57" fmla="*/ 0 h 49"/>
                    <a:gd name="T58" fmla="*/ 0 w 101"/>
                    <a:gd name="T59" fmla="*/ 31 h 4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01"/>
                    <a:gd name="T91" fmla="*/ 0 h 49"/>
                    <a:gd name="T92" fmla="*/ 101 w 101"/>
                    <a:gd name="T93" fmla="*/ 49 h 49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01" h="49">
                      <a:moveTo>
                        <a:pt x="0" y="31"/>
                      </a:moveTo>
                      <a:lnTo>
                        <a:pt x="3" y="29"/>
                      </a:lnTo>
                      <a:lnTo>
                        <a:pt x="4" y="27"/>
                      </a:lnTo>
                      <a:lnTo>
                        <a:pt x="6" y="25"/>
                      </a:lnTo>
                      <a:lnTo>
                        <a:pt x="7" y="24"/>
                      </a:lnTo>
                      <a:lnTo>
                        <a:pt x="13" y="26"/>
                      </a:lnTo>
                      <a:lnTo>
                        <a:pt x="21" y="30"/>
                      </a:lnTo>
                      <a:lnTo>
                        <a:pt x="32" y="34"/>
                      </a:lnTo>
                      <a:lnTo>
                        <a:pt x="44" y="38"/>
                      </a:lnTo>
                      <a:lnTo>
                        <a:pt x="56" y="42"/>
                      </a:lnTo>
                      <a:lnTo>
                        <a:pt x="68" y="46"/>
                      </a:lnTo>
                      <a:lnTo>
                        <a:pt x="79" y="48"/>
                      </a:lnTo>
                      <a:lnTo>
                        <a:pt x="88" y="49"/>
                      </a:lnTo>
                      <a:lnTo>
                        <a:pt x="95" y="48"/>
                      </a:lnTo>
                      <a:lnTo>
                        <a:pt x="99" y="46"/>
                      </a:lnTo>
                      <a:lnTo>
                        <a:pt x="101" y="44"/>
                      </a:lnTo>
                      <a:lnTo>
                        <a:pt x="94" y="40"/>
                      </a:lnTo>
                      <a:lnTo>
                        <a:pt x="86" y="38"/>
                      </a:lnTo>
                      <a:lnTo>
                        <a:pt x="76" y="35"/>
                      </a:lnTo>
                      <a:lnTo>
                        <a:pt x="67" y="32"/>
                      </a:lnTo>
                      <a:lnTo>
                        <a:pt x="57" y="29"/>
                      </a:lnTo>
                      <a:lnTo>
                        <a:pt x="48" y="24"/>
                      </a:lnTo>
                      <a:lnTo>
                        <a:pt x="37" y="18"/>
                      </a:lnTo>
                      <a:lnTo>
                        <a:pt x="29" y="12"/>
                      </a:lnTo>
                      <a:lnTo>
                        <a:pt x="21" y="7"/>
                      </a:lnTo>
                      <a:lnTo>
                        <a:pt x="15" y="3"/>
                      </a:ln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930" name="Freeform 156"/>
              <p:cNvSpPr>
                <a:spLocks/>
              </p:cNvSpPr>
              <p:nvPr/>
            </p:nvSpPr>
            <p:spPr bwMode="auto">
              <a:xfrm>
                <a:off x="2758" y="2356"/>
                <a:ext cx="70" cy="44"/>
              </a:xfrm>
              <a:custGeom>
                <a:avLst/>
                <a:gdLst>
                  <a:gd name="T0" fmla="*/ 127 w 140"/>
                  <a:gd name="T1" fmla="*/ 36 h 87"/>
                  <a:gd name="T2" fmla="*/ 118 w 140"/>
                  <a:gd name="T3" fmla="*/ 33 h 87"/>
                  <a:gd name="T4" fmla="*/ 110 w 140"/>
                  <a:gd name="T5" fmla="*/ 30 h 87"/>
                  <a:gd name="T6" fmla="*/ 103 w 140"/>
                  <a:gd name="T7" fmla="*/ 26 h 87"/>
                  <a:gd name="T8" fmla="*/ 98 w 140"/>
                  <a:gd name="T9" fmla="*/ 22 h 87"/>
                  <a:gd name="T10" fmla="*/ 94 w 140"/>
                  <a:gd name="T11" fmla="*/ 17 h 87"/>
                  <a:gd name="T12" fmla="*/ 90 w 140"/>
                  <a:gd name="T13" fmla="*/ 14 h 87"/>
                  <a:gd name="T14" fmla="*/ 87 w 140"/>
                  <a:gd name="T15" fmla="*/ 9 h 87"/>
                  <a:gd name="T16" fmla="*/ 83 w 140"/>
                  <a:gd name="T17" fmla="*/ 6 h 87"/>
                  <a:gd name="T18" fmla="*/ 76 w 140"/>
                  <a:gd name="T19" fmla="*/ 1 h 87"/>
                  <a:gd name="T20" fmla="*/ 71 w 140"/>
                  <a:gd name="T21" fmla="*/ 0 h 87"/>
                  <a:gd name="T22" fmla="*/ 66 w 140"/>
                  <a:gd name="T23" fmla="*/ 3 h 87"/>
                  <a:gd name="T24" fmla="*/ 60 w 140"/>
                  <a:gd name="T25" fmla="*/ 10 h 87"/>
                  <a:gd name="T26" fmla="*/ 57 w 140"/>
                  <a:gd name="T27" fmla="*/ 16 h 87"/>
                  <a:gd name="T28" fmla="*/ 52 w 140"/>
                  <a:gd name="T29" fmla="*/ 23 h 87"/>
                  <a:gd name="T30" fmla="*/ 46 w 140"/>
                  <a:gd name="T31" fmla="*/ 32 h 87"/>
                  <a:gd name="T32" fmla="*/ 40 w 140"/>
                  <a:gd name="T33" fmla="*/ 41 h 87"/>
                  <a:gd name="T34" fmla="*/ 31 w 140"/>
                  <a:gd name="T35" fmla="*/ 51 h 87"/>
                  <a:gd name="T36" fmla="*/ 22 w 140"/>
                  <a:gd name="T37" fmla="*/ 61 h 87"/>
                  <a:gd name="T38" fmla="*/ 12 w 140"/>
                  <a:gd name="T39" fmla="*/ 71 h 87"/>
                  <a:gd name="T40" fmla="*/ 2 w 140"/>
                  <a:gd name="T41" fmla="*/ 81 h 87"/>
                  <a:gd name="T42" fmla="*/ 0 w 140"/>
                  <a:gd name="T43" fmla="*/ 83 h 87"/>
                  <a:gd name="T44" fmla="*/ 0 w 140"/>
                  <a:gd name="T45" fmla="*/ 85 h 87"/>
                  <a:gd name="T46" fmla="*/ 3 w 140"/>
                  <a:gd name="T47" fmla="*/ 87 h 87"/>
                  <a:gd name="T48" fmla="*/ 6 w 140"/>
                  <a:gd name="T49" fmla="*/ 86 h 87"/>
                  <a:gd name="T50" fmla="*/ 19 w 140"/>
                  <a:gd name="T51" fmla="*/ 78 h 87"/>
                  <a:gd name="T52" fmla="*/ 30 w 140"/>
                  <a:gd name="T53" fmla="*/ 69 h 87"/>
                  <a:gd name="T54" fmla="*/ 42 w 140"/>
                  <a:gd name="T55" fmla="*/ 57 h 87"/>
                  <a:gd name="T56" fmla="*/ 52 w 140"/>
                  <a:gd name="T57" fmla="*/ 47 h 87"/>
                  <a:gd name="T58" fmla="*/ 60 w 140"/>
                  <a:gd name="T59" fmla="*/ 37 h 87"/>
                  <a:gd name="T60" fmla="*/ 67 w 140"/>
                  <a:gd name="T61" fmla="*/ 28 h 87"/>
                  <a:gd name="T62" fmla="*/ 72 w 140"/>
                  <a:gd name="T63" fmla="*/ 22 h 87"/>
                  <a:gd name="T64" fmla="*/ 73 w 140"/>
                  <a:gd name="T65" fmla="*/ 19 h 87"/>
                  <a:gd name="T66" fmla="*/ 76 w 140"/>
                  <a:gd name="T67" fmla="*/ 26 h 87"/>
                  <a:gd name="T68" fmla="*/ 82 w 140"/>
                  <a:gd name="T69" fmla="*/ 32 h 87"/>
                  <a:gd name="T70" fmla="*/ 89 w 140"/>
                  <a:gd name="T71" fmla="*/ 39 h 87"/>
                  <a:gd name="T72" fmla="*/ 96 w 140"/>
                  <a:gd name="T73" fmla="*/ 44 h 87"/>
                  <a:gd name="T74" fmla="*/ 104 w 140"/>
                  <a:gd name="T75" fmla="*/ 48 h 87"/>
                  <a:gd name="T76" fmla="*/ 112 w 140"/>
                  <a:gd name="T77" fmla="*/ 52 h 87"/>
                  <a:gd name="T78" fmla="*/ 119 w 140"/>
                  <a:gd name="T79" fmla="*/ 53 h 87"/>
                  <a:gd name="T80" fmla="*/ 126 w 140"/>
                  <a:gd name="T81" fmla="*/ 53 h 87"/>
                  <a:gd name="T82" fmla="*/ 135 w 140"/>
                  <a:gd name="T83" fmla="*/ 49 h 87"/>
                  <a:gd name="T84" fmla="*/ 140 w 140"/>
                  <a:gd name="T85" fmla="*/ 44 h 87"/>
                  <a:gd name="T86" fmla="*/ 137 w 140"/>
                  <a:gd name="T87" fmla="*/ 39 h 87"/>
                  <a:gd name="T88" fmla="*/ 127 w 140"/>
                  <a:gd name="T89" fmla="*/ 36 h 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0"/>
                  <a:gd name="T136" fmla="*/ 0 h 87"/>
                  <a:gd name="T137" fmla="*/ 140 w 140"/>
                  <a:gd name="T138" fmla="*/ 87 h 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0" h="87">
                    <a:moveTo>
                      <a:pt x="127" y="36"/>
                    </a:moveTo>
                    <a:lnTo>
                      <a:pt x="118" y="33"/>
                    </a:lnTo>
                    <a:lnTo>
                      <a:pt x="110" y="30"/>
                    </a:lnTo>
                    <a:lnTo>
                      <a:pt x="103" y="26"/>
                    </a:lnTo>
                    <a:lnTo>
                      <a:pt x="98" y="22"/>
                    </a:lnTo>
                    <a:lnTo>
                      <a:pt x="94" y="17"/>
                    </a:lnTo>
                    <a:lnTo>
                      <a:pt x="90" y="14"/>
                    </a:lnTo>
                    <a:lnTo>
                      <a:pt x="87" y="9"/>
                    </a:lnTo>
                    <a:lnTo>
                      <a:pt x="83" y="6"/>
                    </a:lnTo>
                    <a:lnTo>
                      <a:pt x="76" y="1"/>
                    </a:lnTo>
                    <a:lnTo>
                      <a:pt x="71" y="0"/>
                    </a:lnTo>
                    <a:lnTo>
                      <a:pt x="66" y="3"/>
                    </a:lnTo>
                    <a:lnTo>
                      <a:pt x="60" y="10"/>
                    </a:lnTo>
                    <a:lnTo>
                      <a:pt x="57" y="16"/>
                    </a:lnTo>
                    <a:lnTo>
                      <a:pt x="52" y="23"/>
                    </a:lnTo>
                    <a:lnTo>
                      <a:pt x="46" y="32"/>
                    </a:lnTo>
                    <a:lnTo>
                      <a:pt x="40" y="41"/>
                    </a:lnTo>
                    <a:lnTo>
                      <a:pt x="31" y="51"/>
                    </a:lnTo>
                    <a:lnTo>
                      <a:pt x="22" y="61"/>
                    </a:lnTo>
                    <a:lnTo>
                      <a:pt x="12" y="71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3" y="87"/>
                    </a:lnTo>
                    <a:lnTo>
                      <a:pt x="6" y="86"/>
                    </a:lnTo>
                    <a:lnTo>
                      <a:pt x="19" y="78"/>
                    </a:lnTo>
                    <a:lnTo>
                      <a:pt x="30" y="69"/>
                    </a:lnTo>
                    <a:lnTo>
                      <a:pt x="42" y="57"/>
                    </a:lnTo>
                    <a:lnTo>
                      <a:pt x="52" y="47"/>
                    </a:lnTo>
                    <a:lnTo>
                      <a:pt x="60" y="37"/>
                    </a:lnTo>
                    <a:lnTo>
                      <a:pt x="67" y="28"/>
                    </a:lnTo>
                    <a:lnTo>
                      <a:pt x="72" y="22"/>
                    </a:lnTo>
                    <a:lnTo>
                      <a:pt x="73" y="19"/>
                    </a:lnTo>
                    <a:lnTo>
                      <a:pt x="76" y="26"/>
                    </a:lnTo>
                    <a:lnTo>
                      <a:pt x="82" y="32"/>
                    </a:lnTo>
                    <a:lnTo>
                      <a:pt x="89" y="39"/>
                    </a:lnTo>
                    <a:lnTo>
                      <a:pt x="96" y="44"/>
                    </a:lnTo>
                    <a:lnTo>
                      <a:pt x="104" y="48"/>
                    </a:lnTo>
                    <a:lnTo>
                      <a:pt x="112" y="52"/>
                    </a:lnTo>
                    <a:lnTo>
                      <a:pt x="119" y="53"/>
                    </a:lnTo>
                    <a:lnTo>
                      <a:pt x="126" y="53"/>
                    </a:lnTo>
                    <a:lnTo>
                      <a:pt x="135" y="49"/>
                    </a:lnTo>
                    <a:lnTo>
                      <a:pt x="140" y="44"/>
                    </a:lnTo>
                    <a:lnTo>
                      <a:pt x="137" y="39"/>
                    </a:lnTo>
                    <a:lnTo>
                      <a:pt x="127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31" name="Freeform 157"/>
              <p:cNvSpPr>
                <a:spLocks/>
              </p:cNvSpPr>
              <p:nvPr/>
            </p:nvSpPr>
            <p:spPr bwMode="auto">
              <a:xfrm>
                <a:off x="2772" y="2391"/>
                <a:ext cx="53" cy="29"/>
              </a:xfrm>
              <a:custGeom>
                <a:avLst/>
                <a:gdLst>
                  <a:gd name="T0" fmla="*/ 89 w 106"/>
                  <a:gd name="T1" fmla="*/ 7 h 58"/>
                  <a:gd name="T2" fmla="*/ 85 w 106"/>
                  <a:gd name="T3" fmla="*/ 16 h 58"/>
                  <a:gd name="T4" fmla="*/ 81 w 106"/>
                  <a:gd name="T5" fmla="*/ 27 h 58"/>
                  <a:gd name="T6" fmla="*/ 77 w 106"/>
                  <a:gd name="T7" fmla="*/ 35 h 58"/>
                  <a:gd name="T8" fmla="*/ 76 w 106"/>
                  <a:gd name="T9" fmla="*/ 38 h 58"/>
                  <a:gd name="T10" fmla="*/ 74 w 106"/>
                  <a:gd name="T11" fmla="*/ 37 h 58"/>
                  <a:gd name="T12" fmla="*/ 69 w 106"/>
                  <a:gd name="T13" fmla="*/ 35 h 58"/>
                  <a:gd name="T14" fmla="*/ 62 w 106"/>
                  <a:gd name="T15" fmla="*/ 30 h 58"/>
                  <a:gd name="T16" fmla="*/ 53 w 106"/>
                  <a:gd name="T17" fmla="*/ 26 h 58"/>
                  <a:gd name="T18" fmla="*/ 43 w 106"/>
                  <a:gd name="T19" fmla="*/ 20 h 58"/>
                  <a:gd name="T20" fmla="*/ 32 w 106"/>
                  <a:gd name="T21" fmla="*/ 16 h 58"/>
                  <a:gd name="T22" fmla="*/ 23 w 106"/>
                  <a:gd name="T23" fmla="*/ 13 h 58"/>
                  <a:gd name="T24" fmla="*/ 14 w 106"/>
                  <a:gd name="T25" fmla="*/ 11 h 58"/>
                  <a:gd name="T26" fmla="*/ 5 w 106"/>
                  <a:gd name="T27" fmla="*/ 11 h 58"/>
                  <a:gd name="T28" fmla="*/ 0 w 106"/>
                  <a:gd name="T29" fmla="*/ 12 h 58"/>
                  <a:gd name="T30" fmla="*/ 0 w 106"/>
                  <a:gd name="T31" fmla="*/ 15 h 58"/>
                  <a:gd name="T32" fmla="*/ 6 w 106"/>
                  <a:gd name="T33" fmla="*/ 17 h 58"/>
                  <a:gd name="T34" fmla="*/ 12 w 106"/>
                  <a:gd name="T35" fmla="*/ 20 h 58"/>
                  <a:gd name="T36" fmla="*/ 18 w 106"/>
                  <a:gd name="T37" fmla="*/ 23 h 58"/>
                  <a:gd name="T38" fmla="*/ 25 w 106"/>
                  <a:gd name="T39" fmla="*/ 27 h 58"/>
                  <a:gd name="T40" fmla="*/ 33 w 106"/>
                  <a:gd name="T41" fmla="*/ 32 h 58"/>
                  <a:gd name="T42" fmla="*/ 40 w 106"/>
                  <a:gd name="T43" fmla="*/ 37 h 58"/>
                  <a:gd name="T44" fmla="*/ 47 w 106"/>
                  <a:gd name="T45" fmla="*/ 43 h 58"/>
                  <a:gd name="T46" fmla="*/ 54 w 106"/>
                  <a:gd name="T47" fmla="*/ 47 h 58"/>
                  <a:gd name="T48" fmla="*/ 59 w 106"/>
                  <a:gd name="T49" fmla="*/ 52 h 58"/>
                  <a:gd name="T50" fmla="*/ 63 w 106"/>
                  <a:gd name="T51" fmla="*/ 55 h 58"/>
                  <a:gd name="T52" fmla="*/ 69 w 106"/>
                  <a:gd name="T53" fmla="*/ 58 h 58"/>
                  <a:gd name="T54" fmla="*/ 74 w 106"/>
                  <a:gd name="T55" fmla="*/ 58 h 58"/>
                  <a:gd name="T56" fmla="*/ 79 w 106"/>
                  <a:gd name="T57" fmla="*/ 58 h 58"/>
                  <a:gd name="T58" fmla="*/ 85 w 106"/>
                  <a:gd name="T59" fmla="*/ 57 h 58"/>
                  <a:gd name="T60" fmla="*/ 89 w 106"/>
                  <a:gd name="T61" fmla="*/ 55 h 58"/>
                  <a:gd name="T62" fmla="*/ 92 w 106"/>
                  <a:gd name="T63" fmla="*/ 52 h 58"/>
                  <a:gd name="T64" fmla="*/ 94 w 106"/>
                  <a:gd name="T65" fmla="*/ 49 h 58"/>
                  <a:gd name="T66" fmla="*/ 98 w 106"/>
                  <a:gd name="T67" fmla="*/ 39 h 58"/>
                  <a:gd name="T68" fmla="*/ 101 w 106"/>
                  <a:gd name="T69" fmla="*/ 30 h 58"/>
                  <a:gd name="T70" fmla="*/ 105 w 106"/>
                  <a:gd name="T71" fmla="*/ 21 h 58"/>
                  <a:gd name="T72" fmla="*/ 106 w 106"/>
                  <a:gd name="T73" fmla="*/ 12 h 58"/>
                  <a:gd name="T74" fmla="*/ 105 w 106"/>
                  <a:gd name="T75" fmla="*/ 4 h 58"/>
                  <a:gd name="T76" fmla="*/ 99 w 106"/>
                  <a:gd name="T77" fmla="*/ 0 h 58"/>
                  <a:gd name="T78" fmla="*/ 93 w 106"/>
                  <a:gd name="T79" fmla="*/ 1 h 58"/>
                  <a:gd name="T80" fmla="*/ 89 w 106"/>
                  <a:gd name="T81" fmla="*/ 7 h 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"/>
                  <a:gd name="T124" fmla="*/ 0 h 58"/>
                  <a:gd name="T125" fmla="*/ 106 w 106"/>
                  <a:gd name="T126" fmla="*/ 58 h 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" h="58">
                    <a:moveTo>
                      <a:pt x="89" y="7"/>
                    </a:moveTo>
                    <a:lnTo>
                      <a:pt x="85" y="16"/>
                    </a:lnTo>
                    <a:lnTo>
                      <a:pt x="81" y="27"/>
                    </a:lnTo>
                    <a:lnTo>
                      <a:pt x="77" y="35"/>
                    </a:lnTo>
                    <a:lnTo>
                      <a:pt x="76" y="38"/>
                    </a:lnTo>
                    <a:lnTo>
                      <a:pt x="74" y="37"/>
                    </a:lnTo>
                    <a:lnTo>
                      <a:pt x="69" y="35"/>
                    </a:lnTo>
                    <a:lnTo>
                      <a:pt x="62" y="30"/>
                    </a:lnTo>
                    <a:lnTo>
                      <a:pt x="53" y="26"/>
                    </a:lnTo>
                    <a:lnTo>
                      <a:pt x="43" y="20"/>
                    </a:lnTo>
                    <a:lnTo>
                      <a:pt x="32" y="16"/>
                    </a:lnTo>
                    <a:lnTo>
                      <a:pt x="23" y="13"/>
                    </a:lnTo>
                    <a:lnTo>
                      <a:pt x="14" y="11"/>
                    </a:lnTo>
                    <a:lnTo>
                      <a:pt x="5" y="11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12" y="20"/>
                    </a:lnTo>
                    <a:lnTo>
                      <a:pt x="18" y="23"/>
                    </a:lnTo>
                    <a:lnTo>
                      <a:pt x="25" y="27"/>
                    </a:lnTo>
                    <a:lnTo>
                      <a:pt x="33" y="32"/>
                    </a:lnTo>
                    <a:lnTo>
                      <a:pt x="40" y="37"/>
                    </a:lnTo>
                    <a:lnTo>
                      <a:pt x="47" y="43"/>
                    </a:lnTo>
                    <a:lnTo>
                      <a:pt x="54" y="47"/>
                    </a:lnTo>
                    <a:lnTo>
                      <a:pt x="59" y="52"/>
                    </a:lnTo>
                    <a:lnTo>
                      <a:pt x="63" y="55"/>
                    </a:lnTo>
                    <a:lnTo>
                      <a:pt x="69" y="58"/>
                    </a:lnTo>
                    <a:lnTo>
                      <a:pt x="74" y="58"/>
                    </a:lnTo>
                    <a:lnTo>
                      <a:pt x="79" y="58"/>
                    </a:lnTo>
                    <a:lnTo>
                      <a:pt x="85" y="57"/>
                    </a:lnTo>
                    <a:lnTo>
                      <a:pt x="89" y="55"/>
                    </a:lnTo>
                    <a:lnTo>
                      <a:pt x="92" y="52"/>
                    </a:lnTo>
                    <a:lnTo>
                      <a:pt x="94" y="49"/>
                    </a:lnTo>
                    <a:lnTo>
                      <a:pt x="98" y="39"/>
                    </a:lnTo>
                    <a:lnTo>
                      <a:pt x="101" y="30"/>
                    </a:lnTo>
                    <a:lnTo>
                      <a:pt x="105" y="21"/>
                    </a:lnTo>
                    <a:lnTo>
                      <a:pt x="106" y="12"/>
                    </a:lnTo>
                    <a:lnTo>
                      <a:pt x="105" y="4"/>
                    </a:lnTo>
                    <a:lnTo>
                      <a:pt x="99" y="0"/>
                    </a:lnTo>
                    <a:lnTo>
                      <a:pt x="93" y="1"/>
                    </a:lnTo>
                    <a:lnTo>
                      <a:pt x="8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8458200" y="2438400"/>
            <a:ext cx="395288" cy="419100"/>
            <a:chOff x="2494" y="2382"/>
            <a:chExt cx="249" cy="264"/>
          </a:xfrm>
        </p:grpSpPr>
        <p:sp>
          <p:nvSpPr>
            <p:cNvPr id="22921" name="Freeform 159"/>
            <p:cNvSpPr>
              <a:spLocks/>
            </p:cNvSpPr>
            <p:nvPr/>
          </p:nvSpPr>
          <p:spPr bwMode="auto">
            <a:xfrm>
              <a:off x="2494" y="2382"/>
              <a:ext cx="249" cy="225"/>
            </a:xfrm>
            <a:custGeom>
              <a:avLst/>
              <a:gdLst>
                <a:gd name="T0" fmla="*/ 285 w 497"/>
                <a:gd name="T1" fmla="*/ 398 h 449"/>
                <a:gd name="T2" fmla="*/ 284 w 497"/>
                <a:gd name="T3" fmla="*/ 336 h 449"/>
                <a:gd name="T4" fmla="*/ 310 w 497"/>
                <a:gd name="T5" fmla="*/ 312 h 449"/>
                <a:gd name="T6" fmla="*/ 360 w 497"/>
                <a:gd name="T7" fmla="*/ 364 h 449"/>
                <a:gd name="T8" fmla="*/ 407 w 497"/>
                <a:gd name="T9" fmla="*/ 393 h 449"/>
                <a:gd name="T10" fmla="*/ 441 w 497"/>
                <a:gd name="T11" fmla="*/ 357 h 449"/>
                <a:gd name="T12" fmla="*/ 413 w 497"/>
                <a:gd name="T13" fmla="*/ 299 h 449"/>
                <a:gd name="T14" fmla="*/ 346 w 497"/>
                <a:gd name="T15" fmla="*/ 272 h 449"/>
                <a:gd name="T16" fmla="*/ 358 w 497"/>
                <a:gd name="T17" fmla="*/ 233 h 449"/>
                <a:gd name="T18" fmla="*/ 401 w 497"/>
                <a:gd name="T19" fmla="*/ 216 h 449"/>
                <a:gd name="T20" fmla="*/ 456 w 497"/>
                <a:gd name="T21" fmla="*/ 191 h 449"/>
                <a:gd name="T22" fmla="*/ 443 w 497"/>
                <a:gd name="T23" fmla="*/ 139 h 449"/>
                <a:gd name="T24" fmla="*/ 398 w 497"/>
                <a:gd name="T25" fmla="*/ 139 h 449"/>
                <a:gd name="T26" fmla="*/ 337 w 497"/>
                <a:gd name="T27" fmla="*/ 175 h 449"/>
                <a:gd name="T28" fmla="*/ 310 w 497"/>
                <a:gd name="T29" fmla="*/ 169 h 449"/>
                <a:gd name="T30" fmla="*/ 329 w 497"/>
                <a:gd name="T31" fmla="*/ 115 h 449"/>
                <a:gd name="T32" fmla="*/ 310 w 497"/>
                <a:gd name="T33" fmla="*/ 60 h 449"/>
                <a:gd name="T34" fmla="*/ 255 w 497"/>
                <a:gd name="T35" fmla="*/ 47 h 449"/>
                <a:gd name="T36" fmla="*/ 239 w 497"/>
                <a:gd name="T37" fmla="*/ 102 h 449"/>
                <a:gd name="T38" fmla="*/ 244 w 497"/>
                <a:gd name="T39" fmla="*/ 171 h 449"/>
                <a:gd name="T40" fmla="*/ 217 w 497"/>
                <a:gd name="T41" fmla="*/ 190 h 449"/>
                <a:gd name="T42" fmla="*/ 163 w 497"/>
                <a:gd name="T43" fmla="*/ 151 h 449"/>
                <a:gd name="T44" fmla="*/ 103 w 497"/>
                <a:gd name="T45" fmla="*/ 113 h 449"/>
                <a:gd name="T46" fmla="*/ 75 w 497"/>
                <a:gd name="T47" fmla="*/ 137 h 449"/>
                <a:gd name="T48" fmla="*/ 119 w 497"/>
                <a:gd name="T49" fmla="*/ 184 h 449"/>
                <a:gd name="T50" fmla="*/ 171 w 497"/>
                <a:gd name="T51" fmla="*/ 222 h 449"/>
                <a:gd name="T52" fmla="*/ 162 w 497"/>
                <a:gd name="T53" fmla="*/ 254 h 449"/>
                <a:gd name="T54" fmla="*/ 99 w 497"/>
                <a:gd name="T55" fmla="*/ 261 h 449"/>
                <a:gd name="T56" fmla="*/ 53 w 497"/>
                <a:gd name="T57" fmla="*/ 289 h 449"/>
                <a:gd name="T58" fmla="*/ 69 w 497"/>
                <a:gd name="T59" fmla="*/ 355 h 449"/>
                <a:gd name="T60" fmla="*/ 129 w 497"/>
                <a:gd name="T61" fmla="*/ 335 h 449"/>
                <a:gd name="T62" fmla="*/ 186 w 497"/>
                <a:gd name="T63" fmla="*/ 301 h 449"/>
                <a:gd name="T64" fmla="*/ 222 w 497"/>
                <a:gd name="T65" fmla="*/ 328 h 449"/>
                <a:gd name="T66" fmla="*/ 197 w 497"/>
                <a:gd name="T67" fmla="*/ 398 h 449"/>
                <a:gd name="T68" fmla="*/ 227 w 497"/>
                <a:gd name="T69" fmla="*/ 449 h 449"/>
                <a:gd name="T70" fmla="*/ 312 w 497"/>
                <a:gd name="T71" fmla="*/ 449 h 4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449"/>
                <a:gd name="T110" fmla="*/ 497 w 497"/>
                <a:gd name="T111" fmla="*/ 449 h 4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449">
                  <a:moveTo>
                    <a:pt x="312" y="449"/>
                  </a:moveTo>
                  <a:lnTo>
                    <a:pt x="285" y="398"/>
                  </a:lnTo>
                  <a:lnTo>
                    <a:pt x="324" y="408"/>
                  </a:lnTo>
                  <a:lnTo>
                    <a:pt x="284" y="336"/>
                  </a:lnTo>
                  <a:lnTo>
                    <a:pt x="290" y="301"/>
                  </a:lnTo>
                  <a:lnTo>
                    <a:pt x="310" y="312"/>
                  </a:lnTo>
                  <a:lnTo>
                    <a:pt x="324" y="383"/>
                  </a:lnTo>
                  <a:lnTo>
                    <a:pt x="360" y="364"/>
                  </a:lnTo>
                  <a:lnTo>
                    <a:pt x="387" y="418"/>
                  </a:lnTo>
                  <a:lnTo>
                    <a:pt x="407" y="393"/>
                  </a:lnTo>
                  <a:lnTo>
                    <a:pt x="471" y="412"/>
                  </a:lnTo>
                  <a:lnTo>
                    <a:pt x="441" y="357"/>
                  </a:lnTo>
                  <a:lnTo>
                    <a:pt x="480" y="320"/>
                  </a:lnTo>
                  <a:lnTo>
                    <a:pt x="413" y="299"/>
                  </a:lnTo>
                  <a:lnTo>
                    <a:pt x="418" y="261"/>
                  </a:lnTo>
                  <a:lnTo>
                    <a:pt x="346" y="272"/>
                  </a:lnTo>
                  <a:lnTo>
                    <a:pt x="320" y="254"/>
                  </a:lnTo>
                  <a:lnTo>
                    <a:pt x="358" y="233"/>
                  </a:lnTo>
                  <a:lnTo>
                    <a:pt x="415" y="253"/>
                  </a:lnTo>
                  <a:lnTo>
                    <a:pt x="401" y="216"/>
                  </a:lnTo>
                  <a:lnTo>
                    <a:pt x="475" y="231"/>
                  </a:lnTo>
                  <a:lnTo>
                    <a:pt x="456" y="191"/>
                  </a:lnTo>
                  <a:lnTo>
                    <a:pt x="497" y="147"/>
                  </a:lnTo>
                  <a:lnTo>
                    <a:pt x="443" y="139"/>
                  </a:lnTo>
                  <a:lnTo>
                    <a:pt x="430" y="95"/>
                  </a:lnTo>
                  <a:lnTo>
                    <a:pt x="398" y="139"/>
                  </a:lnTo>
                  <a:lnTo>
                    <a:pt x="367" y="118"/>
                  </a:lnTo>
                  <a:lnTo>
                    <a:pt x="337" y="175"/>
                  </a:lnTo>
                  <a:lnTo>
                    <a:pt x="300" y="194"/>
                  </a:lnTo>
                  <a:lnTo>
                    <a:pt x="310" y="169"/>
                  </a:lnTo>
                  <a:lnTo>
                    <a:pt x="343" y="122"/>
                  </a:lnTo>
                  <a:lnTo>
                    <a:pt x="329" y="115"/>
                  </a:lnTo>
                  <a:lnTo>
                    <a:pt x="356" y="45"/>
                  </a:lnTo>
                  <a:lnTo>
                    <a:pt x="310" y="60"/>
                  </a:lnTo>
                  <a:lnTo>
                    <a:pt x="278" y="0"/>
                  </a:lnTo>
                  <a:lnTo>
                    <a:pt x="255" y="47"/>
                  </a:lnTo>
                  <a:lnTo>
                    <a:pt x="220" y="30"/>
                  </a:lnTo>
                  <a:lnTo>
                    <a:pt x="239" y="102"/>
                  </a:lnTo>
                  <a:lnTo>
                    <a:pt x="210" y="101"/>
                  </a:lnTo>
                  <a:lnTo>
                    <a:pt x="244" y="171"/>
                  </a:lnTo>
                  <a:lnTo>
                    <a:pt x="238" y="209"/>
                  </a:lnTo>
                  <a:lnTo>
                    <a:pt x="217" y="190"/>
                  </a:lnTo>
                  <a:lnTo>
                    <a:pt x="199" y="124"/>
                  </a:lnTo>
                  <a:lnTo>
                    <a:pt x="163" y="151"/>
                  </a:lnTo>
                  <a:lnTo>
                    <a:pt x="139" y="69"/>
                  </a:lnTo>
                  <a:lnTo>
                    <a:pt x="103" y="113"/>
                  </a:lnTo>
                  <a:lnTo>
                    <a:pt x="60" y="86"/>
                  </a:lnTo>
                  <a:lnTo>
                    <a:pt x="75" y="137"/>
                  </a:lnTo>
                  <a:lnTo>
                    <a:pt x="43" y="167"/>
                  </a:lnTo>
                  <a:lnTo>
                    <a:pt x="119" y="184"/>
                  </a:lnTo>
                  <a:lnTo>
                    <a:pt x="114" y="216"/>
                  </a:lnTo>
                  <a:lnTo>
                    <a:pt x="171" y="222"/>
                  </a:lnTo>
                  <a:lnTo>
                    <a:pt x="200" y="245"/>
                  </a:lnTo>
                  <a:lnTo>
                    <a:pt x="162" y="254"/>
                  </a:lnTo>
                  <a:lnTo>
                    <a:pt x="106" y="228"/>
                  </a:lnTo>
                  <a:lnTo>
                    <a:pt x="99" y="261"/>
                  </a:lnTo>
                  <a:lnTo>
                    <a:pt x="33" y="246"/>
                  </a:lnTo>
                  <a:lnTo>
                    <a:pt x="53" y="289"/>
                  </a:lnTo>
                  <a:lnTo>
                    <a:pt x="0" y="358"/>
                  </a:lnTo>
                  <a:lnTo>
                    <a:pt x="69" y="355"/>
                  </a:lnTo>
                  <a:lnTo>
                    <a:pt x="78" y="393"/>
                  </a:lnTo>
                  <a:lnTo>
                    <a:pt x="129" y="335"/>
                  </a:lnTo>
                  <a:lnTo>
                    <a:pt x="169" y="355"/>
                  </a:lnTo>
                  <a:lnTo>
                    <a:pt x="186" y="301"/>
                  </a:lnTo>
                  <a:lnTo>
                    <a:pt x="227" y="284"/>
                  </a:lnTo>
                  <a:lnTo>
                    <a:pt x="222" y="328"/>
                  </a:lnTo>
                  <a:lnTo>
                    <a:pt x="159" y="383"/>
                  </a:lnTo>
                  <a:lnTo>
                    <a:pt x="197" y="398"/>
                  </a:lnTo>
                  <a:lnTo>
                    <a:pt x="161" y="449"/>
                  </a:lnTo>
                  <a:lnTo>
                    <a:pt x="227" y="449"/>
                  </a:lnTo>
                  <a:lnTo>
                    <a:pt x="237" y="449"/>
                  </a:lnTo>
                  <a:lnTo>
                    <a:pt x="312" y="4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160"/>
            <p:cNvGrpSpPr>
              <a:grpSpLocks/>
            </p:cNvGrpSpPr>
            <p:nvPr/>
          </p:nvGrpSpPr>
          <p:grpSpPr bwMode="auto">
            <a:xfrm>
              <a:off x="2517" y="2393"/>
              <a:ext cx="210" cy="253"/>
              <a:chOff x="2517" y="2393"/>
              <a:chExt cx="210" cy="253"/>
            </a:xfrm>
          </p:grpSpPr>
          <p:sp>
            <p:nvSpPr>
              <p:cNvPr id="22923" name="Freeform 161"/>
              <p:cNvSpPr>
                <a:spLocks/>
              </p:cNvSpPr>
              <p:nvPr/>
            </p:nvSpPr>
            <p:spPr bwMode="auto">
              <a:xfrm>
                <a:off x="2574" y="2607"/>
                <a:ext cx="82" cy="39"/>
              </a:xfrm>
              <a:custGeom>
                <a:avLst/>
                <a:gdLst>
                  <a:gd name="T0" fmla="*/ 0 w 162"/>
                  <a:gd name="T1" fmla="*/ 0 h 79"/>
                  <a:gd name="T2" fmla="*/ 49 w 162"/>
                  <a:gd name="T3" fmla="*/ 9 h 79"/>
                  <a:gd name="T4" fmla="*/ 67 w 162"/>
                  <a:gd name="T5" fmla="*/ 79 h 79"/>
                  <a:gd name="T6" fmla="*/ 115 w 162"/>
                  <a:gd name="T7" fmla="*/ 19 h 79"/>
                  <a:gd name="T8" fmla="*/ 162 w 162"/>
                  <a:gd name="T9" fmla="*/ 20 h 79"/>
                  <a:gd name="T10" fmla="*/ 151 w 162"/>
                  <a:gd name="T11" fmla="*/ 0 h 79"/>
                  <a:gd name="T12" fmla="*/ 76 w 162"/>
                  <a:gd name="T13" fmla="*/ 0 h 79"/>
                  <a:gd name="T14" fmla="*/ 66 w 162"/>
                  <a:gd name="T15" fmla="*/ 0 h 79"/>
                  <a:gd name="T16" fmla="*/ 0 w 162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2"/>
                  <a:gd name="T28" fmla="*/ 0 h 79"/>
                  <a:gd name="T29" fmla="*/ 162 w 162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2" h="79">
                    <a:moveTo>
                      <a:pt x="0" y="0"/>
                    </a:moveTo>
                    <a:lnTo>
                      <a:pt x="49" y="9"/>
                    </a:lnTo>
                    <a:lnTo>
                      <a:pt x="67" y="79"/>
                    </a:lnTo>
                    <a:lnTo>
                      <a:pt x="115" y="19"/>
                    </a:lnTo>
                    <a:lnTo>
                      <a:pt x="162" y="20"/>
                    </a:lnTo>
                    <a:lnTo>
                      <a:pt x="151" y="0"/>
                    </a:lnTo>
                    <a:lnTo>
                      <a:pt x="76" y="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24" name="Freeform 162"/>
              <p:cNvSpPr>
                <a:spLocks/>
              </p:cNvSpPr>
              <p:nvPr/>
            </p:nvSpPr>
            <p:spPr bwMode="auto">
              <a:xfrm>
                <a:off x="2607" y="2607"/>
                <a:ext cx="5" cy="12"/>
              </a:xfrm>
              <a:custGeom>
                <a:avLst/>
                <a:gdLst>
                  <a:gd name="T0" fmla="*/ 0 w 10"/>
                  <a:gd name="T1" fmla="*/ 0 h 26"/>
                  <a:gd name="T2" fmla="*/ 0 w 10"/>
                  <a:gd name="T3" fmla="*/ 5 h 26"/>
                  <a:gd name="T4" fmla="*/ 0 w 10"/>
                  <a:gd name="T5" fmla="*/ 11 h 26"/>
                  <a:gd name="T6" fmla="*/ 0 w 10"/>
                  <a:gd name="T7" fmla="*/ 15 h 26"/>
                  <a:gd name="T8" fmla="*/ 0 w 10"/>
                  <a:gd name="T9" fmla="*/ 21 h 26"/>
                  <a:gd name="T10" fmla="*/ 0 w 10"/>
                  <a:gd name="T11" fmla="*/ 23 h 26"/>
                  <a:gd name="T12" fmla="*/ 2 w 10"/>
                  <a:gd name="T13" fmla="*/ 26 h 26"/>
                  <a:gd name="T14" fmla="*/ 5 w 10"/>
                  <a:gd name="T15" fmla="*/ 26 h 26"/>
                  <a:gd name="T16" fmla="*/ 8 w 10"/>
                  <a:gd name="T17" fmla="*/ 17 h 26"/>
                  <a:gd name="T18" fmla="*/ 8 w 10"/>
                  <a:gd name="T19" fmla="*/ 15 h 26"/>
                  <a:gd name="T20" fmla="*/ 9 w 10"/>
                  <a:gd name="T21" fmla="*/ 11 h 26"/>
                  <a:gd name="T22" fmla="*/ 9 w 10"/>
                  <a:gd name="T23" fmla="*/ 6 h 26"/>
                  <a:gd name="T24" fmla="*/ 10 w 10"/>
                  <a:gd name="T25" fmla="*/ 0 h 26"/>
                  <a:gd name="T26" fmla="*/ 0 w 10"/>
                  <a:gd name="T27" fmla="*/ 0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26"/>
                  <a:gd name="T44" fmla="*/ 10 w 10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26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25" name="Freeform 163"/>
              <p:cNvSpPr>
                <a:spLocks/>
              </p:cNvSpPr>
              <p:nvPr/>
            </p:nvSpPr>
            <p:spPr bwMode="auto">
              <a:xfrm>
                <a:off x="2517" y="2393"/>
                <a:ext cx="210" cy="214"/>
              </a:xfrm>
              <a:custGeom>
                <a:avLst/>
                <a:gdLst>
                  <a:gd name="T0" fmla="*/ 159 w 420"/>
                  <a:gd name="T1" fmla="*/ 403 h 427"/>
                  <a:gd name="T2" fmla="*/ 173 w 420"/>
                  <a:gd name="T3" fmla="*/ 372 h 427"/>
                  <a:gd name="T4" fmla="*/ 190 w 420"/>
                  <a:gd name="T5" fmla="*/ 330 h 427"/>
                  <a:gd name="T6" fmla="*/ 168 w 420"/>
                  <a:gd name="T7" fmla="*/ 332 h 427"/>
                  <a:gd name="T8" fmla="*/ 198 w 420"/>
                  <a:gd name="T9" fmla="*/ 243 h 427"/>
                  <a:gd name="T10" fmla="*/ 133 w 420"/>
                  <a:gd name="T11" fmla="*/ 270 h 427"/>
                  <a:gd name="T12" fmla="*/ 100 w 420"/>
                  <a:gd name="T13" fmla="*/ 307 h 427"/>
                  <a:gd name="T14" fmla="*/ 86 w 420"/>
                  <a:gd name="T15" fmla="*/ 287 h 427"/>
                  <a:gd name="T16" fmla="*/ 43 w 420"/>
                  <a:gd name="T17" fmla="*/ 332 h 427"/>
                  <a:gd name="T18" fmla="*/ 20 w 420"/>
                  <a:gd name="T19" fmla="*/ 313 h 427"/>
                  <a:gd name="T20" fmla="*/ 34 w 420"/>
                  <a:gd name="T21" fmla="*/ 299 h 427"/>
                  <a:gd name="T22" fmla="*/ 25 w 420"/>
                  <a:gd name="T23" fmla="*/ 267 h 427"/>
                  <a:gd name="T24" fmla="*/ 63 w 420"/>
                  <a:gd name="T25" fmla="*/ 272 h 427"/>
                  <a:gd name="T26" fmla="*/ 109 w 420"/>
                  <a:gd name="T27" fmla="*/ 260 h 427"/>
                  <a:gd name="T28" fmla="*/ 81 w 420"/>
                  <a:gd name="T29" fmla="*/ 231 h 427"/>
                  <a:gd name="T30" fmla="*/ 153 w 420"/>
                  <a:gd name="T31" fmla="*/ 242 h 427"/>
                  <a:gd name="T32" fmla="*/ 184 w 420"/>
                  <a:gd name="T33" fmla="*/ 219 h 427"/>
                  <a:gd name="T34" fmla="*/ 113 w 420"/>
                  <a:gd name="T35" fmla="*/ 185 h 427"/>
                  <a:gd name="T36" fmla="*/ 111 w 420"/>
                  <a:gd name="T37" fmla="*/ 176 h 427"/>
                  <a:gd name="T38" fmla="*/ 98 w 420"/>
                  <a:gd name="T39" fmla="*/ 151 h 427"/>
                  <a:gd name="T40" fmla="*/ 33 w 420"/>
                  <a:gd name="T41" fmla="*/ 130 h 427"/>
                  <a:gd name="T42" fmla="*/ 67 w 420"/>
                  <a:gd name="T43" fmla="*/ 126 h 427"/>
                  <a:gd name="T44" fmla="*/ 41 w 420"/>
                  <a:gd name="T45" fmla="*/ 94 h 427"/>
                  <a:gd name="T46" fmla="*/ 83 w 420"/>
                  <a:gd name="T47" fmla="*/ 98 h 427"/>
                  <a:gd name="T48" fmla="*/ 107 w 420"/>
                  <a:gd name="T49" fmla="*/ 141 h 427"/>
                  <a:gd name="T50" fmla="*/ 144 w 420"/>
                  <a:gd name="T51" fmla="*/ 158 h 427"/>
                  <a:gd name="T52" fmla="*/ 160 w 420"/>
                  <a:gd name="T53" fmla="*/ 181 h 427"/>
                  <a:gd name="T54" fmla="*/ 199 w 420"/>
                  <a:gd name="T55" fmla="*/ 209 h 427"/>
                  <a:gd name="T56" fmla="*/ 192 w 420"/>
                  <a:gd name="T57" fmla="*/ 99 h 427"/>
                  <a:gd name="T58" fmla="*/ 214 w 420"/>
                  <a:gd name="T59" fmla="*/ 77 h 427"/>
                  <a:gd name="T60" fmla="*/ 222 w 420"/>
                  <a:gd name="T61" fmla="*/ 66 h 427"/>
                  <a:gd name="T62" fmla="*/ 239 w 420"/>
                  <a:gd name="T63" fmla="*/ 49 h 427"/>
                  <a:gd name="T64" fmla="*/ 265 w 420"/>
                  <a:gd name="T65" fmla="*/ 66 h 427"/>
                  <a:gd name="T66" fmla="*/ 234 w 420"/>
                  <a:gd name="T67" fmla="*/ 103 h 427"/>
                  <a:gd name="T68" fmla="*/ 268 w 420"/>
                  <a:gd name="T69" fmla="*/ 114 h 427"/>
                  <a:gd name="T70" fmla="*/ 227 w 420"/>
                  <a:gd name="T71" fmla="*/ 153 h 427"/>
                  <a:gd name="T72" fmla="*/ 272 w 420"/>
                  <a:gd name="T73" fmla="*/ 190 h 427"/>
                  <a:gd name="T74" fmla="*/ 331 w 420"/>
                  <a:gd name="T75" fmla="*/ 145 h 427"/>
                  <a:gd name="T76" fmla="*/ 341 w 420"/>
                  <a:gd name="T77" fmla="*/ 161 h 427"/>
                  <a:gd name="T78" fmla="*/ 371 w 420"/>
                  <a:gd name="T79" fmla="*/ 146 h 427"/>
                  <a:gd name="T80" fmla="*/ 420 w 420"/>
                  <a:gd name="T81" fmla="*/ 136 h 427"/>
                  <a:gd name="T82" fmla="*/ 375 w 420"/>
                  <a:gd name="T83" fmla="*/ 171 h 427"/>
                  <a:gd name="T84" fmla="*/ 374 w 420"/>
                  <a:gd name="T85" fmla="*/ 182 h 427"/>
                  <a:gd name="T86" fmla="*/ 341 w 420"/>
                  <a:gd name="T87" fmla="*/ 201 h 427"/>
                  <a:gd name="T88" fmla="*/ 308 w 420"/>
                  <a:gd name="T89" fmla="*/ 200 h 427"/>
                  <a:gd name="T90" fmla="*/ 230 w 420"/>
                  <a:gd name="T91" fmla="*/ 234 h 427"/>
                  <a:gd name="T92" fmla="*/ 311 w 420"/>
                  <a:gd name="T93" fmla="*/ 267 h 427"/>
                  <a:gd name="T94" fmla="*/ 329 w 420"/>
                  <a:gd name="T95" fmla="*/ 272 h 427"/>
                  <a:gd name="T96" fmla="*/ 325 w 420"/>
                  <a:gd name="T97" fmla="*/ 303 h 427"/>
                  <a:gd name="T98" fmla="*/ 390 w 420"/>
                  <a:gd name="T99" fmla="*/ 299 h 427"/>
                  <a:gd name="T100" fmla="*/ 337 w 420"/>
                  <a:gd name="T101" fmla="*/ 314 h 427"/>
                  <a:gd name="T102" fmla="*/ 382 w 420"/>
                  <a:gd name="T103" fmla="*/ 351 h 427"/>
                  <a:gd name="T104" fmla="*/ 355 w 420"/>
                  <a:gd name="T105" fmla="*/ 342 h 427"/>
                  <a:gd name="T106" fmla="*/ 337 w 420"/>
                  <a:gd name="T107" fmla="*/ 349 h 427"/>
                  <a:gd name="T108" fmla="*/ 296 w 420"/>
                  <a:gd name="T109" fmla="*/ 334 h 427"/>
                  <a:gd name="T110" fmla="*/ 278 w 420"/>
                  <a:gd name="T111" fmla="*/ 289 h 427"/>
                  <a:gd name="T112" fmla="*/ 214 w 420"/>
                  <a:gd name="T113" fmla="*/ 272 h 427"/>
                  <a:gd name="T114" fmla="*/ 245 w 420"/>
                  <a:gd name="T115" fmla="*/ 360 h 427"/>
                  <a:gd name="T116" fmla="*/ 202 w 420"/>
                  <a:gd name="T117" fmla="*/ 363 h 427"/>
                  <a:gd name="T118" fmla="*/ 227 w 420"/>
                  <a:gd name="T119" fmla="*/ 423 h 4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20"/>
                  <a:gd name="T181" fmla="*/ 0 h 427"/>
                  <a:gd name="T182" fmla="*/ 420 w 420"/>
                  <a:gd name="T183" fmla="*/ 427 h 4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20" h="427">
                    <a:moveTo>
                      <a:pt x="181" y="427"/>
                    </a:moveTo>
                    <a:lnTo>
                      <a:pt x="182" y="415"/>
                    </a:lnTo>
                    <a:lnTo>
                      <a:pt x="183" y="403"/>
                    </a:lnTo>
                    <a:lnTo>
                      <a:pt x="184" y="390"/>
                    </a:lnTo>
                    <a:lnTo>
                      <a:pt x="185" y="379"/>
                    </a:lnTo>
                    <a:lnTo>
                      <a:pt x="182" y="382"/>
                    </a:lnTo>
                    <a:lnTo>
                      <a:pt x="177" y="387"/>
                    </a:lnTo>
                    <a:lnTo>
                      <a:pt x="173" y="390"/>
                    </a:lnTo>
                    <a:lnTo>
                      <a:pt x="168" y="395"/>
                    </a:lnTo>
                    <a:lnTo>
                      <a:pt x="163" y="400"/>
                    </a:lnTo>
                    <a:lnTo>
                      <a:pt x="159" y="403"/>
                    </a:lnTo>
                    <a:lnTo>
                      <a:pt x="154" y="406"/>
                    </a:lnTo>
                    <a:lnTo>
                      <a:pt x="149" y="410"/>
                    </a:lnTo>
                    <a:lnTo>
                      <a:pt x="146" y="412"/>
                    </a:lnTo>
                    <a:lnTo>
                      <a:pt x="144" y="411"/>
                    </a:lnTo>
                    <a:lnTo>
                      <a:pt x="144" y="409"/>
                    </a:lnTo>
                    <a:lnTo>
                      <a:pt x="146" y="405"/>
                    </a:lnTo>
                    <a:lnTo>
                      <a:pt x="152" y="400"/>
                    </a:lnTo>
                    <a:lnTo>
                      <a:pt x="156" y="393"/>
                    </a:lnTo>
                    <a:lnTo>
                      <a:pt x="162" y="386"/>
                    </a:lnTo>
                    <a:lnTo>
                      <a:pt x="167" y="379"/>
                    </a:lnTo>
                    <a:lnTo>
                      <a:pt x="173" y="372"/>
                    </a:lnTo>
                    <a:lnTo>
                      <a:pt x="177" y="366"/>
                    </a:lnTo>
                    <a:lnTo>
                      <a:pt x="182" y="360"/>
                    </a:lnTo>
                    <a:lnTo>
                      <a:pt x="186" y="356"/>
                    </a:lnTo>
                    <a:lnTo>
                      <a:pt x="186" y="355"/>
                    </a:lnTo>
                    <a:lnTo>
                      <a:pt x="187" y="349"/>
                    </a:lnTo>
                    <a:lnTo>
                      <a:pt x="189" y="342"/>
                    </a:lnTo>
                    <a:lnTo>
                      <a:pt x="189" y="336"/>
                    </a:lnTo>
                    <a:lnTo>
                      <a:pt x="190" y="330"/>
                    </a:lnTo>
                    <a:lnTo>
                      <a:pt x="182" y="336"/>
                    </a:lnTo>
                    <a:lnTo>
                      <a:pt x="174" y="341"/>
                    </a:lnTo>
                    <a:lnTo>
                      <a:pt x="166" y="345"/>
                    </a:lnTo>
                    <a:lnTo>
                      <a:pt x="158" y="349"/>
                    </a:lnTo>
                    <a:lnTo>
                      <a:pt x="154" y="349"/>
                    </a:lnTo>
                    <a:lnTo>
                      <a:pt x="153" y="348"/>
                    </a:lnTo>
                    <a:lnTo>
                      <a:pt x="153" y="345"/>
                    </a:lnTo>
                    <a:lnTo>
                      <a:pt x="154" y="344"/>
                    </a:lnTo>
                    <a:lnTo>
                      <a:pt x="159" y="341"/>
                    </a:lnTo>
                    <a:lnTo>
                      <a:pt x="163" y="336"/>
                    </a:lnTo>
                    <a:lnTo>
                      <a:pt x="168" y="332"/>
                    </a:lnTo>
                    <a:lnTo>
                      <a:pt x="174" y="327"/>
                    </a:lnTo>
                    <a:lnTo>
                      <a:pt x="178" y="321"/>
                    </a:lnTo>
                    <a:lnTo>
                      <a:pt x="183" y="317"/>
                    </a:lnTo>
                    <a:lnTo>
                      <a:pt x="187" y="311"/>
                    </a:lnTo>
                    <a:lnTo>
                      <a:pt x="192" y="306"/>
                    </a:lnTo>
                    <a:lnTo>
                      <a:pt x="193" y="291"/>
                    </a:lnTo>
                    <a:lnTo>
                      <a:pt x="194" y="276"/>
                    </a:lnTo>
                    <a:lnTo>
                      <a:pt x="197" y="260"/>
                    </a:lnTo>
                    <a:lnTo>
                      <a:pt x="198" y="244"/>
                    </a:lnTo>
                    <a:lnTo>
                      <a:pt x="198" y="243"/>
                    </a:lnTo>
                    <a:lnTo>
                      <a:pt x="198" y="242"/>
                    </a:lnTo>
                    <a:lnTo>
                      <a:pt x="193" y="244"/>
                    </a:lnTo>
                    <a:lnTo>
                      <a:pt x="187" y="246"/>
                    </a:lnTo>
                    <a:lnTo>
                      <a:pt x="181" y="249"/>
                    </a:lnTo>
                    <a:lnTo>
                      <a:pt x="173" y="252"/>
                    </a:lnTo>
                    <a:lnTo>
                      <a:pt x="164" y="255"/>
                    </a:lnTo>
                    <a:lnTo>
                      <a:pt x="155" y="259"/>
                    </a:lnTo>
                    <a:lnTo>
                      <a:pt x="146" y="262"/>
                    </a:lnTo>
                    <a:lnTo>
                      <a:pt x="136" y="267"/>
                    </a:lnTo>
                    <a:lnTo>
                      <a:pt x="133" y="270"/>
                    </a:lnTo>
                    <a:lnTo>
                      <a:pt x="131" y="274"/>
                    </a:lnTo>
                    <a:lnTo>
                      <a:pt x="130" y="275"/>
                    </a:lnTo>
                    <a:lnTo>
                      <a:pt x="129" y="276"/>
                    </a:lnTo>
                    <a:lnTo>
                      <a:pt x="123" y="285"/>
                    </a:lnTo>
                    <a:lnTo>
                      <a:pt x="117" y="293"/>
                    </a:lnTo>
                    <a:lnTo>
                      <a:pt x="113" y="300"/>
                    </a:lnTo>
                    <a:lnTo>
                      <a:pt x="106" y="310"/>
                    </a:lnTo>
                    <a:lnTo>
                      <a:pt x="105" y="311"/>
                    </a:lnTo>
                    <a:lnTo>
                      <a:pt x="102" y="310"/>
                    </a:lnTo>
                    <a:lnTo>
                      <a:pt x="101" y="308"/>
                    </a:lnTo>
                    <a:lnTo>
                      <a:pt x="100" y="307"/>
                    </a:lnTo>
                    <a:lnTo>
                      <a:pt x="103" y="298"/>
                    </a:lnTo>
                    <a:lnTo>
                      <a:pt x="108" y="291"/>
                    </a:lnTo>
                    <a:lnTo>
                      <a:pt x="113" y="283"/>
                    </a:lnTo>
                    <a:lnTo>
                      <a:pt x="117" y="275"/>
                    </a:lnTo>
                    <a:lnTo>
                      <a:pt x="113" y="276"/>
                    </a:lnTo>
                    <a:lnTo>
                      <a:pt x="108" y="279"/>
                    </a:lnTo>
                    <a:lnTo>
                      <a:pt x="103" y="280"/>
                    </a:lnTo>
                    <a:lnTo>
                      <a:pt x="99" y="282"/>
                    </a:lnTo>
                    <a:lnTo>
                      <a:pt x="94" y="283"/>
                    </a:lnTo>
                    <a:lnTo>
                      <a:pt x="91" y="285"/>
                    </a:lnTo>
                    <a:lnTo>
                      <a:pt x="86" y="287"/>
                    </a:lnTo>
                    <a:lnTo>
                      <a:pt x="81" y="289"/>
                    </a:lnTo>
                    <a:lnTo>
                      <a:pt x="80" y="290"/>
                    </a:lnTo>
                    <a:lnTo>
                      <a:pt x="80" y="291"/>
                    </a:lnTo>
                    <a:lnTo>
                      <a:pt x="79" y="292"/>
                    </a:lnTo>
                    <a:lnTo>
                      <a:pt x="78" y="293"/>
                    </a:lnTo>
                    <a:lnTo>
                      <a:pt x="71" y="300"/>
                    </a:lnTo>
                    <a:lnTo>
                      <a:pt x="63" y="307"/>
                    </a:lnTo>
                    <a:lnTo>
                      <a:pt x="55" y="315"/>
                    </a:lnTo>
                    <a:lnTo>
                      <a:pt x="49" y="325"/>
                    </a:lnTo>
                    <a:lnTo>
                      <a:pt x="47" y="329"/>
                    </a:lnTo>
                    <a:lnTo>
                      <a:pt x="43" y="332"/>
                    </a:lnTo>
                    <a:lnTo>
                      <a:pt x="40" y="330"/>
                    </a:lnTo>
                    <a:lnTo>
                      <a:pt x="40" y="326"/>
                    </a:lnTo>
                    <a:lnTo>
                      <a:pt x="43" y="319"/>
                    </a:lnTo>
                    <a:lnTo>
                      <a:pt x="48" y="312"/>
                    </a:lnTo>
                    <a:lnTo>
                      <a:pt x="53" y="305"/>
                    </a:lnTo>
                    <a:lnTo>
                      <a:pt x="58" y="299"/>
                    </a:lnTo>
                    <a:lnTo>
                      <a:pt x="49" y="303"/>
                    </a:lnTo>
                    <a:lnTo>
                      <a:pt x="41" y="306"/>
                    </a:lnTo>
                    <a:lnTo>
                      <a:pt x="34" y="308"/>
                    </a:lnTo>
                    <a:lnTo>
                      <a:pt x="27" y="311"/>
                    </a:lnTo>
                    <a:lnTo>
                      <a:pt x="20" y="313"/>
                    </a:lnTo>
                    <a:lnTo>
                      <a:pt x="15" y="314"/>
                    </a:lnTo>
                    <a:lnTo>
                      <a:pt x="10" y="315"/>
                    </a:lnTo>
                    <a:lnTo>
                      <a:pt x="5" y="317"/>
                    </a:lnTo>
                    <a:lnTo>
                      <a:pt x="4" y="317"/>
                    </a:lnTo>
                    <a:lnTo>
                      <a:pt x="1" y="315"/>
                    </a:lnTo>
                    <a:lnTo>
                      <a:pt x="0" y="314"/>
                    </a:lnTo>
                    <a:lnTo>
                      <a:pt x="4" y="312"/>
                    </a:lnTo>
                    <a:lnTo>
                      <a:pt x="11" y="308"/>
                    </a:lnTo>
                    <a:lnTo>
                      <a:pt x="19" y="306"/>
                    </a:lnTo>
                    <a:lnTo>
                      <a:pt x="26" y="303"/>
                    </a:lnTo>
                    <a:lnTo>
                      <a:pt x="34" y="299"/>
                    </a:lnTo>
                    <a:lnTo>
                      <a:pt x="41" y="296"/>
                    </a:lnTo>
                    <a:lnTo>
                      <a:pt x="49" y="292"/>
                    </a:lnTo>
                    <a:lnTo>
                      <a:pt x="56" y="289"/>
                    </a:lnTo>
                    <a:lnTo>
                      <a:pt x="63" y="285"/>
                    </a:lnTo>
                    <a:lnTo>
                      <a:pt x="60" y="284"/>
                    </a:lnTo>
                    <a:lnTo>
                      <a:pt x="55" y="282"/>
                    </a:lnTo>
                    <a:lnTo>
                      <a:pt x="49" y="279"/>
                    </a:lnTo>
                    <a:lnTo>
                      <a:pt x="43" y="276"/>
                    </a:lnTo>
                    <a:lnTo>
                      <a:pt x="38" y="273"/>
                    </a:lnTo>
                    <a:lnTo>
                      <a:pt x="31" y="269"/>
                    </a:lnTo>
                    <a:lnTo>
                      <a:pt x="25" y="267"/>
                    </a:lnTo>
                    <a:lnTo>
                      <a:pt x="20" y="265"/>
                    </a:lnTo>
                    <a:lnTo>
                      <a:pt x="11" y="258"/>
                    </a:lnTo>
                    <a:lnTo>
                      <a:pt x="10" y="253"/>
                    </a:lnTo>
                    <a:lnTo>
                      <a:pt x="14" y="253"/>
                    </a:lnTo>
                    <a:lnTo>
                      <a:pt x="22" y="257"/>
                    </a:lnTo>
                    <a:lnTo>
                      <a:pt x="29" y="260"/>
                    </a:lnTo>
                    <a:lnTo>
                      <a:pt x="35" y="262"/>
                    </a:lnTo>
                    <a:lnTo>
                      <a:pt x="42" y="266"/>
                    </a:lnTo>
                    <a:lnTo>
                      <a:pt x="49" y="267"/>
                    </a:lnTo>
                    <a:lnTo>
                      <a:pt x="56" y="269"/>
                    </a:lnTo>
                    <a:lnTo>
                      <a:pt x="63" y="272"/>
                    </a:lnTo>
                    <a:lnTo>
                      <a:pt x="69" y="273"/>
                    </a:lnTo>
                    <a:lnTo>
                      <a:pt x="75" y="275"/>
                    </a:lnTo>
                    <a:lnTo>
                      <a:pt x="76" y="276"/>
                    </a:lnTo>
                    <a:lnTo>
                      <a:pt x="78" y="276"/>
                    </a:lnTo>
                    <a:lnTo>
                      <a:pt x="79" y="276"/>
                    </a:lnTo>
                    <a:lnTo>
                      <a:pt x="80" y="277"/>
                    </a:lnTo>
                    <a:lnTo>
                      <a:pt x="88" y="274"/>
                    </a:lnTo>
                    <a:lnTo>
                      <a:pt x="96" y="270"/>
                    </a:lnTo>
                    <a:lnTo>
                      <a:pt x="103" y="267"/>
                    </a:lnTo>
                    <a:lnTo>
                      <a:pt x="111" y="262"/>
                    </a:lnTo>
                    <a:lnTo>
                      <a:pt x="109" y="260"/>
                    </a:lnTo>
                    <a:lnTo>
                      <a:pt x="106" y="259"/>
                    </a:lnTo>
                    <a:lnTo>
                      <a:pt x="102" y="257"/>
                    </a:lnTo>
                    <a:lnTo>
                      <a:pt x="98" y="254"/>
                    </a:lnTo>
                    <a:lnTo>
                      <a:pt x="93" y="251"/>
                    </a:lnTo>
                    <a:lnTo>
                      <a:pt x="87" y="249"/>
                    </a:lnTo>
                    <a:lnTo>
                      <a:pt x="81" y="246"/>
                    </a:lnTo>
                    <a:lnTo>
                      <a:pt x="76" y="243"/>
                    </a:lnTo>
                    <a:lnTo>
                      <a:pt x="69" y="237"/>
                    </a:lnTo>
                    <a:lnTo>
                      <a:pt x="67" y="232"/>
                    </a:lnTo>
                    <a:lnTo>
                      <a:pt x="71" y="230"/>
                    </a:lnTo>
                    <a:lnTo>
                      <a:pt x="81" y="231"/>
                    </a:lnTo>
                    <a:lnTo>
                      <a:pt x="87" y="234"/>
                    </a:lnTo>
                    <a:lnTo>
                      <a:pt x="93" y="236"/>
                    </a:lnTo>
                    <a:lnTo>
                      <a:pt x="99" y="238"/>
                    </a:lnTo>
                    <a:lnTo>
                      <a:pt x="105" y="242"/>
                    </a:lnTo>
                    <a:lnTo>
                      <a:pt x="110" y="244"/>
                    </a:lnTo>
                    <a:lnTo>
                      <a:pt x="116" y="247"/>
                    </a:lnTo>
                    <a:lnTo>
                      <a:pt x="122" y="251"/>
                    </a:lnTo>
                    <a:lnTo>
                      <a:pt x="128" y="254"/>
                    </a:lnTo>
                    <a:lnTo>
                      <a:pt x="136" y="250"/>
                    </a:lnTo>
                    <a:lnTo>
                      <a:pt x="145" y="246"/>
                    </a:lnTo>
                    <a:lnTo>
                      <a:pt x="153" y="242"/>
                    </a:lnTo>
                    <a:lnTo>
                      <a:pt x="161" y="238"/>
                    </a:lnTo>
                    <a:lnTo>
                      <a:pt x="168" y="235"/>
                    </a:lnTo>
                    <a:lnTo>
                      <a:pt x="176" y="231"/>
                    </a:lnTo>
                    <a:lnTo>
                      <a:pt x="184" y="228"/>
                    </a:lnTo>
                    <a:lnTo>
                      <a:pt x="191" y="224"/>
                    </a:lnTo>
                    <a:lnTo>
                      <a:pt x="191" y="223"/>
                    </a:lnTo>
                    <a:lnTo>
                      <a:pt x="190" y="223"/>
                    </a:lnTo>
                    <a:lnTo>
                      <a:pt x="187" y="221"/>
                    </a:lnTo>
                    <a:lnTo>
                      <a:pt x="184" y="219"/>
                    </a:lnTo>
                    <a:lnTo>
                      <a:pt x="179" y="215"/>
                    </a:lnTo>
                    <a:lnTo>
                      <a:pt x="175" y="211"/>
                    </a:lnTo>
                    <a:lnTo>
                      <a:pt x="169" y="207"/>
                    </a:lnTo>
                    <a:lnTo>
                      <a:pt x="162" y="201"/>
                    </a:lnTo>
                    <a:lnTo>
                      <a:pt x="155" y="197"/>
                    </a:lnTo>
                    <a:lnTo>
                      <a:pt x="148" y="191"/>
                    </a:lnTo>
                    <a:lnTo>
                      <a:pt x="143" y="191"/>
                    </a:lnTo>
                    <a:lnTo>
                      <a:pt x="136" y="191"/>
                    </a:lnTo>
                    <a:lnTo>
                      <a:pt x="129" y="190"/>
                    </a:lnTo>
                    <a:lnTo>
                      <a:pt x="121" y="187"/>
                    </a:lnTo>
                    <a:lnTo>
                      <a:pt x="113" y="185"/>
                    </a:lnTo>
                    <a:lnTo>
                      <a:pt x="106" y="184"/>
                    </a:lnTo>
                    <a:lnTo>
                      <a:pt x="99" y="183"/>
                    </a:lnTo>
                    <a:lnTo>
                      <a:pt x="93" y="182"/>
                    </a:lnTo>
                    <a:lnTo>
                      <a:pt x="91" y="181"/>
                    </a:lnTo>
                    <a:lnTo>
                      <a:pt x="88" y="178"/>
                    </a:lnTo>
                    <a:lnTo>
                      <a:pt x="88" y="176"/>
                    </a:lnTo>
                    <a:lnTo>
                      <a:pt x="93" y="176"/>
                    </a:lnTo>
                    <a:lnTo>
                      <a:pt x="98" y="176"/>
                    </a:lnTo>
                    <a:lnTo>
                      <a:pt x="101" y="176"/>
                    </a:lnTo>
                    <a:lnTo>
                      <a:pt x="106" y="176"/>
                    </a:lnTo>
                    <a:lnTo>
                      <a:pt x="111" y="176"/>
                    </a:lnTo>
                    <a:lnTo>
                      <a:pt x="116" y="176"/>
                    </a:lnTo>
                    <a:lnTo>
                      <a:pt x="121" y="176"/>
                    </a:lnTo>
                    <a:lnTo>
                      <a:pt x="125" y="176"/>
                    </a:lnTo>
                    <a:lnTo>
                      <a:pt x="130" y="176"/>
                    </a:lnTo>
                    <a:lnTo>
                      <a:pt x="125" y="172"/>
                    </a:lnTo>
                    <a:lnTo>
                      <a:pt x="121" y="169"/>
                    </a:lnTo>
                    <a:lnTo>
                      <a:pt x="116" y="166"/>
                    </a:lnTo>
                    <a:lnTo>
                      <a:pt x="111" y="161"/>
                    </a:lnTo>
                    <a:lnTo>
                      <a:pt x="107" y="158"/>
                    </a:lnTo>
                    <a:lnTo>
                      <a:pt x="102" y="154"/>
                    </a:lnTo>
                    <a:lnTo>
                      <a:pt x="98" y="151"/>
                    </a:lnTo>
                    <a:lnTo>
                      <a:pt x="93" y="147"/>
                    </a:lnTo>
                    <a:lnTo>
                      <a:pt x="86" y="145"/>
                    </a:lnTo>
                    <a:lnTo>
                      <a:pt x="79" y="143"/>
                    </a:lnTo>
                    <a:lnTo>
                      <a:pt x="72" y="140"/>
                    </a:lnTo>
                    <a:lnTo>
                      <a:pt x="65" y="138"/>
                    </a:lnTo>
                    <a:lnTo>
                      <a:pt x="58" y="137"/>
                    </a:lnTo>
                    <a:lnTo>
                      <a:pt x="50" y="136"/>
                    </a:lnTo>
                    <a:lnTo>
                      <a:pt x="43" y="134"/>
                    </a:lnTo>
                    <a:lnTo>
                      <a:pt x="37" y="133"/>
                    </a:lnTo>
                    <a:lnTo>
                      <a:pt x="33" y="132"/>
                    </a:lnTo>
                    <a:lnTo>
                      <a:pt x="33" y="130"/>
                    </a:lnTo>
                    <a:lnTo>
                      <a:pt x="34" y="129"/>
                    </a:lnTo>
                    <a:lnTo>
                      <a:pt x="37" y="128"/>
                    </a:lnTo>
                    <a:lnTo>
                      <a:pt x="41" y="126"/>
                    </a:lnTo>
                    <a:lnTo>
                      <a:pt x="46" y="126"/>
                    </a:lnTo>
                    <a:lnTo>
                      <a:pt x="50" y="126"/>
                    </a:lnTo>
                    <a:lnTo>
                      <a:pt x="55" y="128"/>
                    </a:lnTo>
                    <a:lnTo>
                      <a:pt x="60" y="129"/>
                    </a:lnTo>
                    <a:lnTo>
                      <a:pt x="64" y="130"/>
                    </a:lnTo>
                    <a:lnTo>
                      <a:pt x="69" y="131"/>
                    </a:lnTo>
                    <a:lnTo>
                      <a:pt x="73" y="132"/>
                    </a:lnTo>
                    <a:lnTo>
                      <a:pt x="67" y="126"/>
                    </a:lnTo>
                    <a:lnTo>
                      <a:pt x="61" y="122"/>
                    </a:lnTo>
                    <a:lnTo>
                      <a:pt x="55" y="117"/>
                    </a:lnTo>
                    <a:lnTo>
                      <a:pt x="50" y="113"/>
                    </a:lnTo>
                    <a:lnTo>
                      <a:pt x="46" y="109"/>
                    </a:lnTo>
                    <a:lnTo>
                      <a:pt x="42" y="107"/>
                    </a:lnTo>
                    <a:lnTo>
                      <a:pt x="40" y="104"/>
                    </a:lnTo>
                    <a:lnTo>
                      <a:pt x="38" y="103"/>
                    </a:lnTo>
                    <a:lnTo>
                      <a:pt x="33" y="96"/>
                    </a:lnTo>
                    <a:lnTo>
                      <a:pt x="33" y="93"/>
                    </a:lnTo>
                    <a:lnTo>
                      <a:pt x="35" y="92"/>
                    </a:lnTo>
                    <a:lnTo>
                      <a:pt x="41" y="94"/>
                    </a:lnTo>
                    <a:lnTo>
                      <a:pt x="43" y="95"/>
                    </a:lnTo>
                    <a:lnTo>
                      <a:pt x="47" y="98"/>
                    </a:lnTo>
                    <a:lnTo>
                      <a:pt x="52" y="100"/>
                    </a:lnTo>
                    <a:lnTo>
                      <a:pt x="57" y="104"/>
                    </a:lnTo>
                    <a:lnTo>
                      <a:pt x="63" y="109"/>
                    </a:lnTo>
                    <a:lnTo>
                      <a:pt x="71" y="114"/>
                    </a:lnTo>
                    <a:lnTo>
                      <a:pt x="79" y="121"/>
                    </a:lnTo>
                    <a:lnTo>
                      <a:pt x="87" y="126"/>
                    </a:lnTo>
                    <a:lnTo>
                      <a:pt x="86" y="118"/>
                    </a:lnTo>
                    <a:lnTo>
                      <a:pt x="84" y="108"/>
                    </a:lnTo>
                    <a:lnTo>
                      <a:pt x="83" y="98"/>
                    </a:lnTo>
                    <a:lnTo>
                      <a:pt x="81" y="88"/>
                    </a:lnTo>
                    <a:lnTo>
                      <a:pt x="83" y="78"/>
                    </a:lnTo>
                    <a:lnTo>
                      <a:pt x="86" y="73"/>
                    </a:lnTo>
                    <a:lnTo>
                      <a:pt x="91" y="76"/>
                    </a:lnTo>
                    <a:lnTo>
                      <a:pt x="93" y="85"/>
                    </a:lnTo>
                    <a:lnTo>
                      <a:pt x="95" y="101"/>
                    </a:lnTo>
                    <a:lnTo>
                      <a:pt x="99" y="116"/>
                    </a:lnTo>
                    <a:lnTo>
                      <a:pt x="103" y="130"/>
                    </a:lnTo>
                    <a:lnTo>
                      <a:pt x="107" y="141"/>
                    </a:lnTo>
                    <a:lnTo>
                      <a:pt x="111" y="145"/>
                    </a:lnTo>
                    <a:lnTo>
                      <a:pt x="116" y="148"/>
                    </a:lnTo>
                    <a:lnTo>
                      <a:pt x="121" y="152"/>
                    </a:lnTo>
                    <a:lnTo>
                      <a:pt x="125" y="154"/>
                    </a:lnTo>
                    <a:lnTo>
                      <a:pt x="130" y="158"/>
                    </a:lnTo>
                    <a:lnTo>
                      <a:pt x="134" y="161"/>
                    </a:lnTo>
                    <a:lnTo>
                      <a:pt x="139" y="164"/>
                    </a:lnTo>
                    <a:lnTo>
                      <a:pt x="144" y="168"/>
                    </a:lnTo>
                    <a:lnTo>
                      <a:pt x="144" y="158"/>
                    </a:lnTo>
                    <a:lnTo>
                      <a:pt x="144" y="149"/>
                    </a:lnTo>
                    <a:lnTo>
                      <a:pt x="144" y="140"/>
                    </a:lnTo>
                    <a:lnTo>
                      <a:pt x="143" y="131"/>
                    </a:lnTo>
                    <a:lnTo>
                      <a:pt x="144" y="124"/>
                    </a:lnTo>
                    <a:lnTo>
                      <a:pt x="146" y="124"/>
                    </a:lnTo>
                    <a:lnTo>
                      <a:pt x="148" y="128"/>
                    </a:lnTo>
                    <a:lnTo>
                      <a:pt x="152" y="134"/>
                    </a:lnTo>
                    <a:lnTo>
                      <a:pt x="155" y="148"/>
                    </a:lnTo>
                    <a:lnTo>
                      <a:pt x="156" y="159"/>
                    </a:lnTo>
                    <a:lnTo>
                      <a:pt x="158" y="169"/>
                    </a:lnTo>
                    <a:lnTo>
                      <a:pt x="160" y="181"/>
                    </a:lnTo>
                    <a:lnTo>
                      <a:pt x="167" y="185"/>
                    </a:lnTo>
                    <a:lnTo>
                      <a:pt x="173" y="191"/>
                    </a:lnTo>
                    <a:lnTo>
                      <a:pt x="178" y="194"/>
                    </a:lnTo>
                    <a:lnTo>
                      <a:pt x="184" y="199"/>
                    </a:lnTo>
                    <a:lnTo>
                      <a:pt x="189" y="202"/>
                    </a:lnTo>
                    <a:lnTo>
                      <a:pt x="193" y="206"/>
                    </a:lnTo>
                    <a:lnTo>
                      <a:pt x="197" y="208"/>
                    </a:lnTo>
                    <a:lnTo>
                      <a:pt x="199" y="211"/>
                    </a:lnTo>
                    <a:lnTo>
                      <a:pt x="199" y="209"/>
                    </a:lnTo>
                    <a:lnTo>
                      <a:pt x="199" y="208"/>
                    </a:lnTo>
                    <a:lnTo>
                      <a:pt x="201" y="199"/>
                    </a:lnTo>
                    <a:lnTo>
                      <a:pt x="204" y="185"/>
                    </a:lnTo>
                    <a:lnTo>
                      <a:pt x="206" y="168"/>
                    </a:lnTo>
                    <a:lnTo>
                      <a:pt x="209" y="147"/>
                    </a:lnTo>
                    <a:lnTo>
                      <a:pt x="206" y="137"/>
                    </a:lnTo>
                    <a:lnTo>
                      <a:pt x="201" y="124"/>
                    </a:lnTo>
                    <a:lnTo>
                      <a:pt x="197" y="113"/>
                    </a:lnTo>
                    <a:lnTo>
                      <a:pt x="193" y="104"/>
                    </a:lnTo>
                    <a:lnTo>
                      <a:pt x="192" y="100"/>
                    </a:lnTo>
                    <a:lnTo>
                      <a:pt x="192" y="99"/>
                    </a:lnTo>
                    <a:lnTo>
                      <a:pt x="196" y="100"/>
                    </a:lnTo>
                    <a:lnTo>
                      <a:pt x="198" y="102"/>
                    </a:lnTo>
                    <a:lnTo>
                      <a:pt x="200" y="106"/>
                    </a:lnTo>
                    <a:lnTo>
                      <a:pt x="204" y="111"/>
                    </a:lnTo>
                    <a:lnTo>
                      <a:pt x="208" y="117"/>
                    </a:lnTo>
                    <a:lnTo>
                      <a:pt x="213" y="125"/>
                    </a:lnTo>
                    <a:lnTo>
                      <a:pt x="214" y="116"/>
                    </a:lnTo>
                    <a:lnTo>
                      <a:pt x="216" y="106"/>
                    </a:lnTo>
                    <a:lnTo>
                      <a:pt x="217" y="95"/>
                    </a:lnTo>
                    <a:lnTo>
                      <a:pt x="219" y="85"/>
                    </a:lnTo>
                    <a:lnTo>
                      <a:pt x="214" y="77"/>
                    </a:lnTo>
                    <a:lnTo>
                      <a:pt x="208" y="64"/>
                    </a:lnTo>
                    <a:lnTo>
                      <a:pt x="202" y="50"/>
                    </a:lnTo>
                    <a:lnTo>
                      <a:pt x="198" y="35"/>
                    </a:lnTo>
                    <a:lnTo>
                      <a:pt x="198" y="34"/>
                    </a:lnTo>
                    <a:lnTo>
                      <a:pt x="199" y="33"/>
                    </a:lnTo>
                    <a:lnTo>
                      <a:pt x="201" y="35"/>
                    </a:lnTo>
                    <a:lnTo>
                      <a:pt x="205" y="39"/>
                    </a:lnTo>
                    <a:lnTo>
                      <a:pt x="208" y="45"/>
                    </a:lnTo>
                    <a:lnTo>
                      <a:pt x="212" y="50"/>
                    </a:lnTo>
                    <a:lnTo>
                      <a:pt x="217" y="58"/>
                    </a:lnTo>
                    <a:lnTo>
                      <a:pt x="222" y="66"/>
                    </a:lnTo>
                    <a:lnTo>
                      <a:pt x="224" y="51"/>
                    </a:lnTo>
                    <a:lnTo>
                      <a:pt x="227" y="36"/>
                    </a:lnTo>
                    <a:lnTo>
                      <a:pt x="229" y="22"/>
                    </a:lnTo>
                    <a:lnTo>
                      <a:pt x="231" y="8"/>
                    </a:lnTo>
                    <a:lnTo>
                      <a:pt x="234" y="2"/>
                    </a:lnTo>
                    <a:lnTo>
                      <a:pt x="236" y="0"/>
                    </a:lnTo>
                    <a:lnTo>
                      <a:pt x="238" y="1"/>
                    </a:lnTo>
                    <a:lnTo>
                      <a:pt x="240" y="5"/>
                    </a:lnTo>
                    <a:lnTo>
                      <a:pt x="240" y="16"/>
                    </a:lnTo>
                    <a:lnTo>
                      <a:pt x="240" y="31"/>
                    </a:lnTo>
                    <a:lnTo>
                      <a:pt x="239" y="49"/>
                    </a:lnTo>
                    <a:lnTo>
                      <a:pt x="237" y="71"/>
                    </a:lnTo>
                    <a:lnTo>
                      <a:pt x="244" y="65"/>
                    </a:lnTo>
                    <a:lnTo>
                      <a:pt x="252" y="61"/>
                    </a:lnTo>
                    <a:lnTo>
                      <a:pt x="260" y="57"/>
                    </a:lnTo>
                    <a:lnTo>
                      <a:pt x="269" y="51"/>
                    </a:lnTo>
                    <a:lnTo>
                      <a:pt x="276" y="49"/>
                    </a:lnTo>
                    <a:lnTo>
                      <a:pt x="281" y="49"/>
                    </a:lnTo>
                    <a:lnTo>
                      <a:pt x="283" y="53"/>
                    </a:lnTo>
                    <a:lnTo>
                      <a:pt x="282" y="55"/>
                    </a:lnTo>
                    <a:lnTo>
                      <a:pt x="273" y="61"/>
                    </a:lnTo>
                    <a:lnTo>
                      <a:pt x="265" y="66"/>
                    </a:lnTo>
                    <a:lnTo>
                      <a:pt x="258" y="73"/>
                    </a:lnTo>
                    <a:lnTo>
                      <a:pt x="251" y="78"/>
                    </a:lnTo>
                    <a:lnTo>
                      <a:pt x="246" y="83"/>
                    </a:lnTo>
                    <a:lnTo>
                      <a:pt x="243" y="87"/>
                    </a:lnTo>
                    <a:lnTo>
                      <a:pt x="239" y="91"/>
                    </a:lnTo>
                    <a:lnTo>
                      <a:pt x="237" y="93"/>
                    </a:lnTo>
                    <a:lnTo>
                      <a:pt x="236" y="93"/>
                    </a:lnTo>
                    <a:lnTo>
                      <a:pt x="235" y="94"/>
                    </a:lnTo>
                    <a:lnTo>
                      <a:pt x="234" y="103"/>
                    </a:lnTo>
                    <a:lnTo>
                      <a:pt x="232" y="113"/>
                    </a:lnTo>
                    <a:lnTo>
                      <a:pt x="231" y="122"/>
                    </a:lnTo>
                    <a:lnTo>
                      <a:pt x="230" y="131"/>
                    </a:lnTo>
                    <a:lnTo>
                      <a:pt x="238" y="125"/>
                    </a:lnTo>
                    <a:lnTo>
                      <a:pt x="246" y="119"/>
                    </a:lnTo>
                    <a:lnTo>
                      <a:pt x="254" y="113"/>
                    </a:lnTo>
                    <a:lnTo>
                      <a:pt x="259" y="108"/>
                    </a:lnTo>
                    <a:lnTo>
                      <a:pt x="265" y="104"/>
                    </a:lnTo>
                    <a:lnTo>
                      <a:pt x="269" y="106"/>
                    </a:lnTo>
                    <a:lnTo>
                      <a:pt x="270" y="109"/>
                    </a:lnTo>
                    <a:lnTo>
                      <a:pt x="268" y="114"/>
                    </a:lnTo>
                    <a:lnTo>
                      <a:pt x="265" y="117"/>
                    </a:lnTo>
                    <a:lnTo>
                      <a:pt x="260" y="122"/>
                    </a:lnTo>
                    <a:lnTo>
                      <a:pt x="255" y="128"/>
                    </a:lnTo>
                    <a:lnTo>
                      <a:pt x="249" y="133"/>
                    </a:lnTo>
                    <a:lnTo>
                      <a:pt x="243" y="139"/>
                    </a:lnTo>
                    <a:lnTo>
                      <a:pt x="236" y="145"/>
                    </a:lnTo>
                    <a:lnTo>
                      <a:pt x="231" y="149"/>
                    </a:lnTo>
                    <a:lnTo>
                      <a:pt x="227" y="153"/>
                    </a:lnTo>
                    <a:lnTo>
                      <a:pt x="223" y="174"/>
                    </a:lnTo>
                    <a:lnTo>
                      <a:pt x="221" y="191"/>
                    </a:lnTo>
                    <a:lnTo>
                      <a:pt x="217" y="205"/>
                    </a:lnTo>
                    <a:lnTo>
                      <a:pt x="215" y="214"/>
                    </a:lnTo>
                    <a:lnTo>
                      <a:pt x="223" y="211"/>
                    </a:lnTo>
                    <a:lnTo>
                      <a:pt x="232" y="206"/>
                    </a:lnTo>
                    <a:lnTo>
                      <a:pt x="242" y="202"/>
                    </a:lnTo>
                    <a:lnTo>
                      <a:pt x="251" y="198"/>
                    </a:lnTo>
                    <a:lnTo>
                      <a:pt x="261" y="193"/>
                    </a:lnTo>
                    <a:lnTo>
                      <a:pt x="272" y="190"/>
                    </a:lnTo>
                    <a:lnTo>
                      <a:pt x="282" y="185"/>
                    </a:lnTo>
                    <a:lnTo>
                      <a:pt x="292" y="182"/>
                    </a:lnTo>
                    <a:lnTo>
                      <a:pt x="299" y="170"/>
                    </a:lnTo>
                    <a:lnTo>
                      <a:pt x="306" y="158"/>
                    </a:lnTo>
                    <a:lnTo>
                      <a:pt x="312" y="145"/>
                    </a:lnTo>
                    <a:lnTo>
                      <a:pt x="316" y="136"/>
                    </a:lnTo>
                    <a:lnTo>
                      <a:pt x="321" y="130"/>
                    </a:lnTo>
                    <a:lnTo>
                      <a:pt x="326" y="129"/>
                    </a:lnTo>
                    <a:lnTo>
                      <a:pt x="330" y="132"/>
                    </a:lnTo>
                    <a:lnTo>
                      <a:pt x="331" y="139"/>
                    </a:lnTo>
                    <a:lnTo>
                      <a:pt x="331" y="145"/>
                    </a:lnTo>
                    <a:lnTo>
                      <a:pt x="328" y="153"/>
                    </a:lnTo>
                    <a:lnTo>
                      <a:pt x="323" y="162"/>
                    </a:lnTo>
                    <a:lnTo>
                      <a:pt x="316" y="171"/>
                    </a:lnTo>
                    <a:lnTo>
                      <a:pt x="322" y="169"/>
                    </a:lnTo>
                    <a:lnTo>
                      <a:pt x="328" y="167"/>
                    </a:lnTo>
                    <a:lnTo>
                      <a:pt x="333" y="166"/>
                    </a:lnTo>
                    <a:lnTo>
                      <a:pt x="338" y="163"/>
                    </a:lnTo>
                    <a:lnTo>
                      <a:pt x="340" y="162"/>
                    </a:lnTo>
                    <a:lnTo>
                      <a:pt x="341" y="161"/>
                    </a:lnTo>
                    <a:lnTo>
                      <a:pt x="350" y="152"/>
                    </a:lnTo>
                    <a:lnTo>
                      <a:pt x="359" y="139"/>
                    </a:lnTo>
                    <a:lnTo>
                      <a:pt x="368" y="126"/>
                    </a:lnTo>
                    <a:lnTo>
                      <a:pt x="373" y="116"/>
                    </a:lnTo>
                    <a:lnTo>
                      <a:pt x="378" y="111"/>
                    </a:lnTo>
                    <a:lnTo>
                      <a:pt x="381" y="111"/>
                    </a:lnTo>
                    <a:lnTo>
                      <a:pt x="383" y="116"/>
                    </a:lnTo>
                    <a:lnTo>
                      <a:pt x="382" y="125"/>
                    </a:lnTo>
                    <a:lnTo>
                      <a:pt x="380" y="131"/>
                    </a:lnTo>
                    <a:lnTo>
                      <a:pt x="376" y="138"/>
                    </a:lnTo>
                    <a:lnTo>
                      <a:pt x="371" y="146"/>
                    </a:lnTo>
                    <a:lnTo>
                      <a:pt x="364" y="154"/>
                    </a:lnTo>
                    <a:lnTo>
                      <a:pt x="374" y="151"/>
                    </a:lnTo>
                    <a:lnTo>
                      <a:pt x="383" y="147"/>
                    </a:lnTo>
                    <a:lnTo>
                      <a:pt x="393" y="144"/>
                    </a:lnTo>
                    <a:lnTo>
                      <a:pt x="399" y="140"/>
                    </a:lnTo>
                    <a:lnTo>
                      <a:pt x="405" y="138"/>
                    </a:lnTo>
                    <a:lnTo>
                      <a:pt x="410" y="137"/>
                    </a:lnTo>
                    <a:lnTo>
                      <a:pt x="413" y="136"/>
                    </a:lnTo>
                    <a:lnTo>
                      <a:pt x="414" y="134"/>
                    </a:lnTo>
                    <a:lnTo>
                      <a:pt x="417" y="134"/>
                    </a:lnTo>
                    <a:lnTo>
                      <a:pt x="420" y="136"/>
                    </a:lnTo>
                    <a:lnTo>
                      <a:pt x="420" y="138"/>
                    </a:lnTo>
                    <a:lnTo>
                      <a:pt x="416" y="140"/>
                    </a:lnTo>
                    <a:lnTo>
                      <a:pt x="413" y="141"/>
                    </a:lnTo>
                    <a:lnTo>
                      <a:pt x="410" y="144"/>
                    </a:lnTo>
                    <a:lnTo>
                      <a:pt x="404" y="146"/>
                    </a:lnTo>
                    <a:lnTo>
                      <a:pt x="398" y="148"/>
                    </a:lnTo>
                    <a:lnTo>
                      <a:pt x="391" y="152"/>
                    </a:lnTo>
                    <a:lnTo>
                      <a:pt x="383" y="156"/>
                    </a:lnTo>
                    <a:lnTo>
                      <a:pt x="374" y="161"/>
                    </a:lnTo>
                    <a:lnTo>
                      <a:pt x="365" y="166"/>
                    </a:lnTo>
                    <a:lnTo>
                      <a:pt x="375" y="171"/>
                    </a:lnTo>
                    <a:lnTo>
                      <a:pt x="384" y="177"/>
                    </a:lnTo>
                    <a:lnTo>
                      <a:pt x="393" y="183"/>
                    </a:lnTo>
                    <a:lnTo>
                      <a:pt x="397" y="185"/>
                    </a:lnTo>
                    <a:lnTo>
                      <a:pt x="399" y="187"/>
                    </a:lnTo>
                    <a:lnTo>
                      <a:pt x="401" y="191"/>
                    </a:lnTo>
                    <a:lnTo>
                      <a:pt x="399" y="192"/>
                    </a:lnTo>
                    <a:lnTo>
                      <a:pt x="396" y="191"/>
                    </a:lnTo>
                    <a:lnTo>
                      <a:pt x="393" y="190"/>
                    </a:lnTo>
                    <a:lnTo>
                      <a:pt x="388" y="187"/>
                    </a:lnTo>
                    <a:lnTo>
                      <a:pt x="381" y="184"/>
                    </a:lnTo>
                    <a:lnTo>
                      <a:pt x="374" y="182"/>
                    </a:lnTo>
                    <a:lnTo>
                      <a:pt x="366" y="179"/>
                    </a:lnTo>
                    <a:lnTo>
                      <a:pt x="360" y="177"/>
                    </a:lnTo>
                    <a:lnTo>
                      <a:pt x="355" y="175"/>
                    </a:lnTo>
                    <a:lnTo>
                      <a:pt x="350" y="174"/>
                    </a:lnTo>
                    <a:lnTo>
                      <a:pt x="342" y="177"/>
                    </a:lnTo>
                    <a:lnTo>
                      <a:pt x="334" y="182"/>
                    </a:lnTo>
                    <a:lnTo>
                      <a:pt x="325" y="185"/>
                    </a:lnTo>
                    <a:lnTo>
                      <a:pt x="316" y="190"/>
                    </a:lnTo>
                    <a:lnTo>
                      <a:pt x="326" y="193"/>
                    </a:lnTo>
                    <a:lnTo>
                      <a:pt x="334" y="197"/>
                    </a:lnTo>
                    <a:lnTo>
                      <a:pt x="341" y="201"/>
                    </a:lnTo>
                    <a:lnTo>
                      <a:pt x="345" y="206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3" y="214"/>
                    </a:lnTo>
                    <a:lnTo>
                      <a:pt x="337" y="211"/>
                    </a:lnTo>
                    <a:lnTo>
                      <a:pt x="333" y="207"/>
                    </a:lnTo>
                    <a:lnTo>
                      <a:pt x="329" y="205"/>
                    </a:lnTo>
                    <a:lnTo>
                      <a:pt x="323" y="204"/>
                    </a:lnTo>
                    <a:lnTo>
                      <a:pt x="319" y="202"/>
                    </a:lnTo>
                    <a:lnTo>
                      <a:pt x="314" y="201"/>
                    </a:lnTo>
                    <a:lnTo>
                      <a:pt x="308" y="200"/>
                    </a:lnTo>
                    <a:lnTo>
                      <a:pt x="304" y="199"/>
                    </a:lnTo>
                    <a:lnTo>
                      <a:pt x="298" y="198"/>
                    </a:lnTo>
                    <a:lnTo>
                      <a:pt x="289" y="202"/>
                    </a:lnTo>
                    <a:lnTo>
                      <a:pt x="278" y="207"/>
                    </a:lnTo>
                    <a:lnTo>
                      <a:pt x="269" y="212"/>
                    </a:lnTo>
                    <a:lnTo>
                      <a:pt x="260" y="215"/>
                    </a:lnTo>
                    <a:lnTo>
                      <a:pt x="251" y="220"/>
                    </a:lnTo>
                    <a:lnTo>
                      <a:pt x="242" y="223"/>
                    </a:lnTo>
                    <a:lnTo>
                      <a:pt x="234" y="227"/>
                    </a:lnTo>
                    <a:lnTo>
                      <a:pt x="225" y="230"/>
                    </a:lnTo>
                    <a:lnTo>
                      <a:pt x="230" y="234"/>
                    </a:lnTo>
                    <a:lnTo>
                      <a:pt x="236" y="238"/>
                    </a:lnTo>
                    <a:lnTo>
                      <a:pt x="242" y="243"/>
                    </a:lnTo>
                    <a:lnTo>
                      <a:pt x="250" y="249"/>
                    </a:lnTo>
                    <a:lnTo>
                      <a:pt x="258" y="254"/>
                    </a:lnTo>
                    <a:lnTo>
                      <a:pt x="266" y="260"/>
                    </a:lnTo>
                    <a:lnTo>
                      <a:pt x="275" y="267"/>
                    </a:lnTo>
                    <a:lnTo>
                      <a:pt x="284" y="274"/>
                    </a:lnTo>
                    <a:lnTo>
                      <a:pt x="289" y="273"/>
                    </a:lnTo>
                    <a:lnTo>
                      <a:pt x="295" y="272"/>
                    </a:lnTo>
                    <a:lnTo>
                      <a:pt x="303" y="269"/>
                    </a:lnTo>
                    <a:lnTo>
                      <a:pt x="311" y="267"/>
                    </a:lnTo>
                    <a:lnTo>
                      <a:pt x="318" y="265"/>
                    </a:lnTo>
                    <a:lnTo>
                      <a:pt x="326" y="262"/>
                    </a:lnTo>
                    <a:lnTo>
                      <a:pt x="331" y="260"/>
                    </a:lnTo>
                    <a:lnTo>
                      <a:pt x="336" y="258"/>
                    </a:lnTo>
                    <a:lnTo>
                      <a:pt x="342" y="257"/>
                    </a:lnTo>
                    <a:lnTo>
                      <a:pt x="344" y="258"/>
                    </a:lnTo>
                    <a:lnTo>
                      <a:pt x="344" y="261"/>
                    </a:lnTo>
                    <a:lnTo>
                      <a:pt x="341" y="265"/>
                    </a:lnTo>
                    <a:lnTo>
                      <a:pt x="338" y="267"/>
                    </a:lnTo>
                    <a:lnTo>
                      <a:pt x="334" y="268"/>
                    </a:lnTo>
                    <a:lnTo>
                      <a:pt x="329" y="272"/>
                    </a:lnTo>
                    <a:lnTo>
                      <a:pt x="323" y="274"/>
                    </a:lnTo>
                    <a:lnTo>
                      <a:pt x="316" y="276"/>
                    </a:lnTo>
                    <a:lnTo>
                      <a:pt x="311" y="279"/>
                    </a:lnTo>
                    <a:lnTo>
                      <a:pt x="304" y="282"/>
                    </a:lnTo>
                    <a:lnTo>
                      <a:pt x="298" y="284"/>
                    </a:lnTo>
                    <a:lnTo>
                      <a:pt x="304" y="289"/>
                    </a:lnTo>
                    <a:lnTo>
                      <a:pt x="311" y="293"/>
                    </a:lnTo>
                    <a:lnTo>
                      <a:pt x="316" y="298"/>
                    </a:lnTo>
                    <a:lnTo>
                      <a:pt x="322" y="303"/>
                    </a:lnTo>
                    <a:lnTo>
                      <a:pt x="323" y="303"/>
                    </a:lnTo>
                    <a:lnTo>
                      <a:pt x="325" y="303"/>
                    </a:lnTo>
                    <a:lnTo>
                      <a:pt x="327" y="303"/>
                    </a:lnTo>
                    <a:lnTo>
                      <a:pt x="329" y="303"/>
                    </a:lnTo>
                    <a:lnTo>
                      <a:pt x="336" y="303"/>
                    </a:lnTo>
                    <a:lnTo>
                      <a:pt x="343" y="303"/>
                    </a:lnTo>
                    <a:lnTo>
                      <a:pt x="351" y="302"/>
                    </a:lnTo>
                    <a:lnTo>
                      <a:pt x="359" y="300"/>
                    </a:lnTo>
                    <a:lnTo>
                      <a:pt x="366" y="300"/>
                    </a:lnTo>
                    <a:lnTo>
                      <a:pt x="373" y="299"/>
                    </a:lnTo>
                    <a:lnTo>
                      <a:pt x="379" y="298"/>
                    </a:lnTo>
                    <a:lnTo>
                      <a:pt x="383" y="298"/>
                    </a:lnTo>
                    <a:lnTo>
                      <a:pt x="390" y="299"/>
                    </a:lnTo>
                    <a:lnTo>
                      <a:pt x="393" y="302"/>
                    </a:lnTo>
                    <a:lnTo>
                      <a:pt x="391" y="305"/>
                    </a:lnTo>
                    <a:lnTo>
                      <a:pt x="387" y="307"/>
                    </a:lnTo>
                    <a:lnTo>
                      <a:pt x="382" y="308"/>
                    </a:lnTo>
                    <a:lnTo>
                      <a:pt x="376" y="310"/>
                    </a:lnTo>
                    <a:lnTo>
                      <a:pt x="368" y="311"/>
                    </a:lnTo>
                    <a:lnTo>
                      <a:pt x="359" y="312"/>
                    </a:lnTo>
                    <a:lnTo>
                      <a:pt x="351" y="313"/>
                    </a:lnTo>
                    <a:lnTo>
                      <a:pt x="344" y="313"/>
                    </a:lnTo>
                    <a:lnTo>
                      <a:pt x="340" y="314"/>
                    </a:lnTo>
                    <a:lnTo>
                      <a:pt x="337" y="314"/>
                    </a:lnTo>
                    <a:lnTo>
                      <a:pt x="337" y="315"/>
                    </a:lnTo>
                    <a:lnTo>
                      <a:pt x="346" y="322"/>
                    </a:lnTo>
                    <a:lnTo>
                      <a:pt x="355" y="328"/>
                    </a:lnTo>
                    <a:lnTo>
                      <a:pt x="361" y="335"/>
                    </a:lnTo>
                    <a:lnTo>
                      <a:pt x="368" y="340"/>
                    </a:lnTo>
                    <a:lnTo>
                      <a:pt x="374" y="344"/>
                    </a:lnTo>
                    <a:lnTo>
                      <a:pt x="379" y="349"/>
                    </a:lnTo>
                    <a:lnTo>
                      <a:pt x="382" y="351"/>
                    </a:lnTo>
                    <a:lnTo>
                      <a:pt x="384" y="353"/>
                    </a:lnTo>
                    <a:lnTo>
                      <a:pt x="389" y="361"/>
                    </a:lnTo>
                    <a:lnTo>
                      <a:pt x="390" y="366"/>
                    </a:lnTo>
                    <a:lnTo>
                      <a:pt x="386" y="365"/>
                    </a:lnTo>
                    <a:lnTo>
                      <a:pt x="378" y="359"/>
                    </a:lnTo>
                    <a:lnTo>
                      <a:pt x="375" y="358"/>
                    </a:lnTo>
                    <a:lnTo>
                      <a:pt x="373" y="356"/>
                    </a:lnTo>
                    <a:lnTo>
                      <a:pt x="369" y="353"/>
                    </a:lnTo>
                    <a:lnTo>
                      <a:pt x="365" y="350"/>
                    </a:lnTo>
                    <a:lnTo>
                      <a:pt x="360" y="347"/>
                    </a:lnTo>
                    <a:lnTo>
                      <a:pt x="355" y="342"/>
                    </a:lnTo>
                    <a:lnTo>
                      <a:pt x="349" y="337"/>
                    </a:lnTo>
                    <a:lnTo>
                      <a:pt x="342" y="333"/>
                    </a:lnTo>
                    <a:lnTo>
                      <a:pt x="343" y="341"/>
                    </a:lnTo>
                    <a:lnTo>
                      <a:pt x="345" y="348"/>
                    </a:lnTo>
                    <a:lnTo>
                      <a:pt x="346" y="353"/>
                    </a:lnTo>
                    <a:lnTo>
                      <a:pt x="346" y="357"/>
                    </a:lnTo>
                    <a:lnTo>
                      <a:pt x="346" y="361"/>
                    </a:lnTo>
                    <a:lnTo>
                      <a:pt x="345" y="363"/>
                    </a:lnTo>
                    <a:lnTo>
                      <a:pt x="343" y="363"/>
                    </a:lnTo>
                    <a:lnTo>
                      <a:pt x="341" y="358"/>
                    </a:lnTo>
                    <a:lnTo>
                      <a:pt x="337" y="349"/>
                    </a:lnTo>
                    <a:lnTo>
                      <a:pt x="333" y="340"/>
                    </a:lnTo>
                    <a:lnTo>
                      <a:pt x="328" y="329"/>
                    </a:lnTo>
                    <a:lnTo>
                      <a:pt x="325" y="320"/>
                    </a:lnTo>
                    <a:lnTo>
                      <a:pt x="318" y="315"/>
                    </a:lnTo>
                    <a:lnTo>
                      <a:pt x="312" y="311"/>
                    </a:lnTo>
                    <a:lnTo>
                      <a:pt x="305" y="306"/>
                    </a:lnTo>
                    <a:lnTo>
                      <a:pt x="298" y="302"/>
                    </a:lnTo>
                    <a:lnTo>
                      <a:pt x="298" y="310"/>
                    </a:lnTo>
                    <a:lnTo>
                      <a:pt x="297" y="318"/>
                    </a:lnTo>
                    <a:lnTo>
                      <a:pt x="296" y="326"/>
                    </a:lnTo>
                    <a:lnTo>
                      <a:pt x="296" y="334"/>
                    </a:lnTo>
                    <a:lnTo>
                      <a:pt x="295" y="335"/>
                    </a:lnTo>
                    <a:lnTo>
                      <a:pt x="293" y="336"/>
                    </a:lnTo>
                    <a:lnTo>
                      <a:pt x="291" y="336"/>
                    </a:lnTo>
                    <a:lnTo>
                      <a:pt x="290" y="335"/>
                    </a:lnTo>
                    <a:lnTo>
                      <a:pt x="287" y="323"/>
                    </a:lnTo>
                    <a:lnTo>
                      <a:pt x="284" y="312"/>
                    </a:lnTo>
                    <a:lnTo>
                      <a:pt x="282" y="300"/>
                    </a:lnTo>
                    <a:lnTo>
                      <a:pt x="280" y="292"/>
                    </a:lnTo>
                    <a:lnTo>
                      <a:pt x="280" y="291"/>
                    </a:lnTo>
                    <a:lnTo>
                      <a:pt x="280" y="290"/>
                    </a:lnTo>
                    <a:lnTo>
                      <a:pt x="278" y="289"/>
                    </a:lnTo>
                    <a:lnTo>
                      <a:pt x="278" y="288"/>
                    </a:lnTo>
                    <a:lnTo>
                      <a:pt x="270" y="282"/>
                    </a:lnTo>
                    <a:lnTo>
                      <a:pt x="262" y="276"/>
                    </a:lnTo>
                    <a:lnTo>
                      <a:pt x="254" y="270"/>
                    </a:lnTo>
                    <a:lnTo>
                      <a:pt x="247" y="265"/>
                    </a:lnTo>
                    <a:lnTo>
                      <a:pt x="239" y="259"/>
                    </a:lnTo>
                    <a:lnTo>
                      <a:pt x="231" y="253"/>
                    </a:lnTo>
                    <a:lnTo>
                      <a:pt x="223" y="249"/>
                    </a:lnTo>
                    <a:lnTo>
                      <a:pt x="215" y="243"/>
                    </a:lnTo>
                    <a:lnTo>
                      <a:pt x="215" y="257"/>
                    </a:lnTo>
                    <a:lnTo>
                      <a:pt x="214" y="272"/>
                    </a:lnTo>
                    <a:lnTo>
                      <a:pt x="212" y="287"/>
                    </a:lnTo>
                    <a:lnTo>
                      <a:pt x="211" y="302"/>
                    </a:lnTo>
                    <a:lnTo>
                      <a:pt x="213" y="306"/>
                    </a:lnTo>
                    <a:lnTo>
                      <a:pt x="216" y="312"/>
                    </a:lnTo>
                    <a:lnTo>
                      <a:pt x="220" y="319"/>
                    </a:lnTo>
                    <a:lnTo>
                      <a:pt x="224" y="327"/>
                    </a:lnTo>
                    <a:lnTo>
                      <a:pt x="230" y="335"/>
                    </a:lnTo>
                    <a:lnTo>
                      <a:pt x="235" y="343"/>
                    </a:lnTo>
                    <a:lnTo>
                      <a:pt x="240" y="351"/>
                    </a:lnTo>
                    <a:lnTo>
                      <a:pt x="245" y="358"/>
                    </a:lnTo>
                    <a:lnTo>
                      <a:pt x="245" y="360"/>
                    </a:lnTo>
                    <a:lnTo>
                      <a:pt x="243" y="361"/>
                    </a:lnTo>
                    <a:lnTo>
                      <a:pt x="238" y="360"/>
                    </a:lnTo>
                    <a:lnTo>
                      <a:pt x="232" y="355"/>
                    </a:lnTo>
                    <a:lnTo>
                      <a:pt x="227" y="348"/>
                    </a:lnTo>
                    <a:lnTo>
                      <a:pt x="221" y="340"/>
                    </a:lnTo>
                    <a:lnTo>
                      <a:pt x="214" y="333"/>
                    </a:lnTo>
                    <a:lnTo>
                      <a:pt x="208" y="326"/>
                    </a:lnTo>
                    <a:lnTo>
                      <a:pt x="207" y="335"/>
                    </a:lnTo>
                    <a:lnTo>
                      <a:pt x="206" y="344"/>
                    </a:lnTo>
                    <a:lnTo>
                      <a:pt x="204" y="353"/>
                    </a:lnTo>
                    <a:lnTo>
                      <a:pt x="202" y="363"/>
                    </a:lnTo>
                    <a:lnTo>
                      <a:pt x="202" y="364"/>
                    </a:lnTo>
                    <a:lnTo>
                      <a:pt x="204" y="364"/>
                    </a:lnTo>
                    <a:lnTo>
                      <a:pt x="208" y="374"/>
                    </a:lnTo>
                    <a:lnTo>
                      <a:pt x="214" y="388"/>
                    </a:lnTo>
                    <a:lnTo>
                      <a:pt x="221" y="402"/>
                    </a:lnTo>
                    <a:lnTo>
                      <a:pt x="228" y="412"/>
                    </a:lnTo>
                    <a:lnTo>
                      <a:pt x="234" y="421"/>
                    </a:lnTo>
                    <a:lnTo>
                      <a:pt x="232" y="425"/>
                    </a:lnTo>
                    <a:lnTo>
                      <a:pt x="227" y="423"/>
                    </a:lnTo>
                    <a:lnTo>
                      <a:pt x="219" y="417"/>
                    </a:lnTo>
                    <a:lnTo>
                      <a:pt x="213" y="410"/>
                    </a:lnTo>
                    <a:lnTo>
                      <a:pt x="208" y="402"/>
                    </a:lnTo>
                    <a:lnTo>
                      <a:pt x="204" y="394"/>
                    </a:lnTo>
                    <a:lnTo>
                      <a:pt x="199" y="385"/>
                    </a:lnTo>
                    <a:lnTo>
                      <a:pt x="197" y="396"/>
                    </a:lnTo>
                    <a:lnTo>
                      <a:pt x="194" y="408"/>
                    </a:lnTo>
                    <a:lnTo>
                      <a:pt x="193" y="418"/>
                    </a:lnTo>
                    <a:lnTo>
                      <a:pt x="191" y="427"/>
                    </a:lnTo>
                    <a:lnTo>
                      <a:pt x="181" y="4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7" name="Group 164"/>
          <p:cNvGrpSpPr>
            <a:grpSpLocks/>
          </p:cNvGrpSpPr>
          <p:nvPr/>
        </p:nvGrpSpPr>
        <p:grpSpPr bwMode="auto">
          <a:xfrm>
            <a:off x="5257800" y="3276600"/>
            <a:ext cx="712788" cy="657225"/>
            <a:chOff x="2408" y="1786"/>
            <a:chExt cx="449" cy="414"/>
          </a:xfrm>
        </p:grpSpPr>
        <p:sp>
          <p:nvSpPr>
            <p:cNvPr id="22894" name="Freeform 165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166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896" name="Freeform 167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7" name="Freeform 168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8" name="Freeform 169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9" name="Freeform 170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0" name="Freeform 171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1" name="Freeform 172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2" name="Freeform 173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3" name="Freeform 174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4" name="Freeform 175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5" name="Freeform 176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6" name="Freeform 177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7" name="Freeform 178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8" name="Freeform 179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09" name="Freeform 180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0" name="Freeform 181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1" name="Freeform 182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2" name="Freeform 183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3" name="Freeform 184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4" name="Freeform 185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5" name="Freeform 186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6" name="Freeform 187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7" name="Freeform 188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8" name="Freeform 189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9" name="Freeform 190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20" name="Freeform 191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056" name="AutoShape 192"/>
          <p:cNvSpPr>
            <a:spLocks noChangeArrowheads="1"/>
          </p:cNvSpPr>
          <p:nvPr/>
        </p:nvSpPr>
        <p:spPr bwMode="auto">
          <a:xfrm>
            <a:off x="2286000" y="1524000"/>
            <a:ext cx="1905000" cy="19050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057" name="AutoShape 193"/>
          <p:cNvSpPr>
            <a:spLocks noChangeArrowheads="1"/>
          </p:cNvSpPr>
          <p:nvPr/>
        </p:nvSpPr>
        <p:spPr bwMode="auto">
          <a:xfrm rot="-2508840">
            <a:off x="4743450" y="2279650"/>
            <a:ext cx="609600" cy="4257675"/>
          </a:xfrm>
          <a:prstGeom prst="downArrow">
            <a:avLst>
              <a:gd name="adj1" fmla="val 50000"/>
              <a:gd name="adj2" fmla="val 174609"/>
            </a:avLst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058" name="AutoShape 194"/>
          <p:cNvSpPr>
            <a:spLocks noChangeArrowheads="1"/>
          </p:cNvSpPr>
          <p:nvPr/>
        </p:nvSpPr>
        <p:spPr bwMode="auto">
          <a:xfrm>
            <a:off x="5791200" y="6172200"/>
            <a:ext cx="1600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 i="1" dirty="0"/>
              <a:t>15%</a:t>
            </a:r>
          </a:p>
        </p:txBody>
      </p:sp>
      <p:sp>
        <p:nvSpPr>
          <p:cNvPr id="37059" name="AutoShape 195"/>
          <p:cNvSpPr>
            <a:spLocks noChangeArrowheads="1"/>
          </p:cNvSpPr>
          <p:nvPr/>
        </p:nvSpPr>
        <p:spPr bwMode="auto">
          <a:xfrm rot="2003015">
            <a:off x="6703625" y="3478611"/>
            <a:ext cx="2209800" cy="2438400"/>
          </a:xfrm>
          <a:prstGeom prst="upArrow">
            <a:avLst>
              <a:gd name="adj1" fmla="val 50000"/>
              <a:gd name="adj2" fmla="val 27586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     85%</a:t>
            </a:r>
            <a:r>
              <a:rPr lang="ru-RU" sz="4800" b="1" i="1" dirty="0" smtClean="0"/>
              <a:t>5%</a:t>
            </a:r>
            <a:endParaRPr lang="ru-RU" sz="4800" b="1" i="1" dirty="0"/>
          </a:p>
        </p:txBody>
      </p:sp>
      <p:grpSp>
        <p:nvGrpSpPr>
          <p:cNvPr id="19" name="Group 196"/>
          <p:cNvGrpSpPr>
            <a:grpSpLocks/>
          </p:cNvGrpSpPr>
          <p:nvPr/>
        </p:nvGrpSpPr>
        <p:grpSpPr bwMode="auto">
          <a:xfrm>
            <a:off x="8431213" y="3505200"/>
            <a:ext cx="712787" cy="657225"/>
            <a:chOff x="2408" y="1786"/>
            <a:chExt cx="449" cy="414"/>
          </a:xfrm>
        </p:grpSpPr>
        <p:sp>
          <p:nvSpPr>
            <p:cNvPr id="22867" name="Freeform 197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198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869" name="Freeform 199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0" name="Freeform 200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1" name="Freeform 201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2" name="Freeform 202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3" name="Freeform 203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4" name="Freeform 204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5" name="Freeform 205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6" name="Freeform 206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7" name="Freeform 207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8" name="Freeform 208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79" name="Freeform 209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0" name="Freeform 210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1" name="Freeform 211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2" name="Freeform 212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3" name="Freeform 213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4" name="Freeform 214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5" name="Freeform 215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6" name="Freeform 216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7" name="Freeform 217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8" name="Freeform 218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89" name="Freeform 219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0" name="Freeform 220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1" name="Freeform 221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2" name="Freeform 222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93" name="Freeform 223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224"/>
          <p:cNvGrpSpPr>
            <a:grpSpLocks/>
          </p:cNvGrpSpPr>
          <p:nvPr/>
        </p:nvGrpSpPr>
        <p:grpSpPr bwMode="auto">
          <a:xfrm>
            <a:off x="6400800" y="2895600"/>
            <a:ext cx="712788" cy="657225"/>
            <a:chOff x="2408" y="1786"/>
            <a:chExt cx="449" cy="414"/>
          </a:xfrm>
        </p:grpSpPr>
        <p:sp>
          <p:nvSpPr>
            <p:cNvPr id="22840" name="Freeform 225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226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842" name="Freeform 227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3" name="Freeform 228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4" name="Freeform 229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5" name="Freeform 230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6" name="Freeform 231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7" name="Freeform 232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8" name="Freeform 233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9" name="Freeform 234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0" name="Freeform 235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1" name="Freeform 236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2" name="Freeform 237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3" name="Freeform 238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4" name="Freeform 239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5" name="Freeform 240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6" name="Freeform 241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7" name="Freeform 242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8" name="Freeform 243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9" name="Freeform 244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0" name="Freeform 245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1" name="Freeform 246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2" name="Freeform 247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3" name="Freeform 248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4" name="Freeform 249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5" name="Freeform 250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66" name="Freeform 251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" name="Group 252"/>
          <p:cNvGrpSpPr>
            <a:grpSpLocks/>
          </p:cNvGrpSpPr>
          <p:nvPr/>
        </p:nvGrpSpPr>
        <p:grpSpPr bwMode="auto">
          <a:xfrm>
            <a:off x="3124200" y="3429000"/>
            <a:ext cx="712788" cy="657225"/>
            <a:chOff x="2408" y="1786"/>
            <a:chExt cx="449" cy="414"/>
          </a:xfrm>
        </p:grpSpPr>
        <p:sp>
          <p:nvSpPr>
            <p:cNvPr id="22813" name="Freeform 253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254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815" name="Freeform 255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6" name="Freeform 256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7" name="Freeform 257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8" name="Freeform 258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9" name="Freeform 259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0" name="Freeform 260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1" name="Freeform 261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2" name="Freeform 262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3" name="Freeform 263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4" name="Freeform 264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5" name="Freeform 265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6" name="Freeform 266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7" name="Freeform 267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8" name="Freeform 268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9" name="Freeform 269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0" name="Freeform 270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1" name="Freeform 271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2" name="Freeform 272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3" name="Freeform 273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4" name="Freeform 274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5" name="Freeform 275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6" name="Freeform 276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7" name="Freeform 277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8" name="Freeform 278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9" name="Freeform 279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Group 280"/>
          <p:cNvGrpSpPr>
            <a:grpSpLocks/>
          </p:cNvGrpSpPr>
          <p:nvPr/>
        </p:nvGrpSpPr>
        <p:grpSpPr bwMode="auto">
          <a:xfrm>
            <a:off x="7696200" y="2819400"/>
            <a:ext cx="712788" cy="657225"/>
            <a:chOff x="2408" y="1786"/>
            <a:chExt cx="449" cy="414"/>
          </a:xfrm>
        </p:grpSpPr>
        <p:sp>
          <p:nvSpPr>
            <p:cNvPr id="22786" name="Freeform 281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" name="Group 282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788" name="Freeform 283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9" name="Freeform 284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0" name="Freeform 285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1" name="Freeform 286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2" name="Freeform 287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3" name="Freeform 288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4" name="Freeform 289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5" name="Freeform 290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6" name="Freeform 291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7" name="Freeform 292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8" name="Freeform 293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9" name="Freeform 294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0" name="Freeform 295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1" name="Freeform 296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2" name="Freeform 297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3" name="Freeform 298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4" name="Freeform 299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5" name="Freeform 300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6" name="Freeform 301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7" name="Freeform 302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8" name="Freeform 303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9" name="Freeform 304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0" name="Freeform 305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1" name="Freeform 306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2" name="Freeform 307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308"/>
          <p:cNvGrpSpPr>
            <a:grpSpLocks/>
          </p:cNvGrpSpPr>
          <p:nvPr/>
        </p:nvGrpSpPr>
        <p:grpSpPr bwMode="auto">
          <a:xfrm>
            <a:off x="4495800" y="2362200"/>
            <a:ext cx="712788" cy="657225"/>
            <a:chOff x="2408" y="1786"/>
            <a:chExt cx="449" cy="414"/>
          </a:xfrm>
        </p:grpSpPr>
        <p:sp>
          <p:nvSpPr>
            <p:cNvPr id="22759" name="Freeform 309"/>
            <p:cNvSpPr>
              <a:spLocks/>
            </p:cNvSpPr>
            <p:nvPr/>
          </p:nvSpPr>
          <p:spPr bwMode="auto">
            <a:xfrm>
              <a:off x="2476" y="1786"/>
              <a:ext cx="381" cy="414"/>
            </a:xfrm>
            <a:custGeom>
              <a:avLst/>
              <a:gdLst>
                <a:gd name="T0" fmla="*/ 0 w 762"/>
                <a:gd name="T1" fmla="*/ 538 h 828"/>
                <a:gd name="T2" fmla="*/ 47 w 762"/>
                <a:gd name="T3" fmla="*/ 463 h 828"/>
                <a:gd name="T4" fmla="*/ 109 w 762"/>
                <a:gd name="T5" fmla="*/ 491 h 828"/>
                <a:gd name="T6" fmla="*/ 146 w 762"/>
                <a:gd name="T7" fmla="*/ 566 h 828"/>
                <a:gd name="T8" fmla="*/ 134 w 762"/>
                <a:gd name="T9" fmla="*/ 632 h 828"/>
                <a:gd name="T10" fmla="*/ 56 w 762"/>
                <a:gd name="T11" fmla="*/ 683 h 828"/>
                <a:gd name="T12" fmla="*/ 119 w 762"/>
                <a:gd name="T13" fmla="*/ 828 h 828"/>
                <a:gd name="T14" fmla="*/ 265 w 762"/>
                <a:gd name="T15" fmla="*/ 757 h 828"/>
                <a:gd name="T16" fmla="*/ 236 w 762"/>
                <a:gd name="T17" fmla="*/ 667 h 828"/>
                <a:gd name="T18" fmla="*/ 287 w 762"/>
                <a:gd name="T19" fmla="*/ 622 h 828"/>
                <a:gd name="T20" fmla="*/ 386 w 762"/>
                <a:gd name="T21" fmla="*/ 629 h 828"/>
                <a:gd name="T22" fmla="*/ 424 w 762"/>
                <a:gd name="T23" fmla="*/ 665 h 828"/>
                <a:gd name="T24" fmla="*/ 400 w 762"/>
                <a:gd name="T25" fmla="*/ 757 h 828"/>
                <a:gd name="T26" fmla="*/ 567 w 762"/>
                <a:gd name="T27" fmla="*/ 804 h 828"/>
                <a:gd name="T28" fmla="*/ 598 w 762"/>
                <a:gd name="T29" fmla="*/ 667 h 828"/>
                <a:gd name="T30" fmla="*/ 529 w 762"/>
                <a:gd name="T31" fmla="*/ 625 h 828"/>
                <a:gd name="T32" fmla="*/ 514 w 762"/>
                <a:gd name="T33" fmla="*/ 537 h 828"/>
                <a:gd name="T34" fmla="*/ 530 w 762"/>
                <a:gd name="T35" fmla="*/ 470 h 828"/>
                <a:gd name="T36" fmla="*/ 597 w 762"/>
                <a:gd name="T37" fmla="*/ 448 h 828"/>
                <a:gd name="T38" fmla="*/ 638 w 762"/>
                <a:gd name="T39" fmla="*/ 524 h 828"/>
                <a:gd name="T40" fmla="*/ 762 w 762"/>
                <a:gd name="T41" fmla="*/ 380 h 828"/>
                <a:gd name="T42" fmla="*/ 638 w 762"/>
                <a:gd name="T43" fmla="*/ 273 h 828"/>
                <a:gd name="T44" fmla="*/ 586 w 762"/>
                <a:gd name="T45" fmla="*/ 317 h 828"/>
                <a:gd name="T46" fmla="*/ 501 w 762"/>
                <a:gd name="T47" fmla="*/ 286 h 828"/>
                <a:gd name="T48" fmla="*/ 508 w 762"/>
                <a:gd name="T49" fmla="*/ 199 h 828"/>
                <a:gd name="T50" fmla="*/ 571 w 762"/>
                <a:gd name="T51" fmla="*/ 149 h 828"/>
                <a:gd name="T52" fmla="*/ 528 w 762"/>
                <a:gd name="T53" fmla="*/ 0 h 828"/>
                <a:gd name="T54" fmla="*/ 362 w 762"/>
                <a:gd name="T55" fmla="*/ 60 h 828"/>
                <a:gd name="T56" fmla="*/ 382 w 762"/>
                <a:gd name="T57" fmla="*/ 151 h 828"/>
                <a:gd name="T58" fmla="*/ 320 w 762"/>
                <a:gd name="T59" fmla="*/ 197 h 828"/>
                <a:gd name="T60" fmla="*/ 220 w 762"/>
                <a:gd name="T61" fmla="*/ 163 h 828"/>
                <a:gd name="T62" fmla="*/ 202 w 762"/>
                <a:gd name="T63" fmla="*/ 44 h 828"/>
                <a:gd name="T64" fmla="*/ 34 w 762"/>
                <a:gd name="T65" fmla="*/ 43 h 828"/>
                <a:gd name="T66" fmla="*/ 64 w 762"/>
                <a:gd name="T67" fmla="*/ 204 h 828"/>
                <a:gd name="T68" fmla="*/ 132 w 762"/>
                <a:gd name="T69" fmla="*/ 194 h 828"/>
                <a:gd name="T70" fmla="*/ 128 w 762"/>
                <a:gd name="T71" fmla="*/ 331 h 828"/>
                <a:gd name="T72" fmla="*/ 31 w 762"/>
                <a:gd name="T73" fmla="*/ 363 h 828"/>
                <a:gd name="T74" fmla="*/ 0 w 762"/>
                <a:gd name="T75" fmla="*/ 352 h 828"/>
                <a:gd name="T76" fmla="*/ 0 w 762"/>
                <a:gd name="T77" fmla="*/ 392 h 828"/>
                <a:gd name="T78" fmla="*/ 0 w 762"/>
                <a:gd name="T79" fmla="*/ 415 h 828"/>
                <a:gd name="T80" fmla="*/ 0 w 762"/>
                <a:gd name="T81" fmla="*/ 467 h 828"/>
                <a:gd name="T82" fmla="*/ 0 w 762"/>
                <a:gd name="T83" fmla="*/ 493 h 828"/>
                <a:gd name="T84" fmla="*/ 0 w 762"/>
                <a:gd name="T85" fmla="*/ 538 h 8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62"/>
                <a:gd name="T130" fmla="*/ 0 h 828"/>
                <a:gd name="T131" fmla="*/ 762 w 762"/>
                <a:gd name="T132" fmla="*/ 828 h 8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62" h="828">
                  <a:moveTo>
                    <a:pt x="0" y="538"/>
                  </a:moveTo>
                  <a:lnTo>
                    <a:pt x="47" y="463"/>
                  </a:lnTo>
                  <a:lnTo>
                    <a:pt x="109" y="491"/>
                  </a:lnTo>
                  <a:lnTo>
                    <a:pt x="146" y="566"/>
                  </a:lnTo>
                  <a:lnTo>
                    <a:pt x="134" y="632"/>
                  </a:lnTo>
                  <a:lnTo>
                    <a:pt x="56" y="683"/>
                  </a:lnTo>
                  <a:lnTo>
                    <a:pt x="119" y="828"/>
                  </a:lnTo>
                  <a:lnTo>
                    <a:pt x="265" y="757"/>
                  </a:lnTo>
                  <a:lnTo>
                    <a:pt x="236" y="667"/>
                  </a:lnTo>
                  <a:lnTo>
                    <a:pt x="287" y="622"/>
                  </a:lnTo>
                  <a:lnTo>
                    <a:pt x="386" y="629"/>
                  </a:lnTo>
                  <a:lnTo>
                    <a:pt x="424" y="665"/>
                  </a:lnTo>
                  <a:lnTo>
                    <a:pt x="400" y="757"/>
                  </a:lnTo>
                  <a:lnTo>
                    <a:pt x="567" y="804"/>
                  </a:lnTo>
                  <a:lnTo>
                    <a:pt x="598" y="667"/>
                  </a:lnTo>
                  <a:lnTo>
                    <a:pt x="529" y="625"/>
                  </a:lnTo>
                  <a:lnTo>
                    <a:pt x="514" y="537"/>
                  </a:lnTo>
                  <a:lnTo>
                    <a:pt x="530" y="470"/>
                  </a:lnTo>
                  <a:lnTo>
                    <a:pt x="597" y="448"/>
                  </a:lnTo>
                  <a:lnTo>
                    <a:pt x="638" y="524"/>
                  </a:lnTo>
                  <a:lnTo>
                    <a:pt x="762" y="380"/>
                  </a:lnTo>
                  <a:lnTo>
                    <a:pt x="638" y="273"/>
                  </a:lnTo>
                  <a:lnTo>
                    <a:pt x="586" y="317"/>
                  </a:lnTo>
                  <a:lnTo>
                    <a:pt x="501" y="286"/>
                  </a:lnTo>
                  <a:lnTo>
                    <a:pt x="508" y="199"/>
                  </a:lnTo>
                  <a:lnTo>
                    <a:pt x="571" y="149"/>
                  </a:lnTo>
                  <a:lnTo>
                    <a:pt x="528" y="0"/>
                  </a:lnTo>
                  <a:lnTo>
                    <a:pt x="362" y="60"/>
                  </a:lnTo>
                  <a:lnTo>
                    <a:pt x="382" y="151"/>
                  </a:lnTo>
                  <a:lnTo>
                    <a:pt x="320" y="197"/>
                  </a:lnTo>
                  <a:lnTo>
                    <a:pt x="220" y="163"/>
                  </a:lnTo>
                  <a:lnTo>
                    <a:pt x="202" y="44"/>
                  </a:lnTo>
                  <a:lnTo>
                    <a:pt x="34" y="43"/>
                  </a:lnTo>
                  <a:lnTo>
                    <a:pt x="64" y="204"/>
                  </a:lnTo>
                  <a:lnTo>
                    <a:pt x="132" y="194"/>
                  </a:lnTo>
                  <a:lnTo>
                    <a:pt x="128" y="331"/>
                  </a:lnTo>
                  <a:lnTo>
                    <a:pt x="31" y="363"/>
                  </a:lnTo>
                  <a:lnTo>
                    <a:pt x="0" y="352"/>
                  </a:lnTo>
                  <a:lnTo>
                    <a:pt x="0" y="392"/>
                  </a:lnTo>
                  <a:lnTo>
                    <a:pt x="0" y="415"/>
                  </a:lnTo>
                  <a:lnTo>
                    <a:pt x="0" y="467"/>
                  </a:lnTo>
                  <a:lnTo>
                    <a:pt x="0" y="493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" name="Group 310"/>
            <p:cNvGrpSpPr>
              <a:grpSpLocks/>
            </p:cNvGrpSpPr>
            <p:nvPr/>
          </p:nvGrpSpPr>
          <p:grpSpPr bwMode="auto">
            <a:xfrm>
              <a:off x="2408" y="1814"/>
              <a:ext cx="423" cy="361"/>
              <a:chOff x="2408" y="1814"/>
              <a:chExt cx="423" cy="361"/>
            </a:xfrm>
          </p:grpSpPr>
          <p:sp>
            <p:nvSpPr>
              <p:cNvPr id="22761" name="Freeform 311"/>
              <p:cNvSpPr>
                <a:spLocks/>
              </p:cNvSpPr>
              <p:nvPr/>
            </p:nvSpPr>
            <p:spPr bwMode="auto">
              <a:xfrm>
                <a:off x="2408" y="1952"/>
                <a:ext cx="68" cy="103"/>
              </a:xfrm>
              <a:custGeom>
                <a:avLst/>
                <a:gdLst>
                  <a:gd name="T0" fmla="*/ 136 w 136"/>
                  <a:gd name="T1" fmla="*/ 206 h 206"/>
                  <a:gd name="T2" fmla="*/ 0 w 136"/>
                  <a:gd name="T3" fmla="*/ 124 h 206"/>
                  <a:gd name="T4" fmla="*/ 86 w 136"/>
                  <a:gd name="T5" fmla="*/ 0 h 206"/>
                  <a:gd name="T6" fmla="*/ 136 w 136"/>
                  <a:gd name="T7" fmla="*/ 20 h 206"/>
                  <a:gd name="T8" fmla="*/ 136 w 136"/>
                  <a:gd name="T9" fmla="*/ 60 h 206"/>
                  <a:gd name="T10" fmla="*/ 136 w 136"/>
                  <a:gd name="T11" fmla="*/ 83 h 206"/>
                  <a:gd name="T12" fmla="*/ 136 w 136"/>
                  <a:gd name="T13" fmla="*/ 135 h 206"/>
                  <a:gd name="T14" fmla="*/ 136 w 136"/>
                  <a:gd name="T15" fmla="*/ 161 h 206"/>
                  <a:gd name="T16" fmla="*/ 136 w 136"/>
                  <a:gd name="T17" fmla="*/ 206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"/>
                  <a:gd name="T28" fmla="*/ 0 h 206"/>
                  <a:gd name="T29" fmla="*/ 136 w 136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" h="206">
                    <a:moveTo>
                      <a:pt x="136" y="206"/>
                    </a:moveTo>
                    <a:lnTo>
                      <a:pt x="0" y="124"/>
                    </a:lnTo>
                    <a:lnTo>
                      <a:pt x="86" y="0"/>
                    </a:lnTo>
                    <a:lnTo>
                      <a:pt x="136" y="20"/>
                    </a:lnTo>
                    <a:lnTo>
                      <a:pt x="136" y="60"/>
                    </a:lnTo>
                    <a:lnTo>
                      <a:pt x="136" y="83"/>
                    </a:lnTo>
                    <a:lnTo>
                      <a:pt x="136" y="135"/>
                    </a:lnTo>
                    <a:lnTo>
                      <a:pt x="136" y="161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2" name="Freeform 312"/>
              <p:cNvSpPr>
                <a:spLocks/>
              </p:cNvSpPr>
              <p:nvPr/>
            </p:nvSpPr>
            <p:spPr bwMode="auto">
              <a:xfrm>
                <a:off x="2552" y="1862"/>
                <a:ext cx="144" cy="123"/>
              </a:xfrm>
              <a:custGeom>
                <a:avLst/>
                <a:gdLst>
                  <a:gd name="T0" fmla="*/ 5 w 288"/>
                  <a:gd name="T1" fmla="*/ 43 h 247"/>
                  <a:gd name="T2" fmla="*/ 23 w 288"/>
                  <a:gd name="T3" fmla="*/ 95 h 247"/>
                  <a:gd name="T4" fmla="*/ 51 w 288"/>
                  <a:gd name="T5" fmla="*/ 163 h 247"/>
                  <a:gd name="T6" fmla="*/ 79 w 288"/>
                  <a:gd name="T7" fmla="*/ 222 h 247"/>
                  <a:gd name="T8" fmla="*/ 101 w 288"/>
                  <a:gd name="T9" fmla="*/ 247 h 247"/>
                  <a:gd name="T10" fmla="*/ 114 w 288"/>
                  <a:gd name="T11" fmla="*/ 237 h 247"/>
                  <a:gd name="T12" fmla="*/ 105 w 288"/>
                  <a:gd name="T13" fmla="*/ 213 h 247"/>
                  <a:gd name="T14" fmla="*/ 82 w 288"/>
                  <a:gd name="T15" fmla="*/ 174 h 247"/>
                  <a:gd name="T16" fmla="*/ 54 w 288"/>
                  <a:gd name="T17" fmla="*/ 121 h 247"/>
                  <a:gd name="T18" fmla="*/ 30 w 288"/>
                  <a:gd name="T19" fmla="*/ 66 h 247"/>
                  <a:gd name="T20" fmla="*/ 29 w 288"/>
                  <a:gd name="T21" fmla="*/ 51 h 247"/>
                  <a:gd name="T22" fmla="*/ 53 w 288"/>
                  <a:gd name="T23" fmla="*/ 85 h 247"/>
                  <a:gd name="T24" fmla="*/ 88 w 288"/>
                  <a:gd name="T25" fmla="*/ 135 h 247"/>
                  <a:gd name="T26" fmla="*/ 124 w 288"/>
                  <a:gd name="T27" fmla="*/ 191 h 247"/>
                  <a:gd name="T28" fmla="*/ 147 w 288"/>
                  <a:gd name="T29" fmla="*/ 225 h 247"/>
                  <a:gd name="T30" fmla="*/ 158 w 288"/>
                  <a:gd name="T31" fmla="*/ 229 h 247"/>
                  <a:gd name="T32" fmla="*/ 167 w 288"/>
                  <a:gd name="T33" fmla="*/ 225 h 247"/>
                  <a:gd name="T34" fmla="*/ 174 w 288"/>
                  <a:gd name="T35" fmla="*/ 214 h 247"/>
                  <a:gd name="T36" fmla="*/ 184 w 288"/>
                  <a:gd name="T37" fmla="*/ 199 h 247"/>
                  <a:gd name="T38" fmla="*/ 211 w 288"/>
                  <a:gd name="T39" fmla="*/ 150 h 247"/>
                  <a:gd name="T40" fmla="*/ 246 w 288"/>
                  <a:gd name="T41" fmla="*/ 85 h 247"/>
                  <a:gd name="T42" fmla="*/ 275 w 288"/>
                  <a:gd name="T43" fmla="*/ 31 h 247"/>
                  <a:gd name="T44" fmla="*/ 288 w 288"/>
                  <a:gd name="T45" fmla="*/ 3 h 247"/>
                  <a:gd name="T46" fmla="*/ 281 w 288"/>
                  <a:gd name="T47" fmla="*/ 3 h 247"/>
                  <a:gd name="T48" fmla="*/ 267 w 288"/>
                  <a:gd name="T49" fmla="*/ 23 h 247"/>
                  <a:gd name="T50" fmla="*/ 236 w 288"/>
                  <a:gd name="T51" fmla="*/ 71 h 247"/>
                  <a:gd name="T52" fmla="*/ 197 w 288"/>
                  <a:gd name="T53" fmla="*/ 135 h 247"/>
                  <a:gd name="T54" fmla="*/ 166 w 288"/>
                  <a:gd name="T55" fmla="*/ 188 h 247"/>
                  <a:gd name="T56" fmla="*/ 149 w 288"/>
                  <a:gd name="T57" fmla="*/ 192 h 247"/>
                  <a:gd name="T58" fmla="*/ 116 w 288"/>
                  <a:gd name="T59" fmla="*/ 150 h 247"/>
                  <a:gd name="T60" fmla="*/ 75 w 288"/>
                  <a:gd name="T61" fmla="*/ 92 h 247"/>
                  <a:gd name="T62" fmla="*/ 37 w 288"/>
                  <a:gd name="T63" fmla="*/ 41 h 247"/>
                  <a:gd name="T64" fmla="*/ 13 w 288"/>
                  <a:gd name="T65" fmla="*/ 18 h 247"/>
                  <a:gd name="T66" fmla="*/ 0 w 288"/>
                  <a:gd name="T67" fmla="*/ 23 h 2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8"/>
                  <a:gd name="T103" fmla="*/ 0 h 247"/>
                  <a:gd name="T104" fmla="*/ 288 w 288"/>
                  <a:gd name="T105" fmla="*/ 247 h 2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8" h="247">
                    <a:moveTo>
                      <a:pt x="0" y="32"/>
                    </a:moveTo>
                    <a:lnTo>
                      <a:pt x="5" y="43"/>
                    </a:lnTo>
                    <a:lnTo>
                      <a:pt x="13" y="65"/>
                    </a:lnTo>
                    <a:lnTo>
                      <a:pt x="23" y="95"/>
                    </a:lnTo>
                    <a:lnTo>
                      <a:pt x="37" y="128"/>
                    </a:lnTo>
                    <a:lnTo>
                      <a:pt x="51" y="163"/>
                    </a:lnTo>
                    <a:lnTo>
                      <a:pt x="66" y="195"/>
                    </a:lnTo>
                    <a:lnTo>
                      <a:pt x="79" y="222"/>
                    </a:lnTo>
                    <a:lnTo>
                      <a:pt x="91" y="240"/>
                    </a:lnTo>
                    <a:lnTo>
                      <a:pt x="101" y="247"/>
                    </a:lnTo>
                    <a:lnTo>
                      <a:pt x="109" y="245"/>
                    </a:lnTo>
                    <a:lnTo>
                      <a:pt x="114" y="237"/>
                    </a:lnTo>
                    <a:lnTo>
                      <a:pt x="111" y="224"/>
                    </a:lnTo>
                    <a:lnTo>
                      <a:pt x="105" y="213"/>
                    </a:lnTo>
                    <a:lnTo>
                      <a:pt x="94" y="196"/>
                    </a:lnTo>
                    <a:lnTo>
                      <a:pt x="82" y="174"/>
                    </a:lnTo>
                    <a:lnTo>
                      <a:pt x="68" y="149"/>
                    </a:lnTo>
                    <a:lnTo>
                      <a:pt x="54" y="121"/>
                    </a:lnTo>
                    <a:lnTo>
                      <a:pt x="41" y="93"/>
                    </a:lnTo>
                    <a:lnTo>
                      <a:pt x="30" y="66"/>
                    </a:lnTo>
                    <a:lnTo>
                      <a:pt x="22" y="41"/>
                    </a:lnTo>
                    <a:lnTo>
                      <a:pt x="29" y="51"/>
                    </a:lnTo>
                    <a:lnTo>
                      <a:pt x="39" y="66"/>
                    </a:lnTo>
                    <a:lnTo>
                      <a:pt x="53" y="85"/>
                    </a:lnTo>
                    <a:lnTo>
                      <a:pt x="70" y="108"/>
                    </a:lnTo>
                    <a:lnTo>
                      <a:pt x="88" y="135"/>
                    </a:lnTo>
                    <a:lnTo>
                      <a:pt x="106" y="163"/>
                    </a:lnTo>
                    <a:lnTo>
                      <a:pt x="124" y="191"/>
                    </a:lnTo>
                    <a:lnTo>
                      <a:pt x="142" y="218"/>
                    </a:lnTo>
                    <a:lnTo>
                      <a:pt x="147" y="225"/>
                    </a:lnTo>
                    <a:lnTo>
                      <a:pt x="153" y="228"/>
                    </a:lnTo>
                    <a:lnTo>
                      <a:pt x="158" y="229"/>
                    </a:lnTo>
                    <a:lnTo>
                      <a:pt x="162" y="227"/>
                    </a:lnTo>
                    <a:lnTo>
                      <a:pt x="167" y="225"/>
                    </a:lnTo>
                    <a:lnTo>
                      <a:pt x="170" y="220"/>
                    </a:lnTo>
                    <a:lnTo>
                      <a:pt x="174" y="214"/>
                    </a:lnTo>
                    <a:lnTo>
                      <a:pt x="177" y="210"/>
                    </a:lnTo>
                    <a:lnTo>
                      <a:pt x="184" y="199"/>
                    </a:lnTo>
                    <a:lnTo>
                      <a:pt x="196" y="177"/>
                    </a:lnTo>
                    <a:lnTo>
                      <a:pt x="211" y="150"/>
                    </a:lnTo>
                    <a:lnTo>
                      <a:pt x="229" y="118"/>
                    </a:lnTo>
                    <a:lnTo>
                      <a:pt x="246" y="85"/>
                    </a:lnTo>
                    <a:lnTo>
                      <a:pt x="263" y="55"/>
                    </a:lnTo>
                    <a:lnTo>
                      <a:pt x="275" y="31"/>
                    </a:lnTo>
                    <a:lnTo>
                      <a:pt x="283" y="16"/>
                    </a:lnTo>
                    <a:lnTo>
                      <a:pt x="288" y="3"/>
                    </a:lnTo>
                    <a:lnTo>
                      <a:pt x="287" y="0"/>
                    </a:lnTo>
                    <a:lnTo>
                      <a:pt x="281" y="3"/>
                    </a:lnTo>
                    <a:lnTo>
                      <a:pt x="274" y="12"/>
                    </a:lnTo>
                    <a:lnTo>
                      <a:pt x="267" y="23"/>
                    </a:lnTo>
                    <a:lnTo>
                      <a:pt x="253" y="44"/>
                    </a:lnTo>
                    <a:lnTo>
                      <a:pt x="236" y="71"/>
                    </a:lnTo>
                    <a:lnTo>
                      <a:pt x="217" y="103"/>
                    </a:lnTo>
                    <a:lnTo>
                      <a:pt x="197" y="135"/>
                    </a:lnTo>
                    <a:lnTo>
                      <a:pt x="180" y="164"/>
                    </a:lnTo>
                    <a:lnTo>
                      <a:pt x="166" y="188"/>
                    </a:lnTo>
                    <a:lnTo>
                      <a:pt x="158" y="203"/>
                    </a:lnTo>
                    <a:lnTo>
                      <a:pt x="149" y="192"/>
                    </a:lnTo>
                    <a:lnTo>
                      <a:pt x="134" y="174"/>
                    </a:lnTo>
                    <a:lnTo>
                      <a:pt x="116" y="150"/>
                    </a:lnTo>
                    <a:lnTo>
                      <a:pt x="96" y="121"/>
                    </a:lnTo>
                    <a:lnTo>
                      <a:pt x="75" y="92"/>
                    </a:lnTo>
                    <a:lnTo>
                      <a:pt x="55" y="65"/>
                    </a:lnTo>
                    <a:lnTo>
                      <a:pt x="37" y="41"/>
                    </a:lnTo>
                    <a:lnTo>
                      <a:pt x="23" y="25"/>
                    </a:lnTo>
                    <a:lnTo>
                      <a:pt x="13" y="18"/>
                    </a:lnTo>
                    <a:lnTo>
                      <a:pt x="5" y="18"/>
                    </a:lnTo>
                    <a:lnTo>
                      <a:pt x="0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3" name="Freeform 313"/>
              <p:cNvSpPr>
                <a:spLocks/>
              </p:cNvSpPr>
              <p:nvPr/>
            </p:nvSpPr>
            <p:spPr bwMode="auto">
              <a:xfrm>
                <a:off x="2513" y="1828"/>
                <a:ext cx="41" cy="42"/>
              </a:xfrm>
              <a:custGeom>
                <a:avLst/>
                <a:gdLst>
                  <a:gd name="T0" fmla="*/ 16 w 82"/>
                  <a:gd name="T1" fmla="*/ 8 h 83"/>
                  <a:gd name="T2" fmla="*/ 15 w 82"/>
                  <a:gd name="T3" fmla="*/ 20 h 83"/>
                  <a:gd name="T4" fmla="*/ 15 w 82"/>
                  <a:gd name="T5" fmla="*/ 35 h 83"/>
                  <a:gd name="T6" fmla="*/ 15 w 82"/>
                  <a:gd name="T7" fmla="*/ 51 h 83"/>
                  <a:gd name="T8" fmla="*/ 16 w 82"/>
                  <a:gd name="T9" fmla="*/ 64 h 83"/>
                  <a:gd name="T10" fmla="*/ 22 w 82"/>
                  <a:gd name="T11" fmla="*/ 64 h 83"/>
                  <a:gd name="T12" fmla="*/ 29 w 82"/>
                  <a:gd name="T13" fmla="*/ 65 h 83"/>
                  <a:gd name="T14" fmla="*/ 38 w 82"/>
                  <a:gd name="T15" fmla="*/ 65 h 83"/>
                  <a:gd name="T16" fmla="*/ 47 w 82"/>
                  <a:gd name="T17" fmla="*/ 66 h 83"/>
                  <a:gd name="T18" fmla="*/ 55 w 82"/>
                  <a:gd name="T19" fmla="*/ 67 h 83"/>
                  <a:gd name="T20" fmla="*/ 64 w 82"/>
                  <a:gd name="T21" fmla="*/ 68 h 83"/>
                  <a:gd name="T22" fmla="*/ 71 w 82"/>
                  <a:gd name="T23" fmla="*/ 70 h 83"/>
                  <a:gd name="T24" fmla="*/ 77 w 82"/>
                  <a:gd name="T25" fmla="*/ 73 h 83"/>
                  <a:gd name="T26" fmla="*/ 82 w 82"/>
                  <a:gd name="T27" fmla="*/ 77 h 83"/>
                  <a:gd name="T28" fmla="*/ 79 w 82"/>
                  <a:gd name="T29" fmla="*/ 80 h 83"/>
                  <a:gd name="T30" fmla="*/ 72 w 82"/>
                  <a:gd name="T31" fmla="*/ 81 h 83"/>
                  <a:gd name="T32" fmla="*/ 64 w 82"/>
                  <a:gd name="T33" fmla="*/ 81 h 83"/>
                  <a:gd name="T34" fmla="*/ 59 w 82"/>
                  <a:gd name="T35" fmla="*/ 81 h 83"/>
                  <a:gd name="T36" fmla="*/ 52 w 82"/>
                  <a:gd name="T37" fmla="*/ 82 h 83"/>
                  <a:gd name="T38" fmla="*/ 42 w 82"/>
                  <a:gd name="T39" fmla="*/ 82 h 83"/>
                  <a:gd name="T40" fmla="*/ 34 w 82"/>
                  <a:gd name="T41" fmla="*/ 83 h 83"/>
                  <a:gd name="T42" fmla="*/ 25 w 82"/>
                  <a:gd name="T43" fmla="*/ 83 h 83"/>
                  <a:gd name="T44" fmla="*/ 17 w 82"/>
                  <a:gd name="T45" fmla="*/ 83 h 83"/>
                  <a:gd name="T46" fmla="*/ 10 w 82"/>
                  <a:gd name="T47" fmla="*/ 82 h 83"/>
                  <a:gd name="T48" fmla="*/ 4 w 82"/>
                  <a:gd name="T49" fmla="*/ 80 h 83"/>
                  <a:gd name="T50" fmla="*/ 0 w 82"/>
                  <a:gd name="T51" fmla="*/ 69 h 83"/>
                  <a:gd name="T52" fmla="*/ 0 w 82"/>
                  <a:gd name="T53" fmla="*/ 50 h 83"/>
                  <a:gd name="T54" fmla="*/ 2 w 82"/>
                  <a:gd name="T55" fmla="*/ 29 h 83"/>
                  <a:gd name="T56" fmla="*/ 6 w 82"/>
                  <a:gd name="T57" fmla="*/ 14 h 83"/>
                  <a:gd name="T58" fmla="*/ 9 w 82"/>
                  <a:gd name="T59" fmla="*/ 5 h 83"/>
                  <a:gd name="T60" fmla="*/ 12 w 82"/>
                  <a:gd name="T61" fmla="*/ 0 h 83"/>
                  <a:gd name="T62" fmla="*/ 16 w 82"/>
                  <a:gd name="T63" fmla="*/ 0 h 83"/>
                  <a:gd name="T64" fmla="*/ 16 w 82"/>
                  <a:gd name="T65" fmla="*/ 8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16" y="8"/>
                    </a:moveTo>
                    <a:lnTo>
                      <a:pt x="15" y="20"/>
                    </a:lnTo>
                    <a:lnTo>
                      <a:pt x="15" y="35"/>
                    </a:lnTo>
                    <a:lnTo>
                      <a:pt x="15" y="51"/>
                    </a:lnTo>
                    <a:lnTo>
                      <a:pt x="16" y="64"/>
                    </a:lnTo>
                    <a:lnTo>
                      <a:pt x="22" y="64"/>
                    </a:lnTo>
                    <a:lnTo>
                      <a:pt x="29" y="65"/>
                    </a:lnTo>
                    <a:lnTo>
                      <a:pt x="38" y="65"/>
                    </a:lnTo>
                    <a:lnTo>
                      <a:pt x="47" y="66"/>
                    </a:lnTo>
                    <a:lnTo>
                      <a:pt x="55" y="67"/>
                    </a:lnTo>
                    <a:lnTo>
                      <a:pt x="64" y="68"/>
                    </a:lnTo>
                    <a:lnTo>
                      <a:pt x="71" y="70"/>
                    </a:lnTo>
                    <a:lnTo>
                      <a:pt x="77" y="73"/>
                    </a:lnTo>
                    <a:lnTo>
                      <a:pt x="82" y="77"/>
                    </a:lnTo>
                    <a:lnTo>
                      <a:pt x="79" y="80"/>
                    </a:lnTo>
                    <a:lnTo>
                      <a:pt x="72" y="81"/>
                    </a:lnTo>
                    <a:lnTo>
                      <a:pt x="64" y="81"/>
                    </a:lnTo>
                    <a:lnTo>
                      <a:pt x="59" y="81"/>
                    </a:lnTo>
                    <a:lnTo>
                      <a:pt x="52" y="82"/>
                    </a:lnTo>
                    <a:lnTo>
                      <a:pt x="42" y="82"/>
                    </a:lnTo>
                    <a:lnTo>
                      <a:pt x="34" y="83"/>
                    </a:lnTo>
                    <a:lnTo>
                      <a:pt x="25" y="83"/>
                    </a:lnTo>
                    <a:lnTo>
                      <a:pt x="17" y="83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0" y="69"/>
                    </a:lnTo>
                    <a:lnTo>
                      <a:pt x="0" y="50"/>
                    </a:lnTo>
                    <a:lnTo>
                      <a:pt x="2" y="29"/>
                    </a:lnTo>
                    <a:lnTo>
                      <a:pt x="6" y="14"/>
                    </a:lnTo>
                    <a:lnTo>
                      <a:pt x="9" y="5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4" name="Freeform 314"/>
              <p:cNvSpPr>
                <a:spLocks/>
              </p:cNvSpPr>
              <p:nvPr/>
            </p:nvSpPr>
            <p:spPr bwMode="auto">
              <a:xfrm>
                <a:off x="2526" y="1824"/>
                <a:ext cx="36" cy="36"/>
              </a:xfrm>
              <a:custGeom>
                <a:avLst/>
                <a:gdLst>
                  <a:gd name="T0" fmla="*/ 5 w 72"/>
                  <a:gd name="T1" fmla="*/ 13 h 73"/>
                  <a:gd name="T2" fmla="*/ 8 w 72"/>
                  <a:gd name="T3" fmla="*/ 14 h 73"/>
                  <a:gd name="T4" fmla="*/ 13 w 72"/>
                  <a:gd name="T5" fmla="*/ 15 h 73"/>
                  <a:gd name="T6" fmla="*/ 19 w 72"/>
                  <a:gd name="T7" fmla="*/ 16 h 73"/>
                  <a:gd name="T8" fmla="*/ 24 w 72"/>
                  <a:gd name="T9" fmla="*/ 17 h 73"/>
                  <a:gd name="T10" fmla="*/ 31 w 72"/>
                  <a:gd name="T11" fmla="*/ 19 h 73"/>
                  <a:gd name="T12" fmla="*/ 38 w 72"/>
                  <a:gd name="T13" fmla="*/ 19 h 73"/>
                  <a:gd name="T14" fmla="*/ 46 w 72"/>
                  <a:gd name="T15" fmla="*/ 19 h 73"/>
                  <a:gd name="T16" fmla="*/ 54 w 72"/>
                  <a:gd name="T17" fmla="*/ 19 h 73"/>
                  <a:gd name="T18" fmla="*/ 53 w 72"/>
                  <a:gd name="T19" fmla="*/ 32 h 73"/>
                  <a:gd name="T20" fmla="*/ 52 w 72"/>
                  <a:gd name="T21" fmla="*/ 50 h 73"/>
                  <a:gd name="T22" fmla="*/ 54 w 72"/>
                  <a:gd name="T23" fmla="*/ 65 h 73"/>
                  <a:gd name="T24" fmla="*/ 61 w 72"/>
                  <a:gd name="T25" fmla="*/ 73 h 73"/>
                  <a:gd name="T26" fmla="*/ 67 w 72"/>
                  <a:gd name="T27" fmla="*/ 66 h 73"/>
                  <a:gd name="T28" fmla="*/ 69 w 72"/>
                  <a:gd name="T29" fmla="*/ 47 h 73"/>
                  <a:gd name="T30" fmla="*/ 70 w 72"/>
                  <a:gd name="T31" fmla="*/ 27 h 73"/>
                  <a:gd name="T32" fmla="*/ 72 w 72"/>
                  <a:gd name="T33" fmla="*/ 12 h 73"/>
                  <a:gd name="T34" fmla="*/ 72 w 72"/>
                  <a:gd name="T35" fmla="*/ 6 h 73"/>
                  <a:gd name="T36" fmla="*/ 68 w 72"/>
                  <a:gd name="T37" fmla="*/ 2 h 73"/>
                  <a:gd name="T38" fmla="*/ 63 w 72"/>
                  <a:gd name="T39" fmla="*/ 0 h 73"/>
                  <a:gd name="T40" fmla="*/ 57 w 72"/>
                  <a:gd name="T41" fmla="*/ 0 h 73"/>
                  <a:gd name="T42" fmla="*/ 52 w 72"/>
                  <a:gd name="T43" fmla="*/ 1 h 73"/>
                  <a:gd name="T44" fmla="*/ 45 w 72"/>
                  <a:gd name="T45" fmla="*/ 1 h 73"/>
                  <a:gd name="T46" fmla="*/ 37 w 72"/>
                  <a:gd name="T47" fmla="*/ 2 h 73"/>
                  <a:gd name="T48" fmla="*/ 29 w 72"/>
                  <a:gd name="T49" fmla="*/ 4 h 73"/>
                  <a:gd name="T50" fmla="*/ 21 w 72"/>
                  <a:gd name="T51" fmla="*/ 6 h 73"/>
                  <a:gd name="T52" fmla="*/ 14 w 72"/>
                  <a:gd name="T53" fmla="*/ 7 h 73"/>
                  <a:gd name="T54" fmla="*/ 8 w 72"/>
                  <a:gd name="T55" fmla="*/ 7 h 73"/>
                  <a:gd name="T56" fmla="*/ 6 w 72"/>
                  <a:gd name="T57" fmla="*/ 8 h 73"/>
                  <a:gd name="T58" fmla="*/ 2 w 72"/>
                  <a:gd name="T59" fmla="*/ 9 h 73"/>
                  <a:gd name="T60" fmla="*/ 0 w 72"/>
                  <a:gd name="T61" fmla="*/ 10 h 73"/>
                  <a:gd name="T62" fmla="*/ 0 w 72"/>
                  <a:gd name="T63" fmla="*/ 10 h 73"/>
                  <a:gd name="T64" fmla="*/ 5 w 72"/>
                  <a:gd name="T65" fmla="*/ 13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73"/>
                  <a:gd name="T101" fmla="*/ 72 w 72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73">
                    <a:moveTo>
                      <a:pt x="5" y="13"/>
                    </a:moveTo>
                    <a:lnTo>
                      <a:pt x="8" y="14"/>
                    </a:lnTo>
                    <a:lnTo>
                      <a:pt x="13" y="15"/>
                    </a:lnTo>
                    <a:lnTo>
                      <a:pt x="19" y="16"/>
                    </a:lnTo>
                    <a:lnTo>
                      <a:pt x="24" y="17"/>
                    </a:lnTo>
                    <a:lnTo>
                      <a:pt x="31" y="19"/>
                    </a:lnTo>
                    <a:lnTo>
                      <a:pt x="38" y="19"/>
                    </a:lnTo>
                    <a:lnTo>
                      <a:pt x="46" y="19"/>
                    </a:lnTo>
                    <a:lnTo>
                      <a:pt x="54" y="19"/>
                    </a:lnTo>
                    <a:lnTo>
                      <a:pt x="53" y="32"/>
                    </a:lnTo>
                    <a:lnTo>
                      <a:pt x="52" y="50"/>
                    </a:lnTo>
                    <a:lnTo>
                      <a:pt x="54" y="65"/>
                    </a:lnTo>
                    <a:lnTo>
                      <a:pt x="61" y="73"/>
                    </a:lnTo>
                    <a:lnTo>
                      <a:pt x="67" y="66"/>
                    </a:lnTo>
                    <a:lnTo>
                      <a:pt x="69" y="47"/>
                    </a:lnTo>
                    <a:lnTo>
                      <a:pt x="70" y="27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68" y="2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37" y="2"/>
                    </a:lnTo>
                    <a:lnTo>
                      <a:pt x="29" y="4"/>
                    </a:lnTo>
                    <a:lnTo>
                      <a:pt x="21" y="6"/>
                    </a:lnTo>
                    <a:lnTo>
                      <a:pt x="14" y="7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5" name="Freeform 315"/>
              <p:cNvSpPr>
                <a:spLocks/>
              </p:cNvSpPr>
              <p:nvPr/>
            </p:nvSpPr>
            <p:spPr bwMode="auto">
              <a:xfrm>
                <a:off x="2587" y="1891"/>
                <a:ext cx="77" cy="20"/>
              </a:xfrm>
              <a:custGeom>
                <a:avLst/>
                <a:gdLst>
                  <a:gd name="T0" fmla="*/ 12 w 156"/>
                  <a:gd name="T1" fmla="*/ 9 h 40"/>
                  <a:gd name="T2" fmla="*/ 22 w 156"/>
                  <a:gd name="T3" fmla="*/ 12 h 40"/>
                  <a:gd name="T4" fmla="*/ 36 w 156"/>
                  <a:gd name="T5" fmla="*/ 16 h 40"/>
                  <a:gd name="T6" fmla="*/ 54 w 156"/>
                  <a:gd name="T7" fmla="*/ 18 h 40"/>
                  <a:gd name="T8" fmla="*/ 74 w 156"/>
                  <a:gd name="T9" fmla="*/ 19 h 40"/>
                  <a:gd name="T10" fmla="*/ 93 w 156"/>
                  <a:gd name="T11" fmla="*/ 19 h 40"/>
                  <a:gd name="T12" fmla="*/ 112 w 156"/>
                  <a:gd name="T13" fmla="*/ 17 h 40"/>
                  <a:gd name="T14" fmla="*/ 127 w 156"/>
                  <a:gd name="T15" fmla="*/ 14 h 40"/>
                  <a:gd name="T16" fmla="*/ 138 w 156"/>
                  <a:gd name="T17" fmla="*/ 8 h 40"/>
                  <a:gd name="T18" fmla="*/ 151 w 156"/>
                  <a:gd name="T19" fmla="*/ 0 h 40"/>
                  <a:gd name="T20" fmla="*/ 156 w 156"/>
                  <a:gd name="T21" fmla="*/ 1 h 40"/>
                  <a:gd name="T22" fmla="*/ 156 w 156"/>
                  <a:gd name="T23" fmla="*/ 7 h 40"/>
                  <a:gd name="T24" fmla="*/ 149 w 156"/>
                  <a:gd name="T25" fmla="*/ 16 h 40"/>
                  <a:gd name="T26" fmla="*/ 135 w 156"/>
                  <a:gd name="T27" fmla="*/ 27 h 40"/>
                  <a:gd name="T28" fmla="*/ 118 w 156"/>
                  <a:gd name="T29" fmla="*/ 34 h 40"/>
                  <a:gd name="T30" fmla="*/ 99 w 156"/>
                  <a:gd name="T31" fmla="*/ 39 h 40"/>
                  <a:gd name="T32" fmla="*/ 80 w 156"/>
                  <a:gd name="T33" fmla="*/ 40 h 40"/>
                  <a:gd name="T34" fmla="*/ 60 w 156"/>
                  <a:gd name="T35" fmla="*/ 39 h 40"/>
                  <a:gd name="T36" fmla="*/ 42 w 156"/>
                  <a:gd name="T37" fmla="*/ 34 h 40"/>
                  <a:gd name="T38" fmla="*/ 25 w 156"/>
                  <a:gd name="T39" fmla="*/ 29 h 40"/>
                  <a:gd name="T40" fmla="*/ 13 w 156"/>
                  <a:gd name="T41" fmla="*/ 21 h 40"/>
                  <a:gd name="T42" fmla="*/ 1 w 156"/>
                  <a:gd name="T43" fmla="*/ 9 h 40"/>
                  <a:gd name="T44" fmla="*/ 0 w 156"/>
                  <a:gd name="T45" fmla="*/ 4 h 40"/>
                  <a:gd name="T46" fmla="*/ 5 w 156"/>
                  <a:gd name="T47" fmla="*/ 6 h 40"/>
                  <a:gd name="T48" fmla="*/ 12 w 156"/>
                  <a:gd name="T49" fmla="*/ 9 h 4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40"/>
                  <a:gd name="T77" fmla="*/ 156 w 156"/>
                  <a:gd name="T78" fmla="*/ 40 h 4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40">
                    <a:moveTo>
                      <a:pt x="12" y="9"/>
                    </a:moveTo>
                    <a:lnTo>
                      <a:pt x="22" y="12"/>
                    </a:lnTo>
                    <a:lnTo>
                      <a:pt x="36" y="16"/>
                    </a:lnTo>
                    <a:lnTo>
                      <a:pt x="54" y="18"/>
                    </a:lnTo>
                    <a:lnTo>
                      <a:pt x="74" y="19"/>
                    </a:lnTo>
                    <a:lnTo>
                      <a:pt x="93" y="19"/>
                    </a:lnTo>
                    <a:lnTo>
                      <a:pt x="112" y="17"/>
                    </a:lnTo>
                    <a:lnTo>
                      <a:pt x="127" y="14"/>
                    </a:lnTo>
                    <a:lnTo>
                      <a:pt x="138" y="8"/>
                    </a:lnTo>
                    <a:lnTo>
                      <a:pt x="151" y="0"/>
                    </a:lnTo>
                    <a:lnTo>
                      <a:pt x="156" y="1"/>
                    </a:lnTo>
                    <a:lnTo>
                      <a:pt x="156" y="7"/>
                    </a:lnTo>
                    <a:lnTo>
                      <a:pt x="149" y="16"/>
                    </a:lnTo>
                    <a:lnTo>
                      <a:pt x="135" y="27"/>
                    </a:lnTo>
                    <a:lnTo>
                      <a:pt x="118" y="34"/>
                    </a:lnTo>
                    <a:lnTo>
                      <a:pt x="99" y="39"/>
                    </a:lnTo>
                    <a:lnTo>
                      <a:pt x="80" y="40"/>
                    </a:lnTo>
                    <a:lnTo>
                      <a:pt x="60" y="39"/>
                    </a:lnTo>
                    <a:lnTo>
                      <a:pt x="42" y="34"/>
                    </a:lnTo>
                    <a:lnTo>
                      <a:pt x="25" y="29"/>
                    </a:lnTo>
                    <a:lnTo>
                      <a:pt x="13" y="21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6" name="Freeform 316"/>
              <p:cNvSpPr>
                <a:spLocks/>
              </p:cNvSpPr>
              <p:nvPr/>
            </p:nvSpPr>
            <p:spPr bwMode="auto">
              <a:xfrm>
                <a:off x="2493" y="1971"/>
                <a:ext cx="116" cy="95"/>
              </a:xfrm>
              <a:custGeom>
                <a:avLst/>
                <a:gdLst>
                  <a:gd name="T0" fmla="*/ 156 w 233"/>
                  <a:gd name="T1" fmla="*/ 5 h 190"/>
                  <a:gd name="T2" fmla="*/ 105 w 233"/>
                  <a:gd name="T3" fmla="*/ 16 h 190"/>
                  <a:gd name="T4" fmla="*/ 48 w 233"/>
                  <a:gd name="T5" fmla="*/ 31 h 190"/>
                  <a:gd name="T6" fmla="*/ 6 w 233"/>
                  <a:gd name="T7" fmla="*/ 48 h 190"/>
                  <a:gd name="T8" fmla="*/ 3 w 233"/>
                  <a:gd name="T9" fmla="*/ 61 h 190"/>
                  <a:gd name="T10" fmla="*/ 16 w 233"/>
                  <a:gd name="T11" fmla="*/ 68 h 190"/>
                  <a:gd name="T12" fmla="*/ 41 w 233"/>
                  <a:gd name="T13" fmla="*/ 73 h 190"/>
                  <a:gd name="T14" fmla="*/ 72 w 233"/>
                  <a:gd name="T15" fmla="*/ 76 h 190"/>
                  <a:gd name="T16" fmla="*/ 106 w 233"/>
                  <a:gd name="T17" fmla="*/ 78 h 190"/>
                  <a:gd name="T18" fmla="*/ 141 w 233"/>
                  <a:gd name="T19" fmla="*/ 81 h 190"/>
                  <a:gd name="T20" fmla="*/ 173 w 233"/>
                  <a:gd name="T21" fmla="*/ 82 h 190"/>
                  <a:gd name="T22" fmla="*/ 197 w 233"/>
                  <a:gd name="T23" fmla="*/ 82 h 190"/>
                  <a:gd name="T24" fmla="*/ 201 w 233"/>
                  <a:gd name="T25" fmla="*/ 105 h 190"/>
                  <a:gd name="T26" fmla="*/ 183 w 233"/>
                  <a:gd name="T27" fmla="*/ 157 h 190"/>
                  <a:gd name="T28" fmla="*/ 175 w 233"/>
                  <a:gd name="T29" fmla="*/ 188 h 190"/>
                  <a:gd name="T30" fmla="*/ 183 w 233"/>
                  <a:gd name="T31" fmla="*/ 187 h 190"/>
                  <a:gd name="T32" fmla="*/ 195 w 233"/>
                  <a:gd name="T33" fmla="*/ 164 h 190"/>
                  <a:gd name="T34" fmla="*/ 210 w 233"/>
                  <a:gd name="T35" fmla="*/ 133 h 190"/>
                  <a:gd name="T36" fmla="*/ 225 w 233"/>
                  <a:gd name="T37" fmla="*/ 98 h 190"/>
                  <a:gd name="T38" fmla="*/ 233 w 233"/>
                  <a:gd name="T39" fmla="*/ 73 h 190"/>
                  <a:gd name="T40" fmla="*/ 228 w 233"/>
                  <a:gd name="T41" fmla="*/ 65 h 190"/>
                  <a:gd name="T42" fmla="*/ 211 w 233"/>
                  <a:gd name="T43" fmla="*/ 61 h 190"/>
                  <a:gd name="T44" fmla="*/ 186 w 233"/>
                  <a:gd name="T45" fmla="*/ 60 h 190"/>
                  <a:gd name="T46" fmla="*/ 155 w 233"/>
                  <a:gd name="T47" fmla="*/ 60 h 190"/>
                  <a:gd name="T48" fmla="*/ 119 w 233"/>
                  <a:gd name="T49" fmla="*/ 60 h 190"/>
                  <a:gd name="T50" fmla="*/ 84 w 233"/>
                  <a:gd name="T51" fmla="*/ 61 h 190"/>
                  <a:gd name="T52" fmla="*/ 52 w 233"/>
                  <a:gd name="T53" fmla="*/ 60 h 190"/>
                  <a:gd name="T54" fmla="*/ 26 w 233"/>
                  <a:gd name="T55" fmla="*/ 56 h 190"/>
                  <a:gd name="T56" fmla="*/ 27 w 233"/>
                  <a:gd name="T57" fmla="*/ 52 h 190"/>
                  <a:gd name="T58" fmla="*/ 69 w 233"/>
                  <a:gd name="T59" fmla="*/ 41 h 190"/>
                  <a:gd name="T60" fmla="*/ 124 w 233"/>
                  <a:gd name="T61" fmla="*/ 29 h 190"/>
                  <a:gd name="T62" fmla="*/ 167 w 233"/>
                  <a:gd name="T63" fmla="*/ 17 h 190"/>
                  <a:gd name="T64" fmla="*/ 187 w 233"/>
                  <a:gd name="T65" fmla="*/ 9 h 190"/>
                  <a:gd name="T66" fmla="*/ 182 w 233"/>
                  <a:gd name="T67" fmla="*/ 0 h 1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3"/>
                  <a:gd name="T103" fmla="*/ 0 h 190"/>
                  <a:gd name="T104" fmla="*/ 233 w 233"/>
                  <a:gd name="T105" fmla="*/ 190 h 1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3" h="190">
                    <a:moveTo>
                      <a:pt x="170" y="1"/>
                    </a:moveTo>
                    <a:lnTo>
                      <a:pt x="156" y="5"/>
                    </a:lnTo>
                    <a:lnTo>
                      <a:pt x="133" y="9"/>
                    </a:lnTo>
                    <a:lnTo>
                      <a:pt x="105" y="16"/>
                    </a:lnTo>
                    <a:lnTo>
                      <a:pt x="76" y="23"/>
                    </a:lnTo>
                    <a:lnTo>
                      <a:pt x="48" y="31"/>
                    </a:lnTo>
                    <a:lnTo>
                      <a:pt x="23" y="40"/>
                    </a:lnTo>
                    <a:lnTo>
                      <a:pt x="6" y="48"/>
                    </a:lnTo>
                    <a:lnTo>
                      <a:pt x="0" y="58"/>
                    </a:lnTo>
                    <a:lnTo>
                      <a:pt x="3" y="61"/>
                    </a:lnTo>
                    <a:lnTo>
                      <a:pt x="8" y="65"/>
                    </a:lnTo>
                    <a:lnTo>
                      <a:pt x="16" y="68"/>
                    </a:lnTo>
                    <a:lnTo>
                      <a:pt x="27" y="70"/>
                    </a:lnTo>
                    <a:lnTo>
                      <a:pt x="41" y="73"/>
                    </a:lnTo>
                    <a:lnTo>
                      <a:pt x="56" y="75"/>
                    </a:lnTo>
                    <a:lnTo>
                      <a:pt x="72" y="76"/>
                    </a:lnTo>
                    <a:lnTo>
                      <a:pt x="89" y="77"/>
                    </a:lnTo>
                    <a:lnTo>
                      <a:pt x="106" y="78"/>
                    </a:lnTo>
                    <a:lnTo>
                      <a:pt x="124" y="80"/>
                    </a:lnTo>
                    <a:lnTo>
                      <a:pt x="141" y="81"/>
                    </a:lnTo>
                    <a:lnTo>
                      <a:pt x="157" y="81"/>
                    </a:lnTo>
                    <a:lnTo>
                      <a:pt x="173" y="82"/>
                    </a:lnTo>
                    <a:lnTo>
                      <a:pt x="186" y="82"/>
                    </a:lnTo>
                    <a:lnTo>
                      <a:pt x="197" y="82"/>
                    </a:lnTo>
                    <a:lnTo>
                      <a:pt x="207" y="82"/>
                    </a:lnTo>
                    <a:lnTo>
                      <a:pt x="201" y="105"/>
                    </a:lnTo>
                    <a:lnTo>
                      <a:pt x="192" y="131"/>
                    </a:lnTo>
                    <a:lnTo>
                      <a:pt x="183" y="157"/>
                    </a:lnTo>
                    <a:lnTo>
                      <a:pt x="177" y="177"/>
                    </a:lnTo>
                    <a:lnTo>
                      <a:pt x="175" y="188"/>
                    </a:lnTo>
                    <a:lnTo>
                      <a:pt x="178" y="190"/>
                    </a:lnTo>
                    <a:lnTo>
                      <a:pt x="183" y="187"/>
                    </a:lnTo>
                    <a:lnTo>
                      <a:pt x="189" y="176"/>
                    </a:lnTo>
                    <a:lnTo>
                      <a:pt x="195" y="164"/>
                    </a:lnTo>
                    <a:lnTo>
                      <a:pt x="202" y="149"/>
                    </a:lnTo>
                    <a:lnTo>
                      <a:pt x="210" y="133"/>
                    </a:lnTo>
                    <a:lnTo>
                      <a:pt x="218" y="114"/>
                    </a:lnTo>
                    <a:lnTo>
                      <a:pt x="225" y="98"/>
                    </a:lnTo>
                    <a:lnTo>
                      <a:pt x="230" y="84"/>
                    </a:lnTo>
                    <a:lnTo>
                      <a:pt x="233" y="73"/>
                    </a:lnTo>
                    <a:lnTo>
                      <a:pt x="232" y="67"/>
                    </a:lnTo>
                    <a:lnTo>
                      <a:pt x="228" y="65"/>
                    </a:lnTo>
                    <a:lnTo>
                      <a:pt x="220" y="62"/>
                    </a:lnTo>
                    <a:lnTo>
                      <a:pt x="211" y="61"/>
                    </a:lnTo>
                    <a:lnTo>
                      <a:pt x="200" y="60"/>
                    </a:lnTo>
                    <a:lnTo>
                      <a:pt x="186" y="60"/>
                    </a:lnTo>
                    <a:lnTo>
                      <a:pt x="171" y="60"/>
                    </a:lnTo>
                    <a:lnTo>
                      <a:pt x="155" y="60"/>
                    </a:lnTo>
                    <a:lnTo>
                      <a:pt x="137" y="60"/>
                    </a:lnTo>
                    <a:lnTo>
                      <a:pt x="119" y="60"/>
                    </a:lnTo>
                    <a:lnTo>
                      <a:pt x="102" y="61"/>
                    </a:lnTo>
                    <a:lnTo>
                      <a:pt x="84" y="61"/>
                    </a:lnTo>
                    <a:lnTo>
                      <a:pt x="68" y="61"/>
                    </a:lnTo>
                    <a:lnTo>
                      <a:pt x="52" y="60"/>
                    </a:lnTo>
                    <a:lnTo>
                      <a:pt x="38" y="59"/>
                    </a:lnTo>
                    <a:lnTo>
                      <a:pt x="26" y="56"/>
                    </a:lnTo>
                    <a:lnTo>
                      <a:pt x="15" y="54"/>
                    </a:lnTo>
                    <a:lnTo>
                      <a:pt x="27" y="52"/>
                    </a:lnTo>
                    <a:lnTo>
                      <a:pt x="45" y="47"/>
                    </a:lnTo>
                    <a:lnTo>
                      <a:pt x="69" y="41"/>
                    </a:lnTo>
                    <a:lnTo>
                      <a:pt x="97" y="36"/>
                    </a:lnTo>
                    <a:lnTo>
                      <a:pt x="124" y="29"/>
                    </a:lnTo>
                    <a:lnTo>
                      <a:pt x="148" y="22"/>
                    </a:lnTo>
                    <a:lnTo>
                      <a:pt x="167" y="17"/>
                    </a:lnTo>
                    <a:lnTo>
                      <a:pt x="179" y="14"/>
                    </a:lnTo>
                    <a:lnTo>
                      <a:pt x="187" y="9"/>
                    </a:lnTo>
                    <a:lnTo>
                      <a:pt x="188" y="3"/>
                    </a:lnTo>
                    <a:lnTo>
                      <a:pt x="182" y="0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7" name="Freeform 317"/>
              <p:cNvSpPr>
                <a:spLocks/>
              </p:cNvSpPr>
              <p:nvPr/>
            </p:nvSpPr>
            <p:spPr bwMode="auto">
              <a:xfrm>
                <a:off x="2679" y="1814"/>
                <a:ext cx="56" cy="49"/>
              </a:xfrm>
              <a:custGeom>
                <a:avLst/>
                <a:gdLst>
                  <a:gd name="T0" fmla="*/ 67 w 112"/>
                  <a:gd name="T1" fmla="*/ 95 h 97"/>
                  <a:gd name="T2" fmla="*/ 79 w 112"/>
                  <a:gd name="T3" fmla="*/ 93 h 97"/>
                  <a:gd name="T4" fmla="*/ 91 w 112"/>
                  <a:gd name="T5" fmla="*/ 90 h 97"/>
                  <a:gd name="T6" fmla="*/ 102 w 112"/>
                  <a:gd name="T7" fmla="*/ 89 h 97"/>
                  <a:gd name="T8" fmla="*/ 111 w 112"/>
                  <a:gd name="T9" fmla="*/ 86 h 97"/>
                  <a:gd name="T10" fmla="*/ 110 w 112"/>
                  <a:gd name="T11" fmla="*/ 74 h 97"/>
                  <a:gd name="T12" fmla="*/ 99 w 112"/>
                  <a:gd name="T13" fmla="*/ 56 h 97"/>
                  <a:gd name="T14" fmla="*/ 95 w 112"/>
                  <a:gd name="T15" fmla="*/ 22 h 97"/>
                  <a:gd name="T16" fmla="*/ 97 w 112"/>
                  <a:gd name="T17" fmla="*/ 4 h 97"/>
                  <a:gd name="T18" fmla="*/ 88 w 112"/>
                  <a:gd name="T19" fmla="*/ 2 h 97"/>
                  <a:gd name="T20" fmla="*/ 71 w 112"/>
                  <a:gd name="T21" fmla="*/ 11 h 97"/>
                  <a:gd name="T22" fmla="*/ 55 w 112"/>
                  <a:gd name="T23" fmla="*/ 17 h 97"/>
                  <a:gd name="T24" fmla="*/ 36 w 112"/>
                  <a:gd name="T25" fmla="*/ 22 h 97"/>
                  <a:gd name="T26" fmla="*/ 20 w 112"/>
                  <a:gd name="T27" fmla="*/ 25 h 97"/>
                  <a:gd name="T28" fmla="*/ 8 w 112"/>
                  <a:gd name="T29" fmla="*/ 25 h 97"/>
                  <a:gd name="T30" fmla="*/ 0 w 112"/>
                  <a:gd name="T31" fmla="*/ 35 h 97"/>
                  <a:gd name="T32" fmla="*/ 11 w 112"/>
                  <a:gd name="T33" fmla="*/ 54 h 97"/>
                  <a:gd name="T34" fmla="*/ 25 w 112"/>
                  <a:gd name="T35" fmla="*/ 77 h 97"/>
                  <a:gd name="T36" fmla="*/ 30 w 112"/>
                  <a:gd name="T37" fmla="*/ 88 h 97"/>
                  <a:gd name="T38" fmla="*/ 35 w 112"/>
                  <a:gd name="T39" fmla="*/ 86 h 97"/>
                  <a:gd name="T40" fmla="*/ 36 w 112"/>
                  <a:gd name="T41" fmla="*/ 72 h 97"/>
                  <a:gd name="T42" fmla="*/ 28 w 112"/>
                  <a:gd name="T43" fmla="*/ 54 h 97"/>
                  <a:gd name="T44" fmla="*/ 29 w 112"/>
                  <a:gd name="T45" fmla="*/ 42 h 97"/>
                  <a:gd name="T46" fmla="*/ 43 w 112"/>
                  <a:gd name="T47" fmla="*/ 35 h 97"/>
                  <a:gd name="T48" fmla="*/ 57 w 112"/>
                  <a:gd name="T49" fmla="*/ 30 h 97"/>
                  <a:gd name="T50" fmla="*/ 72 w 112"/>
                  <a:gd name="T51" fmla="*/ 24 h 97"/>
                  <a:gd name="T52" fmla="*/ 81 w 112"/>
                  <a:gd name="T53" fmla="*/ 34 h 97"/>
                  <a:gd name="T54" fmla="*/ 84 w 112"/>
                  <a:gd name="T55" fmla="*/ 66 h 97"/>
                  <a:gd name="T56" fmla="*/ 80 w 112"/>
                  <a:gd name="T57" fmla="*/ 75 h 97"/>
                  <a:gd name="T58" fmla="*/ 66 w 112"/>
                  <a:gd name="T59" fmla="*/ 78 h 97"/>
                  <a:gd name="T60" fmla="*/ 56 w 112"/>
                  <a:gd name="T61" fmla="*/ 87 h 97"/>
                  <a:gd name="T62" fmla="*/ 57 w 112"/>
                  <a:gd name="T63" fmla="*/ 97 h 9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2"/>
                  <a:gd name="T97" fmla="*/ 0 h 97"/>
                  <a:gd name="T98" fmla="*/ 112 w 112"/>
                  <a:gd name="T99" fmla="*/ 97 h 9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2" h="97">
                    <a:moveTo>
                      <a:pt x="63" y="97"/>
                    </a:moveTo>
                    <a:lnTo>
                      <a:pt x="67" y="95"/>
                    </a:lnTo>
                    <a:lnTo>
                      <a:pt x="73" y="94"/>
                    </a:lnTo>
                    <a:lnTo>
                      <a:pt x="79" y="93"/>
                    </a:lnTo>
                    <a:lnTo>
                      <a:pt x="84" y="92"/>
                    </a:lnTo>
                    <a:lnTo>
                      <a:pt x="91" y="90"/>
                    </a:lnTo>
                    <a:lnTo>
                      <a:pt x="97" y="89"/>
                    </a:lnTo>
                    <a:lnTo>
                      <a:pt x="102" y="89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12" y="81"/>
                    </a:lnTo>
                    <a:lnTo>
                      <a:pt x="110" y="74"/>
                    </a:lnTo>
                    <a:lnTo>
                      <a:pt x="105" y="67"/>
                    </a:lnTo>
                    <a:lnTo>
                      <a:pt x="99" y="56"/>
                    </a:lnTo>
                    <a:lnTo>
                      <a:pt x="96" y="40"/>
                    </a:lnTo>
                    <a:lnTo>
                      <a:pt x="95" y="22"/>
                    </a:lnTo>
                    <a:lnTo>
                      <a:pt x="96" y="11"/>
                    </a:lnTo>
                    <a:lnTo>
                      <a:pt x="97" y="4"/>
                    </a:lnTo>
                    <a:lnTo>
                      <a:pt x="95" y="0"/>
                    </a:lnTo>
                    <a:lnTo>
                      <a:pt x="88" y="2"/>
                    </a:lnTo>
                    <a:lnTo>
                      <a:pt x="75" y="9"/>
                    </a:lnTo>
                    <a:lnTo>
                      <a:pt x="71" y="11"/>
                    </a:lnTo>
                    <a:lnTo>
                      <a:pt x="63" y="14"/>
                    </a:lnTo>
                    <a:lnTo>
                      <a:pt x="55" y="17"/>
                    </a:lnTo>
                    <a:lnTo>
                      <a:pt x="45" y="20"/>
                    </a:lnTo>
                    <a:lnTo>
                      <a:pt x="36" y="22"/>
                    </a:lnTo>
                    <a:lnTo>
                      <a:pt x="27" y="25"/>
                    </a:lnTo>
                    <a:lnTo>
                      <a:pt x="20" y="25"/>
                    </a:lnTo>
                    <a:lnTo>
                      <a:pt x="15" y="25"/>
                    </a:lnTo>
                    <a:lnTo>
                      <a:pt x="8" y="25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11" y="54"/>
                    </a:lnTo>
                    <a:lnTo>
                      <a:pt x="19" y="65"/>
                    </a:lnTo>
                    <a:lnTo>
                      <a:pt x="25" y="77"/>
                    </a:lnTo>
                    <a:lnTo>
                      <a:pt x="28" y="85"/>
                    </a:lnTo>
                    <a:lnTo>
                      <a:pt x="30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7" y="80"/>
                    </a:lnTo>
                    <a:lnTo>
                      <a:pt x="36" y="72"/>
                    </a:lnTo>
                    <a:lnTo>
                      <a:pt x="34" y="63"/>
                    </a:lnTo>
                    <a:lnTo>
                      <a:pt x="28" y="54"/>
                    </a:lnTo>
                    <a:lnTo>
                      <a:pt x="22" y="45"/>
                    </a:lnTo>
                    <a:lnTo>
                      <a:pt x="29" y="42"/>
                    </a:lnTo>
                    <a:lnTo>
                      <a:pt x="36" y="39"/>
                    </a:lnTo>
                    <a:lnTo>
                      <a:pt x="43" y="35"/>
                    </a:lnTo>
                    <a:lnTo>
                      <a:pt x="50" y="33"/>
                    </a:lnTo>
                    <a:lnTo>
                      <a:pt x="57" y="30"/>
                    </a:lnTo>
                    <a:lnTo>
                      <a:pt x="64" y="27"/>
                    </a:lnTo>
                    <a:lnTo>
                      <a:pt x="72" y="24"/>
                    </a:lnTo>
                    <a:lnTo>
                      <a:pt x="81" y="20"/>
                    </a:lnTo>
                    <a:lnTo>
                      <a:pt x="81" y="34"/>
                    </a:lnTo>
                    <a:lnTo>
                      <a:pt x="81" y="50"/>
                    </a:lnTo>
                    <a:lnTo>
                      <a:pt x="84" y="66"/>
                    </a:lnTo>
                    <a:lnTo>
                      <a:pt x="90" y="77"/>
                    </a:lnTo>
                    <a:lnTo>
                      <a:pt x="80" y="75"/>
                    </a:lnTo>
                    <a:lnTo>
                      <a:pt x="73" y="75"/>
                    </a:lnTo>
                    <a:lnTo>
                      <a:pt x="66" y="78"/>
                    </a:lnTo>
                    <a:lnTo>
                      <a:pt x="59" y="81"/>
                    </a:lnTo>
                    <a:lnTo>
                      <a:pt x="56" y="87"/>
                    </a:lnTo>
                    <a:lnTo>
                      <a:pt x="55" y="93"/>
                    </a:lnTo>
                    <a:lnTo>
                      <a:pt x="57" y="97"/>
                    </a:lnTo>
                    <a:lnTo>
                      <a:pt x="63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8" name="Freeform 318"/>
              <p:cNvSpPr>
                <a:spLocks/>
              </p:cNvSpPr>
              <p:nvPr/>
            </p:nvSpPr>
            <p:spPr bwMode="auto">
              <a:xfrm>
                <a:off x="2524" y="1915"/>
                <a:ext cx="38" cy="61"/>
              </a:xfrm>
              <a:custGeom>
                <a:avLst/>
                <a:gdLst>
                  <a:gd name="T0" fmla="*/ 63 w 76"/>
                  <a:gd name="T1" fmla="*/ 14 h 122"/>
                  <a:gd name="T2" fmla="*/ 63 w 76"/>
                  <a:gd name="T3" fmla="*/ 22 h 122"/>
                  <a:gd name="T4" fmla="*/ 62 w 76"/>
                  <a:gd name="T5" fmla="*/ 32 h 122"/>
                  <a:gd name="T6" fmla="*/ 58 w 76"/>
                  <a:gd name="T7" fmla="*/ 46 h 122"/>
                  <a:gd name="T8" fmla="*/ 54 w 76"/>
                  <a:gd name="T9" fmla="*/ 60 h 122"/>
                  <a:gd name="T10" fmla="*/ 47 w 76"/>
                  <a:gd name="T11" fmla="*/ 74 h 122"/>
                  <a:gd name="T12" fmla="*/ 39 w 76"/>
                  <a:gd name="T13" fmla="*/ 88 h 122"/>
                  <a:gd name="T14" fmla="*/ 28 w 76"/>
                  <a:gd name="T15" fmla="*/ 99 h 122"/>
                  <a:gd name="T16" fmla="*/ 17 w 76"/>
                  <a:gd name="T17" fmla="*/ 107 h 122"/>
                  <a:gd name="T18" fmla="*/ 7 w 76"/>
                  <a:gd name="T19" fmla="*/ 113 h 122"/>
                  <a:gd name="T20" fmla="*/ 2 w 76"/>
                  <a:gd name="T21" fmla="*/ 118 h 122"/>
                  <a:gd name="T22" fmla="*/ 0 w 76"/>
                  <a:gd name="T23" fmla="*/ 120 h 122"/>
                  <a:gd name="T24" fmla="*/ 1 w 76"/>
                  <a:gd name="T25" fmla="*/ 121 h 122"/>
                  <a:gd name="T26" fmla="*/ 4 w 76"/>
                  <a:gd name="T27" fmla="*/ 122 h 122"/>
                  <a:gd name="T28" fmla="*/ 9 w 76"/>
                  <a:gd name="T29" fmla="*/ 122 h 122"/>
                  <a:gd name="T30" fmla="*/ 15 w 76"/>
                  <a:gd name="T31" fmla="*/ 121 h 122"/>
                  <a:gd name="T32" fmla="*/ 19 w 76"/>
                  <a:gd name="T33" fmla="*/ 119 h 122"/>
                  <a:gd name="T34" fmla="*/ 34 w 76"/>
                  <a:gd name="T35" fmla="*/ 110 h 122"/>
                  <a:gd name="T36" fmla="*/ 47 w 76"/>
                  <a:gd name="T37" fmla="*/ 98 h 122"/>
                  <a:gd name="T38" fmla="*/ 57 w 76"/>
                  <a:gd name="T39" fmla="*/ 84 h 122"/>
                  <a:gd name="T40" fmla="*/ 65 w 76"/>
                  <a:gd name="T41" fmla="*/ 70 h 122"/>
                  <a:gd name="T42" fmla="*/ 72 w 76"/>
                  <a:gd name="T43" fmla="*/ 55 h 122"/>
                  <a:gd name="T44" fmla="*/ 76 w 76"/>
                  <a:gd name="T45" fmla="*/ 42 h 122"/>
                  <a:gd name="T46" fmla="*/ 76 w 76"/>
                  <a:gd name="T47" fmla="*/ 29 h 122"/>
                  <a:gd name="T48" fmla="*/ 73 w 76"/>
                  <a:gd name="T49" fmla="*/ 17 h 122"/>
                  <a:gd name="T50" fmla="*/ 68 w 76"/>
                  <a:gd name="T51" fmla="*/ 3 h 122"/>
                  <a:gd name="T52" fmla="*/ 63 w 76"/>
                  <a:gd name="T53" fmla="*/ 0 h 122"/>
                  <a:gd name="T54" fmla="*/ 62 w 76"/>
                  <a:gd name="T55" fmla="*/ 5 h 122"/>
                  <a:gd name="T56" fmla="*/ 63 w 76"/>
                  <a:gd name="T57" fmla="*/ 14 h 1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6"/>
                  <a:gd name="T88" fmla="*/ 0 h 122"/>
                  <a:gd name="T89" fmla="*/ 76 w 76"/>
                  <a:gd name="T90" fmla="*/ 122 h 1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6" h="122">
                    <a:moveTo>
                      <a:pt x="63" y="14"/>
                    </a:moveTo>
                    <a:lnTo>
                      <a:pt x="63" y="22"/>
                    </a:lnTo>
                    <a:lnTo>
                      <a:pt x="62" y="32"/>
                    </a:lnTo>
                    <a:lnTo>
                      <a:pt x="58" y="46"/>
                    </a:lnTo>
                    <a:lnTo>
                      <a:pt x="54" y="60"/>
                    </a:lnTo>
                    <a:lnTo>
                      <a:pt x="47" y="74"/>
                    </a:lnTo>
                    <a:lnTo>
                      <a:pt x="39" y="88"/>
                    </a:lnTo>
                    <a:lnTo>
                      <a:pt x="28" y="99"/>
                    </a:lnTo>
                    <a:lnTo>
                      <a:pt x="17" y="107"/>
                    </a:lnTo>
                    <a:lnTo>
                      <a:pt x="7" y="113"/>
                    </a:lnTo>
                    <a:lnTo>
                      <a:pt x="2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4" y="122"/>
                    </a:lnTo>
                    <a:lnTo>
                      <a:pt x="9" y="122"/>
                    </a:lnTo>
                    <a:lnTo>
                      <a:pt x="15" y="121"/>
                    </a:lnTo>
                    <a:lnTo>
                      <a:pt x="19" y="119"/>
                    </a:lnTo>
                    <a:lnTo>
                      <a:pt x="34" y="110"/>
                    </a:lnTo>
                    <a:lnTo>
                      <a:pt x="47" y="98"/>
                    </a:lnTo>
                    <a:lnTo>
                      <a:pt x="57" y="84"/>
                    </a:lnTo>
                    <a:lnTo>
                      <a:pt x="65" y="70"/>
                    </a:lnTo>
                    <a:lnTo>
                      <a:pt x="72" y="55"/>
                    </a:lnTo>
                    <a:lnTo>
                      <a:pt x="76" y="42"/>
                    </a:lnTo>
                    <a:lnTo>
                      <a:pt x="76" y="29"/>
                    </a:lnTo>
                    <a:lnTo>
                      <a:pt x="73" y="17"/>
                    </a:lnTo>
                    <a:lnTo>
                      <a:pt x="68" y="3"/>
                    </a:lnTo>
                    <a:lnTo>
                      <a:pt x="63" y="0"/>
                    </a:lnTo>
                    <a:lnTo>
                      <a:pt x="62" y="5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69" name="Freeform 319"/>
              <p:cNvSpPr>
                <a:spLocks/>
              </p:cNvSpPr>
              <p:nvPr/>
            </p:nvSpPr>
            <p:spPr bwMode="auto">
              <a:xfrm>
                <a:off x="2568" y="2012"/>
                <a:ext cx="69" cy="105"/>
              </a:xfrm>
              <a:custGeom>
                <a:avLst/>
                <a:gdLst>
                  <a:gd name="T0" fmla="*/ 14 w 138"/>
                  <a:gd name="T1" fmla="*/ 136 h 211"/>
                  <a:gd name="T2" fmla="*/ 9 w 138"/>
                  <a:gd name="T3" fmla="*/ 152 h 211"/>
                  <a:gd name="T4" fmla="*/ 3 w 138"/>
                  <a:gd name="T5" fmla="*/ 176 h 211"/>
                  <a:gd name="T6" fmla="*/ 0 w 138"/>
                  <a:gd name="T7" fmla="*/ 198 h 211"/>
                  <a:gd name="T8" fmla="*/ 5 w 138"/>
                  <a:gd name="T9" fmla="*/ 211 h 211"/>
                  <a:gd name="T10" fmla="*/ 16 w 138"/>
                  <a:gd name="T11" fmla="*/ 207 h 211"/>
                  <a:gd name="T12" fmla="*/ 32 w 138"/>
                  <a:gd name="T13" fmla="*/ 192 h 211"/>
                  <a:gd name="T14" fmla="*/ 51 w 138"/>
                  <a:gd name="T15" fmla="*/ 168 h 211"/>
                  <a:gd name="T16" fmla="*/ 71 w 138"/>
                  <a:gd name="T17" fmla="*/ 139 h 211"/>
                  <a:gd name="T18" fmla="*/ 89 w 138"/>
                  <a:gd name="T19" fmla="*/ 107 h 211"/>
                  <a:gd name="T20" fmla="*/ 107 w 138"/>
                  <a:gd name="T21" fmla="*/ 76 h 211"/>
                  <a:gd name="T22" fmla="*/ 121 w 138"/>
                  <a:gd name="T23" fmla="*/ 49 h 211"/>
                  <a:gd name="T24" fmla="*/ 130 w 138"/>
                  <a:gd name="T25" fmla="*/ 30 h 211"/>
                  <a:gd name="T26" fmla="*/ 138 w 138"/>
                  <a:gd name="T27" fmla="*/ 8 h 211"/>
                  <a:gd name="T28" fmla="*/ 137 w 138"/>
                  <a:gd name="T29" fmla="*/ 0 h 211"/>
                  <a:gd name="T30" fmla="*/ 132 w 138"/>
                  <a:gd name="T31" fmla="*/ 3 h 211"/>
                  <a:gd name="T32" fmla="*/ 120 w 138"/>
                  <a:gd name="T33" fmla="*/ 19 h 211"/>
                  <a:gd name="T34" fmla="*/ 111 w 138"/>
                  <a:gd name="T35" fmla="*/ 34 h 211"/>
                  <a:gd name="T36" fmla="*/ 98 w 138"/>
                  <a:gd name="T37" fmla="*/ 56 h 211"/>
                  <a:gd name="T38" fmla="*/ 83 w 138"/>
                  <a:gd name="T39" fmla="*/ 80 h 211"/>
                  <a:gd name="T40" fmla="*/ 66 w 138"/>
                  <a:gd name="T41" fmla="*/ 108 h 211"/>
                  <a:gd name="T42" fmla="*/ 50 w 138"/>
                  <a:gd name="T43" fmla="*/ 135 h 211"/>
                  <a:gd name="T44" fmla="*/ 34 w 138"/>
                  <a:gd name="T45" fmla="*/ 158 h 211"/>
                  <a:gd name="T46" fmla="*/ 21 w 138"/>
                  <a:gd name="T47" fmla="*/ 176 h 211"/>
                  <a:gd name="T48" fmla="*/ 12 w 138"/>
                  <a:gd name="T49" fmla="*/ 188 h 211"/>
                  <a:gd name="T50" fmla="*/ 13 w 138"/>
                  <a:gd name="T51" fmla="*/ 177 h 211"/>
                  <a:gd name="T52" fmla="*/ 16 w 138"/>
                  <a:gd name="T53" fmla="*/ 163 h 211"/>
                  <a:gd name="T54" fmla="*/ 21 w 138"/>
                  <a:gd name="T55" fmla="*/ 148 h 211"/>
                  <a:gd name="T56" fmla="*/ 26 w 138"/>
                  <a:gd name="T57" fmla="*/ 130 h 211"/>
                  <a:gd name="T58" fmla="*/ 26 w 138"/>
                  <a:gd name="T59" fmla="*/ 124 h 211"/>
                  <a:gd name="T60" fmla="*/ 22 w 138"/>
                  <a:gd name="T61" fmla="*/ 124 h 211"/>
                  <a:gd name="T62" fmla="*/ 19 w 138"/>
                  <a:gd name="T63" fmla="*/ 128 h 211"/>
                  <a:gd name="T64" fmla="*/ 14 w 138"/>
                  <a:gd name="T65" fmla="*/ 136 h 2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"/>
                  <a:gd name="T100" fmla="*/ 0 h 211"/>
                  <a:gd name="T101" fmla="*/ 138 w 138"/>
                  <a:gd name="T102" fmla="*/ 211 h 2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" h="211">
                    <a:moveTo>
                      <a:pt x="14" y="136"/>
                    </a:moveTo>
                    <a:lnTo>
                      <a:pt x="9" y="152"/>
                    </a:lnTo>
                    <a:lnTo>
                      <a:pt x="3" y="176"/>
                    </a:lnTo>
                    <a:lnTo>
                      <a:pt x="0" y="198"/>
                    </a:lnTo>
                    <a:lnTo>
                      <a:pt x="5" y="211"/>
                    </a:lnTo>
                    <a:lnTo>
                      <a:pt x="16" y="207"/>
                    </a:lnTo>
                    <a:lnTo>
                      <a:pt x="32" y="192"/>
                    </a:lnTo>
                    <a:lnTo>
                      <a:pt x="51" y="168"/>
                    </a:lnTo>
                    <a:lnTo>
                      <a:pt x="71" y="139"/>
                    </a:lnTo>
                    <a:lnTo>
                      <a:pt x="89" y="107"/>
                    </a:lnTo>
                    <a:lnTo>
                      <a:pt x="107" y="76"/>
                    </a:lnTo>
                    <a:lnTo>
                      <a:pt x="121" y="49"/>
                    </a:lnTo>
                    <a:lnTo>
                      <a:pt x="130" y="30"/>
                    </a:lnTo>
                    <a:lnTo>
                      <a:pt x="138" y="8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0" y="19"/>
                    </a:lnTo>
                    <a:lnTo>
                      <a:pt x="111" y="34"/>
                    </a:lnTo>
                    <a:lnTo>
                      <a:pt x="98" y="56"/>
                    </a:lnTo>
                    <a:lnTo>
                      <a:pt x="83" y="80"/>
                    </a:lnTo>
                    <a:lnTo>
                      <a:pt x="66" y="108"/>
                    </a:lnTo>
                    <a:lnTo>
                      <a:pt x="50" y="135"/>
                    </a:lnTo>
                    <a:lnTo>
                      <a:pt x="34" y="158"/>
                    </a:lnTo>
                    <a:lnTo>
                      <a:pt x="21" y="176"/>
                    </a:lnTo>
                    <a:lnTo>
                      <a:pt x="12" y="188"/>
                    </a:lnTo>
                    <a:lnTo>
                      <a:pt x="13" y="177"/>
                    </a:lnTo>
                    <a:lnTo>
                      <a:pt x="16" y="163"/>
                    </a:lnTo>
                    <a:lnTo>
                      <a:pt x="21" y="148"/>
                    </a:lnTo>
                    <a:lnTo>
                      <a:pt x="26" y="130"/>
                    </a:lnTo>
                    <a:lnTo>
                      <a:pt x="26" y="124"/>
                    </a:lnTo>
                    <a:lnTo>
                      <a:pt x="22" y="124"/>
                    </a:lnTo>
                    <a:lnTo>
                      <a:pt x="19" y="128"/>
                    </a:lnTo>
                    <a:lnTo>
                      <a:pt x="14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0" name="Freeform 320"/>
              <p:cNvSpPr>
                <a:spLocks/>
              </p:cNvSpPr>
              <p:nvPr/>
            </p:nvSpPr>
            <p:spPr bwMode="auto">
              <a:xfrm>
                <a:off x="2528" y="2014"/>
                <a:ext cx="39" cy="64"/>
              </a:xfrm>
              <a:custGeom>
                <a:avLst/>
                <a:gdLst>
                  <a:gd name="T0" fmla="*/ 9 w 77"/>
                  <a:gd name="T1" fmla="*/ 12 h 127"/>
                  <a:gd name="T2" fmla="*/ 20 w 77"/>
                  <a:gd name="T3" fmla="*/ 19 h 127"/>
                  <a:gd name="T4" fmla="*/ 31 w 77"/>
                  <a:gd name="T5" fmla="*/ 26 h 127"/>
                  <a:gd name="T6" fmla="*/ 41 w 77"/>
                  <a:gd name="T7" fmla="*/ 35 h 127"/>
                  <a:gd name="T8" fmla="*/ 50 w 77"/>
                  <a:gd name="T9" fmla="*/ 45 h 127"/>
                  <a:gd name="T10" fmla="*/ 57 w 77"/>
                  <a:gd name="T11" fmla="*/ 58 h 127"/>
                  <a:gd name="T12" fmla="*/ 63 w 77"/>
                  <a:gd name="T13" fmla="*/ 72 h 127"/>
                  <a:gd name="T14" fmla="*/ 65 w 77"/>
                  <a:gd name="T15" fmla="*/ 88 h 127"/>
                  <a:gd name="T16" fmla="*/ 65 w 77"/>
                  <a:gd name="T17" fmla="*/ 106 h 127"/>
                  <a:gd name="T18" fmla="*/ 65 w 77"/>
                  <a:gd name="T19" fmla="*/ 121 h 127"/>
                  <a:gd name="T20" fmla="*/ 69 w 77"/>
                  <a:gd name="T21" fmla="*/ 127 h 127"/>
                  <a:gd name="T22" fmla="*/ 72 w 77"/>
                  <a:gd name="T23" fmla="*/ 124 h 127"/>
                  <a:gd name="T24" fmla="*/ 76 w 77"/>
                  <a:gd name="T25" fmla="*/ 109 h 127"/>
                  <a:gd name="T26" fmla="*/ 77 w 77"/>
                  <a:gd name="T27" fmla="*/ 96 h 127"/>
                  <a:gd name="T28" fmla="*/ 77 w 77"/>
                  <a:gd name="T29" fmla="*/ 82 h 127"/>
                  <a:gd name="T30" fmla="*/ 75 w 77"/>
                  <a:gd name="T31" fmla="*/ 68 h 127"/>
                  <a:gd name="T32" fmla="*/ 71 w 77"/>
                  <a:gd name="T33" fmla="*/ 55 h 127"/>
                  <a:gd name="T34" fmla="*/ 64 w 77"/>
                  <a:gd name="T35" fmla="*/ 41 h 127"/>
                  <a:gd name="T36" fmla="*/ 55 w 77"/>
                  <a:gd name="T37" fmla="*/ 28 h 127"/>
                  <a:gd name="T38" fmla="*/ 41 w 77"/>
                  <a:gd name="T39" fmla="*/ 15 h 127"/>
                  <a:gd name="T40" fmla="*/ 25 w 77"/>
                  <a:gd name="T41" fmla="*/ 4 h 127"/>
                  <a:gd name="T42" fmla="*/ 19 w 77"/>
                  <a:gd name="T43" fmla="*/ 2 h 127"/>
                  <a:gd name="T44" fmla="*/ 14 w 77"/>
                  <a:gd name="T45" fmla="*/ 0 h 127"/>
                  <a:gd name="T46" fmla="*/ 8 w 77"/>
                  <a:gd name="T47" fmla="*/ 0 h 127"/>
                  <a:gd name="T48" fmla="*/ 3 w 77"/>
                  <a:gd name="T49" fmla="*/ 0 h 127"/>
                  <a:gd name="T50" fmla="*/ 1 w 77"/>
                  <a:gd name="T51" fmla="*/ 3 h 127"/>
                  <a:gd name="T52" fmla="*/ 0 w 77"/>
                  <a:gd name="T53" fmla="*/ 5 h 127"/>
                  <a:gd name="T54" fmla="*/ 3 w 77"/>
                  <a:gd name="T55" fmla="*/ 8 h 127"/>
                  <a:gd name="T56" fmla="*/ 9 w 77"/>
                  <a:gd name="T57" fmla="*/ 12 h 1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7"/>
                  <a:gd name="T88" fmla="*/ 0 h 127"/>
                  <a:gd name="T89" fmla="*/ 77 w 77"/>
                  <a:gd name="T90" fmla="*/ 127 h 1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7" h="127">
                    <a:moveTo>
                      <a:pt x="9" y="12"/>
                    </a:moveTo>
                    <a:lnTo>
                      <a:pt x="20" y="19"/>
                    </a:lnTo>
                    <a:lnTo>
                      <a:pt x="31" y="26"/>
                    </a:lnTo>
                    <a:lnTo>
                      <a:pt x="41" y="35"/>
                    </a:lnTo>
                    <a:lnTo>
                      <a:pt x="50" y="45"/>
                    </a:lnTo>
                    <a:lnTo>
                      <a:pt x="57" y="58"/>
                    </a:lnTo>
                    <a:lnTo>
                      <a:pt x="63" y="72"/>
                    </a:lnTo>
                    <a:lnTo>
                      <a:pt x="65" y="88"/>
                    </a:lnTo>
                    <a:lnTo>
                      <a:pt x="65" y="106"/>
                    </a:lnTo>
                    <a:lnTo>
                      <a:pt x="65" y="121"/>
                    </a:lnTo>
                    <a:lnTo>
                      <a:pt x="69" y="127"/>
                    </a:lnTo>
                    <a:lnTo>
                      <a:pt x="72" y="124"/>
                    </a:lnTo>
                    <a:lnTo>
                      <a:pt x="76" y="109"/>
                    </a:lnTo>
                    <a:lnTo>
                      <a:pt x="77" y="96"/>
                    </a:lnTo>
                    <a:lnTo>
                      <a:pt x="77" y="82"/>
                    </a:lnTo>
                    <a:lnTo>
                      <a:pt x="75" y="68"/>
                    </a:lnTo>
                    <a:lnTo>
                      <a:pt x="71" y="55"/>
                    </a:lnTo>
                    <a:lnTo>
                      <a:pt x="64" y="41"/>
                    </a:lnTo>
                    <a:lnTo>
                      <a:pt x="55" y="28"/>
                    </a:lnTo>
                    <a:lnTo>
                      <a:pt x="41" y="15"/>
                    </a:lnTo>
                    <a:lnTo>
                      <a:pt x="25" y="4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1" name="Freeform 321"/>
              <p:cNvSpPr>
                <a:spLocks/>
              </p:cNvSpPr>
              <p:nvPr/>
            </p:nvSpPr>
            <p:spPr bwMode="auto">
              <a:xfrm>
                <a:off x="2640" y="2023"/>
                <a:ext cx="59" cy="84"/>
              </a:xfrm>
              <a:custGeom>
                <a:avLst/>
                <a:gdLst>
                  <a:gd name="T0" fmla="*/ 16 w 118"/>
                  <a:gd name="T1" fmla="*/ 6 h 167"/>
                  <a:gd name="T2" fmla="*/ 23 w 118"/>
                  <a:gd name="T3" fmla="*/ 14 h 167"/>
                  <a:gd name="T4" fmla="*/ 34 w 118"/>
                  <a:gd name="T5" fmla="*/ 29 h 167"/>
                  <a:gd name="T6" fmla="*/ 46 w 118"/>
                  <a:gd name="T7" fmla="*/ 48 h 167"/>
                  <a:gd name="T8" fmla="*/ 61 w 118"/>
                  <a:gd name="T9" fmla="*/ 70 h 167"/>
                  <a:gd name="T10" fmla="*/ 76 w 118"/>
                  <a:gd name="T11" fmla="*/ 93 h 167"/>
                  <a:gd name="T12" fmla="*/ 90 w 118"/>
                  <a:gd name="T13" fmla="*/ 114 h 167"/>
                  <a:gd name="T14" fmla="*/ 102 w 118"/>
                  <a:gd name="T15" fmla="*/ 131 h 167"/>
                  <a:gd name="T16" fmla="*/ 109 w 118"/>
                  <a:gd name="T17" fmla="*/ 143 h 167"/>
                  <a:gd name="T18" fmla="*/ 115 w 118"/>
                  <a:gd name="T19" fmla="*/ 157 h 167"/>
                  <a:gd name="T20" fmla="*/ 118 w 118"/>
                  <a:gd name="T21" fmla="*/ 167 h 167"/>
                  <a:gd name="T22" fmla="*/ 114 w 118"/>
                  <a:gd name="T23" fmla="*/ 167 h 167"/>
                  <a:gd name="T24" fmla="*/ 102 w 118"/>
                  <a:gd name="T25" fmla="*/ 152 h 167"/>
                  <a:gd name="T26" fmla="*/ 92 w 118"/>
                  <a:gd name="T27" fmla="*/ 139 h 167"/>
                  <a:gd name="T28" fmla="*/ 81 w 118"/>
                  <a:gd name="T29" fmla="*/ 123 h 167"/>
                  <a:gd name="T30" fmla="*/ 66 w 118"/>
                  <a:gd name="T31" fmla="*/ 105 h 167"/>
                  <a:gd name="T32" fmla="*/ 51 w 118"/>
                  <a:gd name="T33" fmla="*/ 85 h 167"/>
                  <a:gd name="T34" fmla="*/ 36 w 118"/>
                  <a:gd name="T35" fmla="*/ 64 h 167"/>
                  <a:gd name="T36" fmla="*/ 22 w 118"/>
                  <a:gd name="T37" fmla="*/ 46 h 167"/>
                  <a:gd name="T38" fmla="*/ 11 w 118"/>
                  <a:gd name="T39" fmla="*/ 30 h 167"/>
                  <a:gd name="T40" fmla="*/ 4 w 118"/>
                  <a:gd name="T41" fmla="*/ 18 h 167"/>
                  <a:gd name="T42" fmla="*/ 0 w 118"/>
                  <a:gd name="T43" fmla="*/ 7 h 167"/>
                  <a:gd name="T44" fmla="*/ 1 w 118"/>
                  <a:gd name="T45" fmla="*/ 0 h 167"/>
                  <a:gd name="T46" fmla="*/ 7 w 118"/>
                  <a:gd name="T47" fmla="*/ 0 h 167"/>
                  <a:gd name="T48" fmla="*/ 16 w 118"/>
                  <a:gd name="T49" fmla="*/ 6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8"/>
                  <a:gd name="T76" fmla="*/ 0 h 167"/>
                  <a:gd name="T77" fmla="*/ 118 w 118"/>
                  <a:gd name="T78" fmla="*/ 167 h 1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8" h="167">
                    <a:moveTo>
                      <a:pt x="16" y="6"/>
                    </a:moveTo>
                    <a:lnTo>
                      <a:pt x="23" y="14"/>
                    </a:lnTo>
                    <a:lnTo>
                      <a:pt x="34" y="29"/>
                    </a:lnTo>
                    <a:lnTo>
                      <a:pt x="46" y="48"/>
                    </a:lnTo>
                    <a:lnTo>
                      <a:pt x="61" y="70"/>
                    </a:lnTo>
                    <a:lnTo>
                      <a:pt x="76" y="93"/>
                    </a:lnTo>
                    <a:lnTo>
                      <a:pt x="90" y="114"/>
                    </a:lnTo>
                    <a:lnTo>
                      <a:pt x="102" y="131"/>
                    </a:lnTo>
                    <a:lnTo>
                      <a:pt x="109" y="143"/>
                    </a:lnTo>
                    <a:lnTo>
                      <a:pt x="115" y="157"/>
                    </a:lnTo>
                    <a:lnTo>
                      <a:pt x="118" y="167"/>
                    </a:lnTo>
                    <a:lnTo>
                      <a:pt x="114" y="167"/>
                    </a:lnTo>
                    <a:lnTo>
                      <a:pt x="102" y="152"/>
                    </a:lnTo>
                    <a:lnTo>
                      <a:pt x="92" y="139"/>
                    </a:lnTo>
                    <a:lnTo>
                      <a:pt x="81" y="123"/>
                    </a:lnTo>
                    <a:lnTo>
                      <a:pt x="66" y="105"/>
                    </a:lnTo>
                    <a:lnTo>
                      <a:pt x="51" y="85"/>
                    </a:lnTo>
                    <a:lnTo>
                      <a:pt x="36" y="64"/>
                    </a:lnTo>
                    <a:lnTo>
                      <a:pt x="22" y="46"/>
                    </a:lnTo>
                    <a:lnTo>
                      <a:pt x="11" y="30"/>
                    </a:lnTo>
                    <a:lnTo>
                      <a:pt x="4" y="1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2" name="Freeform 322"/>
              <p:cNvSpPr>
                <a:spLocks/>
              </p:cNvSpPr>
              <p:nvPr/>
            </p:nvSpPr>
            <p:spPr bwMode="auto">
              <a:xfrm>
                <a:off x="2702" y="2106"/>
                <a:ext cx="46" cy="57"/>
              </a:xfrm>
              <a:custGeom>
                <a:avLst/>
                <a:gdLst>
                  <a:gd name="T0" fmla="*/ 5 w 93"/>
                  <a:gd name="T1" fmla="*/ 32 h 113"/>
                  <a:gd name="T2" fmla="*/ 3 w 93"/>
                  <a:gd name="T3" fmla="*/ 64 h 113"/>
                  <a:gd name="T4" fmla="*/ 2 w 93"/>
                  <a:gd name="T5" fmla="*/ 85 h 113"/>
                  <a:gd name="T6" fmla="*/ 13 w 93"/>
                  <a:gd name="T7" fmla="*/ 92 h 113"/>
                  <a:gd name="T8" fmla="*/ 24 w 93"/>
                  <a:gd name="T9" fmla="*/ 92 h 113"/>
                  <a:gd name="T10" fmla="*/ 36 w 93"/>
                  <a:gd name="T11" fmla="*/ 94 h 113"/>
                  <a:gd name="T12" fmla="*/ 50 w 93"/>
                  <a:gd name="T13" fmla="*/ 99 h 113"/>
                  <a:gd name="T14" fmla="*/ 62 w 93"/>
                  <a:gd name="T15" fmla="*/ 105 h 113"/>
                  <a:gd name="T16" fmla="*/ 73 w 93"/>
                  <a:gd name="T17" fmla="*/ 113 h 113"/>
                  <a:gd name="T18" fmla="*/ 86 w 93"/>
                  <a:gd name="T19" fmla="*/ 106 h 113"/>
                  <a:gd name="T20" fmla="*/ 81 w 93"/>
                  <a:gd name="T21" fmla="*/ 83 h 113"/>
                  <a:gd name="T22" fmla="*/ 85 w 93"/>
                  <a:gd name="T23" fmla="*/ 53 h 113"/>
                  <a:gd name="T24" fmla="*/ 93 w 93"/>
                  <a:gd name="T25" fmla="*/ 32 h 113"/>
                  <a:gd name="T26" fmla="*/ 82 w 93"/>
                  <a:gd name="T27" fmla="*/ 18 h 113"/>
                  <a:gd name="T28" fmla="*/ 65 w 93"/>
                  <a:gd name="T29" fmla="*/ 9 h 113"/>
                  <a:gd name="T30" fmla="*/ 49 w 93"/>
                  <a:gd name="T31" fmla="*/ 4 h 113"/>
                  <a:gd name="T32" fmla="*/ 36 w 93"/>
                  <a:gd name="T33" fmla="*/ 0 h 113"/>
                  <a:gd name="T34" fmla="*/ 28 w 93"/>
                  <a:gd name="T35" fmla="*/ 6 h 113"/>
                  <a:gd name="T36" fmla="*/ 34 w 93"/>
                  <a:gd name="T37" fmla="*/ 12 h 113"/>
                  <a:gd name="T38" fmla="*/ 43 w 93"/>
                  <a:gd name="T39" fmla="*/ 19 h 113"/>
                  <a:gd name="T40" fmla="*/ 53 w 93"/>
                  <a:gd name="T41" fmla="*/ 27 h 113"/>
                  <a:gd name="T42" fmla="*/ 66 w 93"/>
                  <a:gd name="T43" fmla="*/ 33 h 113"/>
                  <a:gd name="T44" fmla="*/ 64 w 93"/>
                  <a:gd name="T45" fmla="*/ 45 h 113"/>
                  <a:gd name="T46" fmla="*/ 59 w 93"/>
                  <a:gd name="T47" fmla="*/ 68 h 113"/>
                  <a:gd name="T48" fmla="*/ 55 w 93"/>
                  <a:gd name="T49" fmla="*/ 78 h 113"/>
                  <a:gd name="T50" fmla="*/ 43 w 93"/>
                  <a:gd name="T51" fmla="*/ 75 h 113"/>
                  <a:gd name="T52" fmla="*/ 34 w 93"/>
                  <a:gd name="T53" fmla="*/ 72 h 113"/>
                  <a:gd name="T54" fmla="*/ 25 w 93"/>
                  <a:gd name="T55" fmla="*/ 74 h 113"/>
                  <a:gd name="T56" fmla="*/ 22 w 93"/>
                  <a:gd name="T57" fmla="*/ 64 h 113"/>
                  <a:gd name="T58" fmla="*/ 22 w 93"/>
                  <a:gd name="T59" fmla="*/ 36 h 113"/>
                  <a:gd name="T60" fmla="*/ 11 w 93"/>
                  <a:gd name="T61" fmla="*/ 11 h 113"/>
                  <a:gd name="T62" fmla="*/ 4 w 93"/>
                  <a:gd name="T63" fmla="*/ 10 h 1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3"/>
                  <a:gd name="T97" fmla="*/ 0 h 113"/>
                  <a:gd name="T98" fmla="*/ 93 w 93"/>
                  <a:gd name="T99" fmla="*/ 113 h 1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3" h="113">
                    <a:moveTo>
                      <a:pt x="4" y="18"/>
                    </a:moveTo>
                    <a:lnTo>
                      <a:pt x="5" y="32"/>
                    </a:lnTo>
                    <a:lnTo>
                      <a:pt x="4" y="49"/>
                    </a:lnTo>
                    <a:lnTo>
                      <a:pt x="3" y="64"/>
                    </a:lnTo>
                    <a:lnTo>
                      <a:pt x="0" y="77"/>
                    </a:lnTo>
                    <a:lnTo>
                      <a:pt x="2" y="85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20" y="92"/>
                    </a:lnTo>
                    <a:lnTo>
                      <a:pt x="24" y="92"/>
                    </a:lnTo>
                    <a:lnTo>
                      <a:pt x="29" y="93"/>
                    </a:lnTo>
                    <a:lnTo>
                      <a:pt x="36" y="94"/>
                    </a:lnTo>
                    <a:lnTo>
                      <a:pt x="43" y="97"/>
                    </a:lnTo>
                    <a:lnTo>
                      <a:pt x="50" y="99"/>
                    </a:lnTo>
                    <a:lnTo>
                      <a:pt x="57" y="101"/>
                    </a:lnTo>
                    <a:lnTo>
                      <a:pt x="62" y="105"/>
                    </a:lnTo>
                    <a:lnTo>
                      <a:pt x="65" y="107"/>
                    </a:lnTo>
                    <a:lnTo>
                      <a:pt x="73" y="113"/>
                    </a:lnTo>
                    <a:lnTo>
                      <a:pt x="81" y="113"/>
                    </a:lnTo>
                    <a:lnTo>
                      <a:pt x="86" y="106"/>
                    </a:lnTo>
                    <a:lnTo>
                      <a:pt x="83" y="94"/>
                    </a:lnTo>
                    <a:lnTo>
                      <a:pt x="81" y="83"/>
                    </a:lnTo>
                    <a:lnTo>
                      <a:pt x="81" y="68"/>
                    </a:lnTo>
                    <a:lnTo>
                      <a:pt x="85" y="53"/>
                    </a:lnTo>
                    <a:lnTo>
                      <a:pt x="89" y="42"/>
                    </a:lnTo>
                    <a:lnTo>
                      <a:pt x="93" y="32"/>
                    </a:lnTo>
                    <a:lnTo>
                      <a:pt x="90" y="24"/>
                    </a:lnTo>
                    <a:lnTo>
                      <a:pt x="82" y="18"/>
                    </a:lnTo>
                    <a:lnTo>
                      <a:pt x="73" y="14"/>
                    </a:lnTo>
                    <a:lnTo>
                      <a:pt x="65" y="9"/>
                    </a:lnTo>
                    <a:lnTo>
                      <a:pt x="56" y="7"/>
                    </a:lnTo>
                    <a:lnTo>
                      <a:pt x="49" y="4"/>
                    </a:lnTo>
                    <a:lnTo>
                      <a:pt x="42" y="1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8" y="16"/>
                    </a:lnTo>
                    <a:lnTo>
                      <a:pt x="43" y="19"/>
                    </a:lnTo>
                    <a:lnTo>
                      <a:pt x="48" y="24"/>
                    </a:lnTo>
                    <a:lnTo>
                      <a:pt x="53" y="27"/>
                    </a:lnTo>
                    <a:lnTo>
                      <a:pt x="59" y="31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64" y="45"/>
                    </a:lnTo>
                    <a:lnTo>
                      <a:pt x="60" y="55"/>
                    </a:lnTo>
                    <a:lnTo>
                      <a:pt x="59" y="68"/>
                    </a:lnTo>
                    <a:lnTo>
                      <a:pt x="62" y="82"/>
                    </a:lnTo>
                    <a:lnTo>
                      <a:pt x="55" y="78"/>
                    </a:lnTo>
                    <a:lnTo>
                      <a:pt x="49" y="76"/>
                    </a:lnTo>
                    <a:lnTo>
                      <a:pt x="43" y="75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29" y="74"/>
                    </a:lnTo>
                    <a:lnTo>
                      <a:pt x="25" y="74"/>
                    </a:lnTo>
                    <a:lnTo>
                      <a:pt x="19" y="76"/>
                    </a:lnTo>
                    <a:lnTo>
                      <a:pt x="22" y="64"/>
                    </a:lnTo>
                    <a:lnTo>
                      <a:pt x="24" y="49"/>
                    </a:lnTo>
                    <a:lnTo>
                      <a:pt x="22" y="36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7" y="8"/>
                    </a:lnTo>
                    <a:lnTo>
                      <a:pt x="4" y="10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3" name="Freeform 323"/>
              <p:cNvSpPr>
                <a:spLocks/>
              </p:cNvSpPr>
              <p:nvPr/>
            </p:nvSpPr>
            <p:spPr bwMode="auto">
              <a:xfrm>
                <a:off x="2528" y="2116"/>
                <a:ext cx="37" cy="56"/>
              </a:xfrm>
              <a:custGeom>
                <a:avLst/>
                <a:gdLst>
                  <a:gd name="T0" fmla="*/ 66 w 74"/>
                  <a:gd name="T1" fmla="*/ 4 h 111"/>
                  <a:gd name="T2" fmla="*/ 61 w 74"/>
                  <a:gd name="T3" fmla="*/ 7 h 111"/>
                  <a:gd name="T4" fmla="*/ 55 w 74"/>
                  <a:gd name="T5" fmla="*/ 11 h 111"/>
                  <a:gd name="T6" fmla="*/ 48 w 74"/>
                  <a:gd name="T7" fmla="*/ 13 h 111"/>
                  <a:gd name="T8" fmla="*/ 41 w 74"/>
                  <a:gd name="T9" fmla="*/ 17 h 111"/>
                  <a:gd name="T10" fmla="*/ 34 w 74"/>
                  <a:gd name="T11" fmla="*/ 19 h 111"/>
                  <a:gd name="T12" fmla="*/ 27 w 74"/>
                  <a:gd name="T13" fmla="*/ 20 h 111"/>
                  <a:gd name="T14" fmla="*/ 20 w 74"/>
                  <a:gd name="T15" fmla="*/ 21 h 111"/>
                  <a:gd name="T16" fmla="*/ 13 w 74"/>
                  <a:gd name="T17" fmla="*/ 21 h 111"/>
                  <a:gd name="T18" fmla="*/ 4 w 74"/>
                  <a:gd name="T19" fmla="*/ 22 h 111"/>
                  <a:gd name="T20" fmla="*/ 0 w 74"/>
                  <a:gd name="T21" fmla="*/ 28 h 111"/>
                  <a:gd name="T22" fmla="*/ 1 w 74"/>
                  <a:gd name="T23" fmla="*/ 35 h 111"/>
                  <a:gd name="T24" fmla="*/ 5 w 74"/>
                  <a:gd name="T25" fmla="*/ 42 h 111"/>
                  <a:gd name="T26" fmla="*/ 12 w 74"/>
                  <a:gd name="T27" fmla="*/ 52 h 111"/>
                  <a:gd name="T28" fmla="*/ 18 w 74"/>
                  <a:gd name="T29" fmla="*/ 68 h 111"/>
                  <a:gd name="T30" fmla="*/ 23 w 74"/>
                  <a:gd name="T31" fmla="*/ 87 h 111"/>
                  <a:gd name="T32" fmla="*/ 24 w 74"/>
                  <a:gd name="T33" fmla="*/ 102 h 111"/>
                  <a:gd name="T34" fmla="*/ 25 w 74"/>
                  <a:gd name="T35" fmla="*/ 110 h 111"/>
                  <a:gd name="T36" fmla="*/ 31 w 74"/>
                  <a:gd name="T37" fmla="*/ 111 h 111"/>
                  <a:gd name="T38" fmla="*/ 36 w 74"/>
                  <a:gd name="T39" fmla="*/ 106 h 111"/>
                  <a:gd name="T40" fmla="*/ 40 w 74"/>
                  <a:gd name="T41" fmla="*/ 94 h 111"/>
                  <a:gd name="T42" fmla="*/ 40 w 74"/>
                  <a:gd name="T43" fmla="*/ 82 h 111"/>
                  <a:gd name="T44" fmla="*/ 40 w 74"/>
                  <a:gd name="T45" fmla="*/ 71 h 111"/>
                  <a:gd name="T46" fmla="*/ 36 w 74"/>
                  <a:gd name="T47" fmla="*/ 56 h 111"/>
                  <a:gd name="T48" fmla="*/ 27 w 74"/>
                  <a:gd name="T49" fmla="*/ 38 h 111"/>
                  <a:gd name="T50" fmla="*/ 34 w 74"/>
                  <a:gd name="T51" fmla="*/ 36 h 111"/>
                  <a:gd name="T52" fmla="*/ 40 w 74"/>
                  <a:gd name="T53" fmla="*/ 35 h 111"/>
                  <a:gd name="T54" fmla="*/ 47 w 74"/>
                  <a:gd name="T55" fmla="*/ 32 h 111"/>
                  <a:gd name="T56" fmla="*/ 53 w 74"/>
                  <a:gd name="T57" fmla="*/ 29 h 111"/>
                  <a:gd name="T58" fmla="*/ 58 w 74"/>
                  <a:gd name="T59" fmla="*/ 26 h 111"/>
                  <a:gd name="T60" fmla="*/ 63 w 74"/>
                  <a:gd name="T61" fmla="*/ 22 h 111"/>
                  <a:gd name="T62" fmla="*/ 68 w 74"/>
                  <a:gd name="T63" fmla="*/ 19 h 111"/>
                  <a:gd name="T64" fmla="*/ 70 w 74"/>
                  <a:gd name="T65" fmla="*/ 14 h 111"/>
                  <a:gd name="T66" fmla="*/ 73 w 74"/>
                  <a:gd name="T67" fmla="*/ 6 h 111"/>
                  <a:gd name="T68" fmla="*/ 74 w 74"/>
                  <a:gd name="T69" fmla="*/ 2 h 111"/>
                  <a:gd name="T70" fmla="*/ 72 w 74"/>
                  <a:gd name="T71" fmla="*/ 0 h 111"/>
                  <a:gd name="T72" fmla="*/ 66 w 74"/>
                  <a:gd name="T73" fmla="*/ 4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111"/>
                  <a:gd name="T113" fmla="*/ 74 w 74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111">
                    <a:moveTo>
                      <a:pt x="66" y="4"/>
                    </a:moveTo>
                    <a:lnTo>
                      <a:pt x="61" y="7"/>
                    </a:lnTo>
                    <a:lnTo>
                      <a:pt x="55" y="11"/>
                    </a:lnTo>
                    <a:lnTo>
                      <a:pt x="48" y="13"/>
                    </a:lnTo>
                    <a:lnTo>
                      <a:pt x="41" y="17"/>
                    </a:lnTo>
                    <a:lnTo>
                      <a:pt x="34" y="19"/>
                    </a:lnTo>
                    <a:lnTo>
                      <a:pt x="27" y="20"/>
                    </a:lnTo>
                    <a:lnTo>
                      <a:pt x="20" y="21"/>
                    </a:lnTo>
                    <a:lnTo>
                      <a:pt x="13" y="21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5" y="42"/>
                    </a:lnTo>
                    <a:lnTo>
                      <a:pt x="12" y="52"/>
                    </a:lnTo>
                    <a:lnTo>
                      <a:pt x="18" y="68"/>
                    </a:lnTo>
                    <a:lnTo>
                      <a:pt x="23" y="87"/>
                    </a:lnTo>
                    <a:lnTo>
                      <a:pt x="24" y="102"/>
                    </a:lnTo>
                    <a:lnTo>
                      <a:pt x="25" y="110"/>
                    </a:lnTo>
                    <a:lnTo>
                      <a:pt x="31" y="111"/>
                    </a:lnTo>
                    <a:lnTo>
                      <a:pt x="36" y="106"/>
                    </a:lnTo>
                    <a:lnTo>
                      <a:pt x="40" y="94"/>
                    </a:lnTo>
                    <a:lnTo>
                      <a:pt x="40" y="82"/>
                    </a:lnTo>
                    <a:lnTo>
                      <a:pt x="40" y="71"/>
                    </a:lnTo>
                    <a:lnTo>
                      <a:pt x="36" y="56"/>
                    </a:lnTo>
                    <a:lnTo>
                      <a:pt x="27" y="38"/>
                    </a:lnTo>
                    <a:lnTo>
                      <a:pt x="34" y="36"/>
                    </a:lnTo>
                    <a:lnTo>
                      <a:pt x="40" y="35"/>
                    </a:lnTo>
                    <a:lnTo>
                      <a:pt x="47" y="32"/>
                    </a:lnTo>
                    <a:lnTo>
                      <a:pt x="53" y="29"/>
                    </a:lnTo>
                    <a:lnTo>
                      <a:pt x="58" y="26"/>
                    </a:lnTo>
                    <a:lnTo>
                      <a:pt x="63" y="22"/>
                    </a:lnTo>
                    <a:lnTo>
                      <a:pt x="68" y="19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4" name="Freeform 324"/>
              <p:cNvSpPr>
                <a:spLocks/>
              </p:cNvSpPr>
              <p:nvPr/>
            </p:nvSpPr>
            <p:spPr bwMode="auto">
              <a:xfrm>
                <a:off x="2550" y="2123"/>
                <a:ext cx="40" cy="52"/>
              </a:xfrm>
              <a:custGeom>
                <a:avLst/>
                <a:gdLst>
                  <a:gd name="T0" fmla="*/ 53 w 81"/>
                  <a:gd name="T1" fmla="*/ 9 h 105"/>
                  <a:gd name="T2" fmla="*/ 57 w 81"/>
                  <a:gd name="T3" fmla="*/ 19 h 105"/>
                  <a:gd name="T4" fmla="*/ 61 w 81"/>
                  <a:gd name="T5" fmla="*/ 27 h 105"/>
                  <a:gd name="T6" fmla="*/ 67 w 81"/>
                  <a:gd name="T7" fmla="*/ 35 h 105"/>
                  <a:gd name="T8" fmla="*/ 73 w 81"/>
                  <a:gd name="T9" fmla="*/ 43 h 105"/>
                  <a:gd name="T10" fmla="*/ 81 w 81"/>
                  <a:gd name="T11" fmla="*/ 55 h 105"/>
                  <a:gd name="T12" fmla="*/ 81 w 81"/>
                  <a:gd name="T13" fmla="*/ 65 h 105"/>
                  <a:gd name="T14" fmla="*/ 75 w 81"/>
                  <a:gd name="T15" fmla="*/ 72 h 105"/>
                  <a:gd name="T16" fmla="*/ 67 w 81"/>
                  <a:gd name="T17" fmla="*/ 75 h 105"/>
                  <a:gd name="T18" fmla="*/ 61 w 81"/>
                  <a:gd name="T19" fmla="*/ 77 h 105"/>
                  <a:gd name="T20" fmla="*/ 55 w 81"/>
                  <a:gd name="T21" fmla="*/ 80 h 105"/>
                  <a:gd name="T22" fmla="*/ 46 w 81"/>
                  <a:gd name="T23" fmla="*/ 83 h 105"/>
                  <a:gd name="T24" fmla="*/ 38 w 81"/>
                  <a:gd name="T25" fmla="*/ 87 h 105"/>
                  <a:gd name="T26" fmla="*/ 29 w 81"/>
                  <a:gd name="T27" fmla="*/ 91 h 105"/>
                  <a:gd name="T28" fmla="*/ 21 w 81"/>
                  <a:gd name="T29" fmla="*/ 95 h 105"/>
                  <a:gd name="T30" fmla="*/ 14 w 81"/>
                  <a:gd name="T31" fmla="*/ 99 h 105"/>
                  <a:gd name="T32" fmla="*/ 10 w 81"/>
                  <a:gd name="T33" fmla="*/ 103 h 105"/>
                  <a:gd name="T34" fmla="*/ 3 w 81"/>
                  <a:gd name="T35" fmla="*/ 105 h 105"/>
                  <a:gd name="T36" fmla="*/ 0 w 81"/>
                  <a:gd name="T37" fmla="*/ 100 h 105"/>
                  <a:gd name="T38" fmla="*/ 3 w 81"/>
                  <a:gd name="T39" fmla="*/ 93 h 105"/>
                  <a:gd name="T40" fmla="*/ 7 w 81"/>
                  <a:gd name="T41" fmla="*/ 87 h 105"/>
                  <a:gd name="T42" fmla="*/ 12 w 81"/>
                  <a:gd name="T43" fmla="*/ 83 h 105"/>
                  <a:gd name="T44" fmla="*/ 18 w 81"/>
                  <a:gd name="T45" fmla="*/ 80 h 105"/>
                  <a:gd name="T46" fmla="*/ 23 w 81"/>
                  <a:gd name="T47" fmla="*/ 76 h 105"/>
                  <a:gd name="T48" fmla="*/ 30 w 81"/>
                  <a:gd name="T49" fmla="*/ 72 h 105"/>
                  <a:gd name="T50" fmla="*/ 37 w 81"/>
                  <a:gd name="T51" fmla="*/ 67 h 105"/>
                  <a:gd name="T52" fmla="*/ 44 w 81"/>
                  <a:gd name="T53" fmla="*/ 62 h 105"/>
                  <a:gd name="T54" fmla="*/ 49 w 81"/>
                  <a:gd name="T55" fmla="*/ 59 h 105"/>
                  <a:gd name="T56" fmla="*/ 52 w 81"/>
                  <a:gd name="T57" fmla="*/ 55 h 105"/>
                  <a:gd name="T58" fmla="*/ 49 w 81"/>
                  <a:gd name="T59" fmla="*/ 48 h 105"/>
                  <a:gd name="T60" fmla="*/ 46 w 81"/>
                  <a:gd name="T61" fmla="*/ 39 h 105"/>
                  <a:gd name="T62" fmla="*/ 43 w 81"/>
                  <a:gd name="T63" fmla="*/ 28 h 105"/>
                  <a:gd name="T64" fmla="*/ 37 w 81"/>
                  <a:gd name="T65" fmla="*/ 14 h 105"/>
                  <a:gd name="T66" fmla="*/ 35 w 81"/>
                  <a:gd name="T67" fmla="*/ 4 h 105"/>
                  <a:gd name="T68" fmla="*/ 41 w 81"/>
                  <a:gd name="T69" fmla="*/ 0 h 105"/>
                  <a:gd name="T70" fmla="*/ 48 w 81"/>
                  <a:gd name="T71" fmla="*/ 2 h 105"/>
                  <a:gd name="T72" fmla="*/ 53 w 81"/>
                  <a:gd name="T73" fmla="*/ 9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"/>
                  <a:gd name="T112" fmla="*/ 0 h 105"/>
                  <a:gd name="T113" fmla="*/ 81 w 81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" h="105">
                    <a:moveTo>
                      <a:pt x="53" y="9"/>
                    </a:moveTo>
                    <a:lnTo>
                      <a:pt x="57" y="19"/>
                    </a:lnTo>
                    <a:lnTo>
                      <a:pt x="61" y="27"/>
                    </a:lnTo>
                    <a:lnTo>
                      <a:pt x="67" y="35"/>
                    </a:lnTo>
                    <a:lnTo>
                      <a:pt x="73" y="43"/>
                    </a:lnTo>
                    <a:lnTo>
                      <a:pt x="81" y="55"/>
                    </a:lnTo>
                    <a:lnTo>
                      <a:pt x="81" y="65"/>
                    </a:lnTo>
                    <a:lnTo>
                      <a:pt x="75" y="72"/>
                    </a:lnTo>
                    <a:lnTo>
                      <a:pt x="67" y="75"/>
                    </a:lnTo>
                    <a:lnTo>
                      <a:pt x="61" y="77"/>
                    </a:lnTo>
                    <a:lnTo>
                      <a:pt x="55" y="80"/>
                    </a:lnTo>
                    <a:lnTo>
                      <a:pt x="46" y="83"/>
                    </a:lnTo>
                    <a:lnTo>
                      <a:pt x="38" y="87"/>
                    </a:lnTo>
                    <a:lnTo>
                      <a:pt x="29" y="91"/>
                    </a:lnTo>
                    <a:lnTo>
                      <a:pt x="21" y="95"/>
                    </a:lnTo>
                    <a:lnTo>
                      <a:pt x="14" y="99"/>
                    </a:lnTo>
                    <a:lnTo>
                      <a:pt x="10" y="103"/>
                    </a:lnTo>
                    <a:lnTo>
                      <a:pt x="3" y="105"/>
                    </a:lnTo>
                    <a:lnTo>
                      <a:pt x="0" y="100"/>
                    </a:lnTo>
                    <a:lnTo>
                      <a:pt x="3" y="93"/>
                    </a:lnTo>
                    <a:lnTo>
                      <a:pt x="7" y="87"/>
                    </a:lnTo>
                    <a:lnTo>
                      <a:pt x="12" y="83"/>
                    </a:lnTo>
                    <a:lnTo>
                      <a:pt x="18" y="80"/>
                    </a:lnTo>
                    <a:lnTo>
                      <a:pt x="23" y="76"/>
                    </a:lnTo>
                    <a:lnTo>
                      <a:pt x="30" y="72"/>
                    </a:lnTo>
                    <a:lnTo>
                      <a:pt x="37" y="67"/>
                    </a:lnTo>
                    <a:lnTo>
                      <a:pt x="44" y="62"/>
                    </a:lnTo>
                    <a:lnTo>
                      <a:pt x="49" y="59"/>
                    </a:lnTo>
                    <a:lnTo>
                      <a:pt x="52" y="55"/>
                    </a:lnTo>
                    <a:lnTo>
                      <a:pt x="49" y="48"/>
                    </a:lnTo>
                    <a:lnTo>
                      <a:pt x="46" y="39"/>
                    </a:lnTo>
                    <a:lnTo>
                      <a:pt x="43" y="28"/>
                    </a:lnTo>
                    <a:lnTo>
                      <a:pt x="37" y="14"/>
                    </a:lnTo>
                    <a:lnTo>
                      <a:pt x="35" y="4"/>
                    </a:lnTo>
                    <a:lnTo>
                      <a:pt x="41" y="0"/>
                    </a:lnTo>
                    <a:lnTo>
                      <a:pt x="48" y="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5" name="Freeform 325"/>
              <p:cNvSpPr>
                <a:spLocks/>
              </p:cNvSpPr>
              <p:nvPr/>
            </p:nvSpPr>
            <p:spPr bwMode="auto">
              <a:xfrm>
                <a:off x="2603" y="2076"/>
                <a:ext cx="77" cy="20"/>
              </a:xfrm>
              <a:custGeom>
                <a:avLst/>
                <a:gdLst>
                  <a:gd name="T0" fmla="*/ 14 w 154"/>
                  <a:gd name="T1" fmla="*/ 16 h 40"/>
                  <a:gd name="T2" fmla="*/ 24 w 154"/>
                  <a:gd name="T3" fmla="*/ 10 h 40"/>
                  <a:gd name="T4" fmla="*/ 35 w 154"/>
                  <a:gd name="T5" fmla="*/ 5 h 40"/>
                  <a:gd name="T6" fmla="*/ 49 w 154"/>
                  <a:gd name="T7" fmla="*/ 2 h 40"/>
                  <a:gd name="T8" fmla="*/ 64 w 154"/>
                  <a:gd name="T9" fmla="*/ 0 h 40"/>
                  <a:gd name="T10" fmla="*/ 80 w 154"/>
                  <a:gd name="T11" fmla="*/ 0 h 40"/>
                  <a:gd name="T12" fmla="*/ 97 w 154"/>
                  <a:gd name="T13" fmla="*/ 2 h 40"/>
                  <a:gd name="T14" fmla="*/ 115 w 154"/>
                  <a:gd name="T15" fmla="*/ 9 h 40"/>
                  <a:gd name="T16" fmla="*/ 132 w 154"/>
                  <a:gd name="T17" fmla="*/ 19 h 40"/>
                  <a:gd name="T18" fmla="*/ 145 w 154"/>
                  <a:gd name="T19" fmla="*/ 29 h 40"/>
                  <a:gd name="T20" fmla="*/ 152 w 154"/>
                  <a:gd name="T21" fmla="*/ 35 h 40"/>
                  <a:gd name="T22" fmla="*/ 154 w 154"/>
                  <a:gd name="T23" fmla="*/ 39 h 40"/>
                  <a:gd name="T24" fmla="*/ 152 w 154"/>
                  <a:gd name="T25" fmla="*/ 40 h 40"/>
                  <a:gd name="T26" fmla="*/ 148 w 154"/>
                  <a:gd name="T27" fmla="*/ 39 h 40"/>
                  <a:gd name="T28" fmla="*/ 141 w 154"/>
                  <a:gd name="T29" fmla="*/ 38 h 40"/>
                  <a:gd name="T30" fmla="*/ 135 w 154"/>
                  <a:gd name="T31" fmla="*/ 34 h 40"/>
                  <a:gd name="T32" fmla="*/ 129 w 154"/>
                  <a:gd name="T33" fmla="*/ 32 h 40"/>
                  <a:gd name="T34" fmla="*/ 116 w 154"/>
                  <a:gd name="T35" fmla="*/ 26 h 40"/>
                  <a:gd name="T36" fmla="*/ 103 w 154"/>
                  <a:gd name="T37" fmla="*/ 23 h 40"/>
                  <a:gd name="T38" fmla="*/ 89 w 154"/>
                  <a:gd name="T39" fmla="*/ 19 h 40"/>
                  <a:gd name="T40" fmla="*/ 74 w 154"/>
                  <a:gd name="T41" fmla="*/ 18 h 40"/>
                  <a:gd name="T42" fmla="*/ 61 w 154"/>
                  <a:gd name="T43" fmla="*/ 17 h 40"/>
                  <a:gd name="T44" fmla="*/ 46 w 154"/>
                  <a:gd name="T45" fmla="*/ 19 h 40"/>
                  <a:gd name="T46" fmla="*/ 31 w 154"/>
                  <a:gd name="T47" fmla="*/ 23 h 40"/>
                  <a:gd name="T48" fmla="*/ 16 w 154"/>
                  <a:gd name="T49" fmla="*/ 29 h 40"/>
                  <a:gd name="T50" fmla="*/ 3 w 154"/>
                  <a:gd name="T51" fmla="*/ 33 h 40"/>
                  <a:gd name="T52" fmla="*/ 0 w 154"/>
                  <a:gd name="T53" fmla="*/ 31 h 40"/>
                  <a:gd name="T54" fmla="*/ 4 w 154"/>
                  <a:gd name="T55" fmla="*/ 24 h 40"/>
                  <a:gd name="T56" fmla="*/ 14 w 154"/>
                  <a:gd name="T57" fmla="*/ 16 h 4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4"/>
                  <a:gd name="T88" fmla="*/ 0 h 40"/>
                  <a:gd name="T89" fmla="*/ 154 w 154"/>
                  <a:gd name="T90" fmla="*/ 40 h 4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4" h="40">
                    <a:moveTo>
                      <a:pt x="14" y="16"/>
                    </a:moveTo>
                    <a:lnTo>
                      <a:pt x="24" y="10"/>
                    </a:lnTo>
                    <a:lnTo>
                      <a:pt x="35" y="5"/>
                    </a:lnTo>
                    <a:lnTo>
                      <a:pt x="49" y="2"/>
                    </a:lnTo>
                    <a:lnTo>
                      <a:pt x="64" y="0"/>
                    </a:lnTo>
                    <a:lnTo>
                      <a:pt x="80" y="0"/>
                    </a:lnTo>
                    <a:lnTo>
                      <a:pt x="97" y="2"/>
                    </a:lnTo>
                    <a:lnTo>
                      <a:pt x="115" y="9"/>
                    </a:lnTo>
                    <a:lnTo>
                      <a:pt x="132" y="19"/>
                    </a:lnTo>
                    <a:lnTo>
                      <a:pt x="145" y="29"/>
                    </a:lnTo>
                    <a:lnTo>
                      <a:pt x="152" y="35"/>
                    </a:lnTo>
                    <a:lnTo>
                      <a:pt x="154" y="39"/>
                    </a:lnTo>
                    <a:lnTo>
                      <a:pt x="152" y="40"/>
                    </a:lnTo>
                    <a:lnTo>
                      <a:pt x="148" y="39"/>
                    </a:lnTo>
                    <a:lnTo>
                      <a:pt x="141" y="38"/>
                    </a:lnTo>
                    <a:lnTo>
                      <a:pt x="135" y="34"/>
                    </a:lnTo>
                    <a:lnTo>
                      <a:pt x="129" y="32"/>
                    </a:lnTo>
                    <a:lnTo>
                      <a:pt x="116" y="26"/>
                    </a:lnTo>
                    <a:lnTo>
                      <a:pt x="103" y="23"/>
                    </a:lnTo>
                    <a:lnTo>
                      <a:pt x="89" y="19"/>
                    </a:lnTo>
                    <a:lnTo>
                      <a:pt x="74" y="18"/>
                    </a:lnTo>
                    <a:lnTo>
                      <a:pt x="61" y="17"/>
                    </a:lnTo>
                    <a:lnTo>
                      <a:pt x="46" y="19"/>
                    </a:lnTo>
                    <a:lnTo>
                      <a:pt x="31" y="23"/>
                    </a:lnTo>
                    <a:lnTo>
                      <a:pt x="16" y="29"/>
                    </a:lnTo>
                    <a:lnTo>
                      <a:pt x="3" y="33"/>
                    </a:lnTo>
                    <a:lnTo>
                      <a:pt x="0" y="31"/>
                    </a:lnTo>
                    <a:lnTo>
                      <a:pt x="4" y="24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6" name="Freeform 326"/>
              <p:cNvSpPr>
                <a:spLocks/>
              </p:cNvSpPr>
              <p:nvPr/>
            </p:nvSpPr>
            <p:spPr bwMode="auto">
              <a:xfrm>
                <a:off x="2654" y="1872"/>
                <a:ext cx="111" cy="111"/>
              </a:xfrm>
              <a:custGeom>
                <a:avLst/>
                <a:gdLst>
                  <a:gd name="T0" fmla="*/ 78 w 222"/>
                  <a:gd name="T1" fmla="*/ 19 h 220"/>
                  <a:gd name="T2" fmla="*/ 75 w 222"/>
                  <a:gd name="T3" fmla="*/ 31 h 220"/>
                  <a:gd name="T4" fmla="*/ 67 w 222"/>
                  <a:gd name="T5" fmla="*/ 52 h 220"/>
                  <a:gd name="T6" fmla="*/ 57 w 222"/>
                  <a:gd name="T7" fmla="*/ 78 h 220"/>
                  <a:gd name="T8" fmla="*/ 47 w 222"/>
                  <a:gd name="T9" fmla="*/ 107 h 220"/>
                  <a:gd name="T10" fmla="*/ 36 w 222"/>
                  <a:gd name="T11" fmla="*/ 137 h 220"/>
                  <a:gd name="T12" fmla="*/ 24 w 222"/>
                  <a:gd name="T13" fmla="*/ 164 h 220"/>
                  <a:gd name="T14" fmla="*/ 15 w 222"/>
                  <a:gd name="T15" fmla="*/ 185 h 220"/>
                  <a:gd name="T16" fmla="*/ 7 w 222"/>
                  <a:gd name="T17" fmla="*/ 198 h 220"/>
                  <a:gd name="T18" fmla="*/ 2 w 222"/>
                  <a:gd name="T19" fmla="*/ 205 h 220"/>
                  <a:gd name="T20" fmla="*/ 0 w 222"/>
                  <a:gd name="T21" fmla="*/ 211 h 220"/>
                  <a:gd name="T22" fmla="*/ 0 w 222"/>
                  <a:gd name="T23" fmla="*/ 214 h 220"/>
                  <a:gd name="T24" fmla="*/ 2 w 222"/>
                  <a:gd name="T25" fmla="*/ 218 h 220"/>
                  <a:gd name="T26" fmla="*/ 6 w 222"/>
                  <a:gd name="T27" fmla="*/ 219 h 220"/>
                  <a:gd name="T28" fmla="*/ 10 w 222"/>
                  <a:gd name="T29" fmla="*/ 220 h 220"/>
                  <a:gd name="T30" fmla="*/ 17 w 222"/>
                  <a:gd name="T31" fmla="*/ 220 h 220"/>
                  <a:gd name="T32" fmla="*/ 24 w 222"/>
                  <a:gd name="T33" fmla="*/ 220 h 220"/>
                  <a:gd name="T34" fmla="*/ 44 w 222"/>
                  <a:gd name="T35" fmla="*/ 219 h 220"/>
                  <a:gd name="T36" fmla="*/ 67 w 222"/>
                  <a:gd name="T37" fmla="*/ 219 h 220"/>
                  <a:gd name="T38" fmla="*/ 92 w 222"/>
                  <a:gd name="T39" fmla="*/ 218 h 220"/>
                  <a:gd name="T40" fmla="*/ 119 w 222"/>
                  <a:gd name="T41" fmla="*/ 218 h 220"/>
                  <a:gd name="T42" fmla="*/ 144 w 222"/>
                  <a:gd name="T43" fmla="*/ 218 h 220"/>
                  <a:gd name="T44" fmla="*/ 167 w 222"/>
                  <a:gd name="T45" fmla="*/ 218 h 220"/>
                  <a:gd name="T46" fmla="*/ 185 w 222"/>
                  <a:gd name="T47" fmla="*/ 218 h 220"/>
                  <a:gd name="T48" fmla="*/ 198 w 222"/>
                  <a:gd name="T49" fmla="*/ 219 h 220"/>
                  <a:gd name="T50" fmla="*/ 216 w 222"/>
                  <a:gd name="T51" fmla="*/ 219 h 220"/>
                  <a:gd name="T52" fmla="*/ 222 w 222"/>
                  <a:gd name="T53" fmla="*/ 215 h 220"/>
                  <a:gd name="T54" fmla="*/ 218 w 222"/>
                  <a:gd name="T55" fmla="*/ 212 h 220"/>
                  <a:gd name="T56" fmla="*/ 205 w 222"/>
                  <a:gd name="T57" fmla="*/ 207 h 220"/>
                  <a:gd name="T58" fmla="*/ 186 w 222"/>
                  <a:gd name="T59" fmla="*/ 203 h 220"/>
                  <a:gd name="T60" fmla="*/ 165 w 222"/>
                  <a:gd name="T61" fmla="*/ 200 h 220"/>
                  <a:gd name="T62" fmla="*/ 142 w 222"/>
                  <a:gd name="T63" fmla="*/ 198 h 220"/>
                  <a:gd name="T64" fmla="*/ 117 w 222"/>
                  <a:gd name="T65" fmla="*/ 197 h 220"/>
                  <a:gd name="T66" fmla="*/ 93 w 222"/>
                  <a:gd name="T67" fmla="*/ 196 h 220"/>
                  <a:gd name="T68" fmla="*/ 71 w 222"/>
                  <a:gd name="T69" fmla="*/ 196 h 220"/>
                  <a:gd name="T70" fmla="*/ 52 w 222"/>
                  <a:gd name="T71" fmla="*/ 195 h 220"/>
                  <a:gd name="T72" fmla="*/ 37 w 222"/>
                  <a:gd name="T73" fmla="*/ 194 h 220"/>
                  <a:gd name="T74" fmla="*/ 41 w 222"/>
                  <a:gd name="T75" fmla="*/ 183 h 220"/>
                  <a:gd name="T76" fmla="*/ 48 w 222"/>
                  <a:gd name="T77" fmla="*/ 166 h 220"/>
                  <a:gd name="T78" fmla="*/ 56 w 222"/>
                  <a:gd name="T79" fmla="*/ 143 h 220"/>
                  <a:gd name="T80" fmla="*/ 66 w 222"/>
                  <a:gd name="T81" fmla="*/ 116 h 220"/>
                  <a:gd name="T82" fmla="*/ 75 w 222"/>
                  <a:gd name="T83" fmla="*/ 90 h 220"/>
                  <a:gd name="T84" fmla="*/ 83 w 222"/>
                  <a:gd name="T85" fmla="*/ 63 h 220"/>
                  <a:gd name="T86" fmla="*/ 89 w 222"/>
                  <a:gd name="T87" fmla="*/ 40 h 220"/>
                  <a:gd name="T88" fmla="*/ 93 w 222"/>
                  <a:gd name="T89" fmla="*/ 23 h 220"/>
                  <a:gd name="T90" fmla="*/ 94 w 222"/>
                  <a:gd name="T91" fmla="*/ 3 h 220"/>
                  <a:gd name="T92" fmla="*/ 91 w 222"/>
                  <a:gd name="T93" fmla="*/ 0 h 220"/>
                  <a:gd name="T94" fmla="*/ 84 w 222"/>
                  <a:gd name="T95" fmla="*/ 7 h 220"/>
                  <a:gd name="T96" fmla="*/ 78 w 222"/>
                  <a:gd name="T97" fmla="*/ 19 h 2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2"/>
                  <a:gd name="T148" fmla="*/ 0 h 220"/>
                  <a:gd name="T149" fmla="*/ 222 w 222"/>
                  <a:gd name="T150" fmla="*/ 220 h 2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2" h="220">
                    <a:moveTo>
                      <a:pt x="78" y="19"/>
                    </a:moveTo>
                    <a:lnTo>
                      <a:pt x="75" y="31"/>
                    </a:lnTo>
                    <a:lnTo>
                      <a:pt x="67" y="52"/>
                    </a:lnTo>
                    <a:lnTo>
                      <a:pt x="57" y="78"/>
                    </a:lnTo>
                    <a:lnTo>
                      <a:pt x="47" y="107"/>
                    </a:lnTo>
                    <a:lnTo>
                      <a:pt x="36" y="137"/>
                    </a:lnTo>
                    <a:lnTo>
                      <a:pt x="24" y="164"/>
                    </a:lnTo>
                    <a:lnTo>
                      <a:pt x="15" y="185"/>
                    </a:lnTo>
                    <a:lnTo>
                      <a:pt x="7" y="198"/>
                    </a:lnTo>
                    <a:lnTo>
                      <a:pt x="2" y="205"/>
                    </a:lnTo>
                    <a:lnTo>
                      <a:pt x="0" y="211"/>
                    </a:lnTo>
                    <a:lnTo>
                      <a:pt x="0" y="214"/>
                    </a:lnTo>
                    <a:lnTo>
                      <a:pt x="2" y="218"/>
                    </a:lnTo>
                    <a:lnTo>
                      <a:pt x="6" y="219"/>
                    </a:lnTo>
                    <a:lnTo>
                      <a:pt x="10" y="220"/>
                    </a:lnTo>
                    <a:lnTo>
                      <a:pt x="17" y="220"/>
                    </a:lnTo>
                    <a:lnTo>
                      <a:pt x="24" y="220"/>
                    </a:lnTo>
                    <a:lnTo>
                      <a:pt x="44" y="219"/>
                    </a:lnTo>
                    <a:lnTo>
                      <a:pt x="67" y="219"/>
                    </a:lnTo>
                    <a:lnTo>
                      <a:pt x="92" y="218"/>
                    </a:lnTo>
                    <a:lnTo>
                      <a:pt x="119" y="218"/>
                    </a:lnTo>
                    <a:lnTo>
                      <a:pt x="144" y="218"/>
                    </a:lnTo>
                    <a:lnTo>
                      <a:pt x="167" y="218"/>
                    </a:lnTo>
                    <a:lnTo>
                      <a:pt x="185" y="218"/>
                    </a:lnTo>
                    <a:lnTo>
                      <a:pt x="198" y="219"/>
                    </a:lnTo>
                    <a:lnTo>
                      <a:pt x="216" y="219"/>
                    </a:lnTo>
                    <a:lnTo>
                      <a:pt x="222" y="215"/>
                    </a:lnTo>
                    <a:lnTo>
                      <a:pt x="218" y="212"/>
                    </a:lnTo>
                    <a:lnTo>
                      <a:pt x="205" y="207"/>
                    </a:lnTo>
                    <a:lnTo>
                      <a:pt x="186" y="203"/>
                    </a:lnTo>
                    <a:lnTo>
                      <a:pt x="165" y="200"/>
                    </a:lnTo>
                    <a:lnTo>
                      <a:pt x="142" y="198"/>
                    </a:lnTo>
                    <a:lnTo>
                      <a:pt x="117" y="197"/>
                    </a:lnTo>
                    <a:lnTo>
                      <a:pt x="93" y="196"/>
                    </a:lnTo>
                    <a:lnTo>
                      <a:pt x="71" y="196"/>
                    </a:lnTo>
                    <a:lnTo>
                      <a:pt x="52" y="195"/>
                    </a:lnTo>
                    <a:lnTo>
                      <a:pt x="37" y="194"/>
                    </a:lnTo>
                    <a:lnTo>
                      <a:pt x="41" y="183"/>
                    </a:lnTo>
                    <a:lnTo>
                      <a:pt x="48" y="166"/>
                    </a:lnTo>
                    <a:lnTo>
                      <a:pt x="56" y="143"/>
                    </a:lnTo>
                    <a:lnTo>
                      <a:pt x="66" y="116"/>
                    </a:lnTo>
                    <a:lnTo>
                      <a:pt x="75" y="90"/>
                    </a:lnTo>
                    <a:lnTo>
                      <a:pt x="83" y="63"/>
                    </a:lnTo>
                    <a:lnTo>
                      <a:pt x="89" y="40"/>
                    </a:lnTo>
                    <a:lnTo>
                      <a:pt x="93" y="23"/>
                    </a:lnTo>
                    <a:lnTo>
                      <a:pt x="94" y="3"/>
                    </a:lnTo>
                    <a:lnTo>
                      <a:pt x="91" y="0"/>
                    </a:lnTo>
                    <a:lnTo>
                      <a:pt x="84" y="7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7" name="Freeform 327"/>
              <p:cNvSpPr>
                <a:spLocks/>
              </p:cNvSpPr>
              <p:nvPr/>
            </p:nvSpPr>
            <p:spPr bwMode="auto">
              <a:xfrm>
                <a:off x="2769" y="1949"/>
                <a:ext cx="62" cy="65"/>
              </a:xfrm>
              <a:custGeom>
                <a:avLst/>
                <a:gdLst>
                  <a:gd name="T0" fmla="*/ 13 w 126"/>
                  <a:gd name="T1" fmla="*/ 60 h 129"/>
                  <a:gd name="T2" fmla="*/ 20 w 126"/>
                  <a:gd name="T3" fmla="*/ 53 h 129"/>
                  <a:gd name="T4" fmla="*/ 28 w 126"/>
                  <a:gd name="T5" fmla="*/ 45 h 129"/>
                  <a:gd name="T6" fmla="*/ 35 w 126"/>
                  <a:gd name="T7" fmla="*/ 36 h 129"/>
                  <a:gd name="T8" fmla="*/ 42 w 126"/>
                  <a:gd name="T9" fmla="*/ 26 h 129"/>
                  <a:gd name="T10" fmla="*/ 47 w 126"/>
                  <a:gd name="T11" fmla="*/ 28 h 129"/>
                  <a:gd name="T12" fmla="*/ 54 w 126"/>
                  <a:gd name="T13" fmla="*/ 32 h 129"/>
                  <a:gd name="T14" fmla="*/ 61 w 126"/>
                  <a:gd name="T15" fmla="*/ 37 h 129"/>
                  <a:gd name="T16" fmla="*/ 70 w 126"/>
                  <a:gd name="T17" fmla="*/ 43 h 129"/>
                  <a:gd name="T18" fmla="*/ 78 w 126"/>
                  <a:gd name="T19" fmla="*/ 49 h 129"/>
                  <a:gd name="T20" fmla="*/ 86 w 126"/>
                  <a:gd name="T21" fmla="*/ 53 h 129"/>
                  <a:gd name="T22" fmla="*/ 95 w 126"/>
                  <a:gd name="T23" fmla="*/ 59 h 129"/>
                  <a:gd name="T24" fmla="*/ 100 w 126"/>
                  <a:gd name="T25" fmla="*/ 62 h 129"/>
                  <a:gd name="T26" fmla="*/ 96 w 126"/>
                  <a:gd name="T27" fmla="*/ 66 h 129"/>
                  <a:gd name="T28" fmla="*/ 90 w 126"/>
                  <a:gd name="T29" fmla="*/ 72 h 129"/>
                  <a:gd name="T30" fmla="*/ 82 w 126"/>
                  <a:gd name="T31" fmla="*/ 77 h 129"/>
                  <a:gd name="T32" fmla="*/ 75 w 126"/>
                  <a:gd name="T33" fmla="*/ 83 h 129"/>
                  <a:gd name="T34" fmla="*/ 67 w 126"/>
                  <a:gd name="T35" fmla="*/ 91 h 129"/>
                  <a:gd name="T36" fmla="*/ 59 w 126"/>
                  <a:gd name="T37" fmla="*/ 98 h 129"/>
                  <a:gd name="T38" fmla="*/ 51 w 126"/>
                  <a:gd name="T39" fmla="*/ 107 h 129"/>
                  <a:gd name="T40" fmla="*/ 45 w 126"/>
                  <a:gd name="T41" fmla="*/ 117 h 129"/>
                  <a:gd name="T42" fmla="*/ 44 w 126"/>
                  <a:gd name="T43" fmla="*/ 125 h 129"/>
                  <a:gd name="T44" fmla="*/ 50 w 126"/>
                  <a:gd name="T45" fmla="*/ 129 h 129"/>
                  <a:gd name="T46" fmla="*/ 57 w 126"/>
                  <a:gd name="T47" fmla="*/ 129 h 129"/>
                  <a:gd name="T48" fmla="*/ 65 w 126"/>
                  <a:gd name="T49" fmla="*/ 121 h 129"/>
                  <a:gd name="T50" fmla="*/ 70 w 126"/>
                  <a:gd name="T51" fmla="*/ 112 h 129"/>
                  <a:gd name="T52" fmla="*/ 77 w 126"/>
                  <a:gd name="T53" fmla="*/ 104 h 129"/>
                  <a:gd name="T54" fmla="*/ 84 w 126"/>
                  <a:gd name="T55" fmla="*/ 96 h 129"/>
                  <a:gd name="T56" fmla="*/ 92 w 126"/>
                  <a:gd name="T57" fmla="*/ 90 h 129"/>
                  <a:gd name="T58" fmla="*/ 100 w 126"/>
                  <a:gd name="T59" fmla="*/ 84 h 129"/>
                  <a:gd name="T60" fmla="*/ 107 w 126"/>
                  <a:gd name="T61" fmla="*/ 79 h 129"/>
                  <a:gd name="T62" fmla="*/ 114 w 126"/>
                  <a:gd name="T63" fmla="*/ 75 h 129"/>
                  <a:gd name="T64" fmla="*/ 120 w 126"/>
                  <a:gd name="T65" fmla="*/ 70 h 129"/>
                  <a:gd name="T66" fmla="*/ 126 w 126"/>
                  <a:gd name="T67" fmla="*/ 62 h 129"/>
                  <a:gd name="T68" fmla="*/ 125 w 126"/>
                  <a:gd name="T69" fmla="*/ 54 h 129"/>
                  <a:gd name="T70" fmla="*/ 119 w 126"/>
                  <a:gd name="T71" fmla="*/ 47 h 129"/>
                  <a:gd name="T72" fmla="*/ 107 w 126"/>
                  <a:gd name="T73" fmla="*/ 41 h 129"/>
                  <a:gd name="T74" fmla="*/ 100 w 126"/>
                  <a:gd name="T75" fmla="*/ 37 h 129"/>
                  <a:gd name="T76" fmla="*/ 93 w 126"/>
                  <a:gd name="T77" fmla="*/ 34 h 129"/>
                  <a:gd name="T78" fmla="*/ 86 w 126"/>
                  <a:gd name="T79" fmla="*/ 30 h 129"/>
                  <a:gd name="T80" fmla="*/ 80 w 126"/>
                  <a:gd name="T81" fmla="*/ 26 h 129"/>
                  <a:gd name="T82" fmla="*/ 73 w 126"/>
                  <a:gd name="T83" fmla="*/ 21 h 129"/>
                  <a:gd name="T84" fmla="*/ 66 w 126"/>
                  <a:gd name="T85" fmla="*/ 16 h 129"/>
                  <a:gd name="T86" fmla="*/ 60 w 126"/>
                  <a:gd name="T87" fmla="*/ 12 h 129"/>
                  <a:gd name="T88" fmla="*/ 55 w 126"/>
                  <a:gd name="T89" fmla="*/ 7 h 129"/>
                  <a:gd name="T90" fmla="*/ 47 w 126"/>
                  <a:gd name="T91" fmla="*/ 1 h 129"/>
                  <a:gd name="T92" fmla="*/ 39 w 126"/>
                  <a:gd name="T93" fmla="*/ 0 h 129"/>
                  <a:gd name="T94" fmla="*/ 31 w 126"/>
                  <a:gd name="T95" fmla="*/ 5 h 129"/>
                  <a:gd name="T96" fmla="*/ 23 w 126"/>
                  <a:gd name="T97" fmla="*/ 14 h 129"/>
                  <a:gd name="T98" fmla="*/ 17 w 126"/>
                  <a:gd name="T99" fmla="*/ 24 h 129"/>
                  <a:gd name="T100" fmla="*/ 14 w 126"/>
                  <a:gd name="T101" fmla="*/ 35 h 129"/>
                  <a:gd name="T102" fmla="*/ 10 w 126"/>
                  <a:gd name="T103" fmla="*/ 44 h 129"/>
                  <a:gd name="T104" fmla="*/ 5 w 126"/>
                  <a:gd name="T105" fmla="*/ 53 h 129"/>
                  <a:gd name="T106" fmla="*/ 0 w 126"/>
                  <a:gd name="T107" fmla="*/ 61 h 129"/>
                  <a:gd name="T108" fmla="*/ 2 w 126"/>
                  <a:gd name="T109" fmla="*/ 65 h 129"/>
                  <a:gd name="T110" fmla="*/ 7 w 126"/>
                  <a:gd name="T111" fmla="*/ 65 h 129"/>
                  <a:gd name="T112" fmla="*/ 13 w 126"/>
                  <a:gd name="T113" fmla="*/ 60 h 1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6"/>
                  <a:gd name="T172" fmla="*/ 0 h 129"/>
                  <a:gd name="T173" fmla="*/ 126 w 126"/>
                  <a:gd name="T174" fmla="*/ 129 h 1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6" h="129">
                    <a:moveTo>
                      <a:pt x="13" y="60"/>
                    </a:moveTo>
                    <a:lnTo>
                      <a:pt x="20" y="53"/>
                    </a:lnTo>
                    <a:lnTo>
                      <a:pt x="28" y="45"/>
                    </a:lnTo>
                    <a:lnTo>
                      <a:pt x="35" y="36"/>
                    </a:lnTo>
                    <a:lnTo>
                      <a:pt x="42" y="26"/>
                    </a:lnTo>
                    <a:lnTo>
                      <a:pt x="47" y="28"/>
                    </a:lnTo>
                    <a:lnTo>
                      <a:pt x="54" y="32"/>
                    </a:lnTo>
                    <a:lnTo>
                      <a:pt x="61" y="37"/>
                    </a:lnTo>
                    <a:lnTo>
                      <a:pt x="70" y="43"/>
                    </a:lnTo>
                    <a:lnTo>
                      <a:pt x="78" y="49"/>
                    </a:lnTo>
                    <a:lnTo>
                      <a:pt x="86" y="53"/>
                    </a:lnTo>
                    <a:lnTo>
                      <a:pt x="95" y="59"/>
                    </a:lnTo>
                    <a:lnTo>
                      <a:pt x="100" y="62"/>
                    </a:lnTo>
                    <a:lnTo>
                      <a:pt x="96" y="66"/>
                    </a:lnTo>
                    <a:lnTo>
                      <a:pt x="90" y="72"/>
                    </a:lnTo>
                    <a:lnTo>
                      <a:pt x="82" y="77"/>
                    </a:lnTo>
                    <a:lnTo>
                      <a:pt x="75" y="83"/>
                    </a:lnTo>
                    <a:lnTo>
                      <a:pt x="67" y="91"/>
                    </a:lnTo>
                    <a:lnTo>
                      <a:pt x="59" y="98"/>
                    </a:lnTo>
                    <a:lnTo>
                      <a:pt x="51" y="107"/>
                    </a:lnTo>
                    <a:lnTo>
                      <a:pt x="45" y="117"/>
                    </a:lnTo>
                    <a:lnTo>
                      <a:pt x="44" y="125"/>
                    </a:lnTo>
                    <a:lnTo>
                      <a:pt x="50" y="129"/>
                    </a:lnTo>
                    <a:lnTo>
                      <a:pt x="57" y="129"/>
                    </a:lnTo>
                    <a:lnTo>
                      <a:pt x="65" y="121"/>
                    </a:lnTo>
                    <a:lnTo>
                      <a:pt x="70" y="112"/>
                    </a:lnTo>
                    <a:lnTo>
                      <a:pt x="77" y="104"/>
                    </a:lnTo>
                    <a:lnTo>
                      <a:pt x="84" y="96"/>
                    </a:lnTo>
                    <a:lnTo>
                      <a:pt x="92" y="90"/>
                    </a:lnTo>
                    <a:lnTo>
                      <a:pt x="100" y="84"/>
                    </a:lnTo>
                    <a:lnTo>
                      <a:pt x="107" y="79"/>
                    </a:lnTo>
                    <a:lnTo>
                      <a:pt x="114" y="75"/>
                    </a:lnTo>
                    <a:lnTo>
                      <a:pt x="120" y="70"/>
                    </a:lnTo>
                    <a:lnTo>
                      <a:pt x="126" y="62"/>
                    </a:lnTo>
                    <a:lnTo>
                      <a:pt x="125" y="54"/>
                    </a:lnTo>
                    <a:lnTo>
                      <a:pt x="119" y="47"/>
                    </a:lnTo>
                    <a:lnTo>
                      <a:pt x="107" y="41"/>
                    </a:lnTo>
                    <a:lnTo>
                      <a:pt x="100" y="37"/>
                    </a:lnTo>
                    <a:lnTo>
                      <a:pt x="93" y="34"/>
                    </a:lnTo>
                    <a:lnTo>
                      <a:pt x="86" y="30"/>
                    </a:lnTo>
                    <a:lnTo>
                      <a:pt x="80" y="26"/>
                    </a:lnTo>
                    <a:lnTo>
                      <a:pt x="73" y="21"/>
                    </a:lnTo>
                    <a:lnTo>
                      <a:pt x="66" y="16"/>
                    </a:lnTo>
                    <a:lnTo>
                      <a:pt x="60" y="12"/>
                    </a:lnTo>
                    <a:lnTo>
                      <a:pt x="55" y="7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1" y="5"/>
                    </a:lnTo>
                    <a:lnTo>
                      <a:pt x="23" y="14"/>
                    </a:lnTo>
                    <a:lnTo>
                      <a:pt x="17" y="24"/>
                    </a:lnTo>
                    <a:lnTo>
                      <a:pt x="14" y="35"/>
                    </a:lnTo>
                    <a:lnTo>
                      <a:pt x="10" y="44"/>
                    </a:lnTo>
                    <a:lnTo>
                      <a:pt x="5" y="53"/>
                    </a:lnTo>
                    <a:lnTo>
                      <a:pt x="0" y="61"/>
                    </a:lnTo>
                    <a:lnTo>
                      <a:pt x="2" y="65"/>
                    </a:lnTo>
                    <a:lnTo>
                      <a:pt x="7" y="65"/>
                    </a:lnTo>
                    <a:lnTo>
                      <a:pt x="13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8" name="Freeform 328"/>
              <p:cNvSpPr>
                <a:spLocks/>
              </p:cNvSpPr>
              <p:nvPr/>
            </p:nvSpPr>
            <p:spPr bwMode="auto">
              <a:xfrm>
                <a:off x="2766" y="1991"/>
                <a:ext cx="22" cy="24"/>
              </a:xfrm>
              <a:custGeom>
                <a:avLst/>
                <a:gdLst>
                  <a:gd name="T0" fmla="*/ 18 w 45"/>
                  <a:gd name="T1" fmla="*/ 0 h 48"/>
                  <a:gd name="T2" fmla="*/ 26 w 45"/>
                  <a:gd name="T3" fmla="*/ 6 h 48"/>
                  <a:gd name="T4" fmla="*/ 35 w 45"/>
                  <a:gd name="T5" fmla="*/ 16 h 48"/>
                  <a:gd name="T6" fmla="*/ 43 w 45"/>
                  <a:gd name="T7" fmla="*/ 28 h 48"/>
                  <a:gd name="T8" fmla="*/ 45 w 45"/>
                  <a:gd name="T9" fmla="*/ 40 h 48"/>
                  <a:gd name="T10" fmla="*/ 44 w 45"/>
                  <a:gd name="T11" fmla="*/ 46 h 48"/>
                  <a:gd name="T12" fmla="*/ 41 w 45"/>
                  <a:gd name="T13" fmla="*/ 48 h 48"/>
                  <a:gd name="T14" fmla="*/ 37 w 45"/>
                  <a:gd name="T15" fmla="*/ 44 h 48"/>
                  <a:gd name="T16" fmla="*/ 31 w 45"/>
                  <a:gd name="T17" fmla="*/ 37 h 48"/>
                  <a:gd name="T18" fmla="*/ 25 w 45"/>
                  <a:gd name="T19" fmla="*/ 29 h 48"/>
                  <a:gd name="T20" fmla="*/ 16 w 45"/>
                  <a:gd name="T21" fmla="*/ 19 h 48"/>
                  <a:gd name="T22" fmla="*/ 10 w 45"/>
                  <a:gd name="T23" fmla="*/ 11 h 48"/>
                  <a:gd name="T24" fmla="*/ 1 w 45"/>
                  <a:gd name="T25" fmla="*/ 5 h 48"/>
                  <a:gd name="T26" fmla="*/ 0 w 45"/>
                  <a:gd name="T27" fmla="*/ 1 h 48"/>
                  <a:gd name="T28" fmla="*/ 6 w 45"/>
                  <a:gd name="T29" fmla="*/ 0 h 48"/>
                  <a:gd name="T30" fmla="*/ 14 w 45"/>
                  <a:gd name="T31" fmla="*/ 0 h 48"/>
                  <a:gd name="T32" fmla="*/ 18 w 45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48"/>
                  <a:gd name="T53" fmla="*/ 45 w 45"/>
                  <a:gd name="T54" fmla="*/ 48 h 4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48">
                    <a:moveTo>
                      <a:pt x="18" y="0"/>
                    </a:moveTo>
                    <a:lnTo>
                      <a:pt x="26" y="6"/>
                    </a:lnTo>
                    <a:lnTo>
                      <a:pt x="35" y="16"/>
                    </a:lnTo>
                    <a:lnTo>
                      <a:pt x="43" y="28"/>
                    </a:lnTo>
                    <a:lnTo>
                      <a:pt x="45" y="40"/>
                    </a:lnTo>
                    <a:lnTo>
                      <a:pt x="44" y="46"/>
                    </a:lnTo>
                    <a:lnTo>
                      <a:pt x="41" y="48"/>
                    </a:lnTo>
                    <a:lnTo>
                      <a:pt x="37" y="44"/>
                    </a:lnTo>
                    <a:lnTo>
                      <a:pt x="31" y="37"/>
                    </a:lnTo>
                    <a:lnTo>
                      <a:pt x="25" y="29"/>
                    </a:lnTo>
                    <a:lnTo>
                      <a:pt x="16" y="19"/>
                    </a:lnTo>
                    <a:lnTo>
                      <a:pt x="10" y="11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79" name="Freeform 329"/>
              <p:cNvSpPr>
                <a:spLocks/>
              </p:cNvSpPr>
              <p:nvPr/>
            </p:nvSpPr>
            <p:spPr bwMode="auto">
              <a:xfrm>
                <a:off x="2662" y="1987"/>
                <a:ext cx="103" cy="117"/>
              </a:xfrm>
              <a:custGeom>
                <a:avLst/>
                <a:gdLst>
                  <a:gd name="T0" fmla="*/ 194 w 205"/>
                  <a:gd name="T1" fmla="*/ 1 h 234"/>
                  <a:gd name="T2" fmla="*/ 182 w 205"/>
                  <a:gd name="T3" fmla="*/ 4 h 234"/>
                  <a:gd name="T4" fmla="*/ 162 w 205"/>
                  <a:gd name="T5" fmla="*/ 7 h 234"/>
                  <a:gd name="T6" fmla="*/ 136 w 205"/>
                  <a:gd name="T7" fmla="*/ 11 h 234"/>
                  <a:gd name="T8" fmla="*/ 107 w 205"/>
                  <a:gd name="T9" fmla="*/ 15 h 234"/>
                  <a:gd name="T10" fmla="*/ 78 w 205"/>
                  <a:gd name="T11" fmla="*/ 20 h 234"/>
                  <a:gd name="T12" fmla="*/ 52 w 205"/>
                  <a:gd name="T13" fmla="*/ 23 h 234"/>
                  <a:gd name="T14" fmla="*/ 31 w 205"/>
                  <a:gd name="T15" fmla="*/ 26 h 234"/>
                  <a:gd name="T16" fmla="*/ 18 w 205"/>
                  <a:gd name="T17" fmla="*/ 27 h 234"/>
                  <a:gd name="T18" fmla="*/ 7 w 205"/>
                  <a:gd name="T19" fmla="*/ 28 h 234"/>
                  <a:gd name="T20" fmla="*/ 1 w 205"/>
                  <a:gd name="T21" fmla="*/ 34 h 234"/>
                  <a:gd name="T22" fmla="*/ 0 w 205"/>
                  <a:gd name="T23" fmla="*/ 42 h 234"/>
                  <a:gd name="T24" fmla="*/ 3 w 205"/>
                  <a:gd name="T25" fmla="*/ 54 h 234"/>
                  <a:gd name="T26" fmla="*/ 9 w 205"/>
                  <a:gd name="T27" fmla="*/ 67 h 234"/>
                  <a:gd name="T28" fmla="*/ 20 w 205"/>
                  <a:gd name="T29" fmla="*/ 87 h 234"/>
                  <a:gd name="T30" fmla="*/ 33 w 205"/>
                  <a:gd name="T31" fmla="*/ 111 h 234"/>
                  <a:gd name="T32" fmla="*/ 47 w 205"/>
                  <a:gd name="T33" fmla="*/ 139 h 234"/>
                  <a:gd name="T34" fmla="*/ 62 w 205"/>
                  <a:gd name="T35" fmla="*/ 165 h 234"/>
                  <a:gd name="T36" fmla="*/ 75 w 205"/>
                  <a:gd name="T37" fmla="*/ 189 h 234"/>
                  <a:gd name="T38" fmla="*/ 84 w 205"/>
                  <a:gd name="T39" fmla="*/ 210 h 234"/>
                  <a:gd name="T40" fmla="*/ 90 w 205"/>
                  <a:gd name="T41" fmla="*/ 223 h 234"/>
                  <a:gd name="T42" fmla="*/ 96 w 205"/>
                  <a:gd name="T43" fmla="*/ 234 h 234"/>
                  <a:gd name="T44" fmla="*/ 100 w 205"/>
                  <a:gd name="T45" fmla="*/ 233 h 234"/>
                  <a:gd name="T46" fmla="*/ 104 w 205"/>
                  <a:gd name="T47" fmla="*/ 225 h 234"/>
                  <a:gd name="T48" fmla="*/ 103 w 205"/>
                  <a:gd name="T49" fmla="*/ 213 h 234"/>
                  <a:gd name="T50" fmla="*/ 99 w 205"/>
                  <a:gd name="T51" fmla="*/ 203 h 234"/>
                  <a:gd name="T52" fmla="*/ 91 w 205"/>
                  <a:gd name="T53" fmla="*/ 186 h 234"/>
                  <a:gd name="T54" fmla="*/ 81 w 205"/>
                  <a:gd name="T55" fmla="*/ 164 h 234"/>
                  <a:gd name="T56" fmla="*/ 69 w 205"/>
                  <a:gd name="T57" fmla="*/ 139 h 234"/>
                  <a:gd name="T58" fmla="*/ 56 w 205"/>
                  <a:gd name="T59" fmla="*/ 113 h 234"/>
                  <a:gd name="T60" fmla="*/ 45 w 205"/>
                  <a:gd name="T61" fmla="*/ 89 h 234"/>
                  <a:gd name="T62" fmla="*/ 35 w 205"/>
                  <a:gd name="T63" fmla="*/ 67 h 234"/>
                  <a:gd name="T64" fmla="*/ 28 w 205"/>
                  <a:gd name="T65" fmla="*/ 51 h 234"/>
                  <a:gd name="T66" fmla="*/ 40 w 205"/>
                  <a:gd name="T67" fmla="*/ 49 h 234"/>
                  <a:gd name="T68" fmla="*/ 61 w 205"/>
                  <a:gd name="T69" fmla="*/ 45 h 234"/>
                  <a:gd name="T70" fmla="*/ 85 w 205"/>
                  <a:gd name="T71" fmla="*/ 39 h 234"/>
                  <a:gd name="T72" fmla="*/ 113 w 205"/>
                  <a:gd name="T73" fmla="*/ 34 h 234"/>
                  <a:gd name="T74" fmla="*/ 139 w 205"/>
                  <a:gd name="T75" fmla="*/ 27 h 234"/>
                  <a:gd name="T76" fmla="*/ 164 w 205"/>
                  <a:gd name="T77" fmla="*/ 21 h 234"/>
                  <a:gd name="T78" fmla="*/ 182 w 205"/>
                  <a:gd name="T79" fmla="*/ 16 h 234"/>
                  <a:gd name="T80" fmla="*/ 192 w 205"/>
                  <a:gd name="T81" fmla="*/ 13 h 234"/>
                  <a:gd name="T82" fmla="*/ 202 w 205"/>
                  <a:gd name="T83" fmla="*/ 8 h 234"/>
                  <a:gd name="T84" fmla="*/ 205 w 205"/>
                  <a:gd name="T85" fmla="*/ 4 h 234"/>
                  <a:gd name="T86" fmla="*/ 203 w 205"/>
                  <a:gd name="T87" fmla="*/ 0 h 234"/>
                  <a:gd name="T88" fmla="*/ 194 w 205"/>
                  <a:gd name="T89" fmla="*/ 1 h 2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5"/>
                  <a:gd name="T136" fmla="*/ 0 h 234"/>
                  <a:gd name="T137" fmla="*/ 205 w 205"/>
                  <a:gd name="T138" fmla="*/ 234 h 23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5" h="234">
                    <a:moveTo>
                      <a:pt x="194" y="1"/>
                    </a:moveTo>
                    <a:lnTo>
                      <a:pt x="182" y="4"/>
                    </a:lnTo>
                    <a:lnTo>
                      <a:pt x="162" y="7"/>
                    </a:lnTo>
                    <a:lnTo>
                      <a:pt x="136" y="11"/>
                    </a:lnTo>
                    <a:lnTo>
                      <a:pt x="107" y="15"/>
                    </a:lnTo>
                    <a:lnTo>
                      <a:pt x="78" y="20"/>
                    </a:lnTo>
                    <a:lnTo>
                      <a:pt x="52" y="23"/>
                    </a:lnTo>
                    <a:lnTo>
                      <a:pt x="31" y="26"/>
                    </a:lnTo>
                    <a:lnTo>
                      <a:pt x="18" y="27"/>
                    </a:lnTo>
                    <a:lnTo>
                      <a:pt x="7" y="28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3" y="54"/>
                    </a:lnTo>
                    <a:lnTo>
                      <a:pt x="9" y="67"/>
                    </a:lnTo>
                    <a:lnTo>
                      <a:pt x="20" y="87"/>
                    </a:lnTo>
                    <a:lnTo>
                      <a:pt x="33" y="111"/>
                    </a:lnTo>
                    <a:lnTo>
                      <a:pt x="47" y="139"/>
                    </a:lnTo>
                    <a:lnTo>
                      <a:pt x="62" y="165"/>
                    </a:lnTo>
                    <a:lnTo>
                      <a:pt x="75" y="189"/>
                    </a:lnTo>
                    <a:lnTo>
                      <a:pt x="84" y="210"/>
                    </a:lnTo>
                    <a:lnTo>
                      <a:pt x="90" y="223"/>
                    </a:lnTo>
                    <a:lnTo>
                      <a:pt x="96" y="234"/>
                    </a:lnTo>
                    <a:lnTo>
                      <a:pt x="100" y="233"/>
                    </a:lnTo>
                    <a:lnTo>
                      <a:pt x="104" y="225"/>
                    </a:lnTo>
                    <a:lnTo>
                      <a:pt x="103" y="213"/>
                    </a:lnTo>
                    <a:lnTo>
                      <a:pt x="99" y="203"/>
                    </a:lnTo>
                    <a:lnTo>
                      <a:pt x="91" y="186"/>
                    </a:lnTo>
                    <a:lnTo>
                      <a:pt x="81" y="164"/>
                    </a:lnTo>
                    <a:lnTo>
                      <a:pt x="69" y="139"/>
                    </a:lnTo>
                    <a:lnTo>
                      <a:pt x="56" y="113"/>
                    </a:lnTo>
                    <a:lnTo>
                      <a:pt x="45" y="89"/>
                    </a:lnTo>
                    <a:lnTo>
                      <a:pt x="35" y="67"/>
                    </a:lnTo>
                    <a:lnTo>
                      <a:pt x="28" y="51"/>
                    </a:lnTo>
                    <a:lnTo>
                      <a:pt x="40" y="49"/>
                    </a:lnTo>
                    <a:lnTo>
                      <a:pt x="61" y="45"/>
                    </a:lnTo>
                    <a:lnTo>
                      <a:pt x="85" y="39"/>
                    </a:lnTo>
                    <a:lnTo>
                      <a:pt x="113" y="34"/>
                    </a:lnTo>
                    <a:lnTo>
                      <a:pt x="139" y="27"/>
                    </a:lnTo>
                    <a:lnTo>
                      <a:pt x="164" y="21"/>
                    </a:lnTo>
                    <a:lnTo>
                      <a:pt x="182" y="16"/>
                    </a:lnTo>
                    <a:lnTo>
                      <a:pt x="192" y="13"/>
                    </a:lnTo>
                    <a:lnTo>
                      <a:pt x="202" y="8"/>
                    </a:lnTo>
                    <a:lnTo>
                      <a:pt x="205" y="4"/>
                    </a:lnTo>
                    <a:lnTo>
                      <a:pt x="203" y="0"/>
                    </a:lnTo>
                    <a:lnTo>
                      <a:pt x="19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0" name="Freeform 330"/>
              <p:cNvSpPr>
                <a:spLocks/>
              </p:cNvSpPr>
              <p:nvPr/>
            </p:nvSpPr>
            <p:spPr bwMode="auto">
              <a:xfrm>
                <a:off x="2698" y="1898"/>
                <a:ext cx="46" cy="69"/>
              </a:xfrm>
              <a:custGeom>
                <a:avLst/>
                <a:gdLst>
                  <a:gd name="T0" fmla="*/ 14 w 93"/>
                  <a:gd name="T1" fmla="*/ 18 h 137"/>
                  <a:gd name="T2" fmla="*/ 14 w 93"/>
                  <a:gd name="T3" fmla="*/ 27 h 137"/>
                  <a:gd name="T4" fmla="*/ 17 w 93"/>
                  <a:gd name="T5" fmla="*/ 40 h 137"/>
                  <a:gd name="T6" fmla="*/ 21 w 93"/>
                  <a:gd name="T7" fmla="*/ 55 h 137"/>
                  <a:gd name="T8" fmla="*/ 28 w 93"/>
                  <a:gd name="T9" fmla="*/ 71 h 137"/>
                  <a:gd name="T10" fmla="*/ 37 w 93"/>
                  <a:gd name="T11" fmla="*/ 89 h 137"/>
                  <a:gd name="T12" fmla="*/ 48 w 93"/>
                  <a:gd name="T13" fmla="*/ 103 h 137"/>
                  <a:gd name="T14" fmla="*/ 60 w 93"/>
                  <a:gd name="T15" fmla="*/ 116 h 137"/>
                  <a:gd name="T16" fmla="*/ 74 w 93"/>
                  <a:gd name="T17" fmla="*/ 124 h 137"/>
                  <a:gd name="T18" fmla="*/ 86 w 93"/>
                  <a:gd name="T19" fmla="*/ 130 h 137"/>
                  <a:gd name="T20" fmla="*/ 91 w 93"/>
                  <a:gd name="T21" fmla="*/ 133 h 137"/>
                  <a:gd name="T22" fmla="*/ 93 w 93"/>
                  <a:gd name="T23" fmla="*/ 136 h 137"/>
                  <a:gd name="T24" fmla="*/ 90 w 93"/>
                  <a:gd name="T25" fmla="*/ 137 h 137"/>
                  <a:gd name="T26" fmla="*/ 85 w 93"/>
                  <a:gd name="T27" fmla="*/ 137 h 137"/>
                  <a:gd name="T28" fmla="*/ 76 w 93"/>
                  <a:gd name="T29" fmla="*/ 136 h 137"/>
                  <a:gd name="T30" fmla="*/ 67 w 93"/>
                  <a:gd name="T31" fmla="*/ 135 h 137"/>
                  <a:gd name="T32" fmla="*/ 59 w 93"/>
                  <a:gd name="T33" fmla="*/ 131 h 137"/>
                  <a:gd name="T34" fmla="*/ 48 w 93"/>
                  <a:gd name="T35" fmla="*/ 125 h 137"/>
                  <a:gd name="T36" fmla="*/ 36 w 93"/>
                  <a:gd name="T37" fmla="*/ 117 h 137"/>
                  <a:gd name="T38" fmla="*/ 26 w 93"/>
                  <a:gd name="T39" fmla="*/ 107 h 137"/>
                  <a:gd name="T40" fmla="*/ 17 w 93"/>
                  <a:gd name="T41" fmla="*/ 94 h 137"/>
                  <a:gd name="T42" fmla="*/ 8 w 93"/>
                  <a:gd name="T43" fmla="*/ 80 h 137"/>
                  <a:gd name="T44" fmla="*/ 3 w 93"/>
                  <a:gd name="T45" fmla="*/ 64 h 137"/>
                  <a:gd name="T46" fmla="*/ 0 w 93"/>
                  <a:gd name="T47" fmla="*/ 48 h 137"/>
                  <a:gd name="T48" fmla="*/ 0 w 93"/>
                  <a:gd name="T49" fmla="*/ 31 h 137"/>
                  <a:gd name="T50" fmla="*/ 5 w 93"/>
                  <a:gd name="T51" fmla="*/ 6 h 137"/>
                  <a:gd name="T52" fmla="*/ 10 w 93"/>
                  <a:gd name="T53" fmla="*/ 0 h 137"/>
                  <a:gd name="T54" fmla="*/ 14 w 93"/>
                  <a:gd name="T55" fmla="*/ 6 h 137"/>
                  <a:gd name="T56" fmla="*/ 14 w 93"/>
                  <a:gd name="T57" fmla="*/ 18 h 13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137"/>
                  <a:gd name="T89" fmla="*/ 93 w 93"/>
                  <a:gd name="T90" fmla="*/ 137 h 13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137">
                    <a:moveTo>
                      <a:pt x="14" y="18"/>
                    </a:moveTo>
                    <a:lnTo>
                      <a:pt x="14" y="27"/>
                    </a:lnTo>
                    <a:lnTo>
                      <a:pt x="17" y="40"/>
                    </a:lnTo>
                    <a:lnTo>
                      <a:pt x="21" y="55"/>
                    </a:lnTo>
                    <a:lnTo>
                      <a:pt x="28" y="71"/>
                    </a:lnTo>
                    <a:lnTo>
                      <a:pt x="37" y="89"/>
                    </a:lnTo>
                    <a:lnTo>
                      <a:pt x="48" y="103"/>
                    </a:lnTo>
                    <a:lnTo>
                      <a:pt x="60" y="116"/>
                    </a:lnTo>
                    <a:lnTo>
                      <a:pt x="74" y="124"/>
                    </a:lnTo>
                    <a:lnTo>
                      <a:pt x="86" y="130"/>
                    </a:lnTo>
                    <a:lnTo>
                      <a:pt x="91" y="133"/>
                    </a:lnTo>
                    <a:lnTo>
                      <a:pt x="93" y="136"/>
                    </a:lnTo>
                    <a:lnTo>
                      <a:pt x="90" y="137"/>
                    </a:lnTo>
                    <a:lnTo>
                      <a:pt x="85" y="137"/>
                    </a:lnTo>
                    <a:lnTo>
                      <a:pt x="76" y="136"/>
                    </a:lnTo>
                    <a:lnTo>
                      <a:pt x="67" y="135"/>
                    </a:lnTo>
                    <a:lnTo>
                      <a:pt x="59" y="131"/>
                    </a:lnTo>
                    <a:lnTo>
                      <a:pt x="48" y="125"/>
                    </a:lnTo>
                    <a:lnTo>
                      <a:pt x="36" y="117"/>
                    </a:lnTo>
                    <a:lnTo>
                      <a:pt x="26" y="107"/>
                    </a:lnTo>
                    <a:lnTo>
                      <a:pt x="17" y="94"/>
                    </a:lnTo>
                    <a:lnTo>
                      <a:pt x="8" y="80"/>
                    </a:lnTo>
                    <a:lnTo>
                      <a:pt x="3" y="64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5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1" name="Freeform 331"/>
              <p:cNvSpPr>
                <a:spLocks/>
              </p:cNvSpPr>
              <p:nvPr/>
            </p:nvSpPr>
            <p:spPr bwMode="auto">
              <a:xfrm>
                <a:off x="2707" y="2007"/>
                <a:ext cx="41" cy="69"/>
              </a:xfrm>
              <a:custGeom>
                <a:avLst/>
                <a:gdLst>
                  <a:gd name="T0" fmla="*/ 63 w 83"/>
                  <a:gd name="T1" fmla="*/ 2 h 139"/>
                  <a:gd name="T2" fmla="*/ 56 w 83"/>
                  <a:gd name="T3" fmla="*/ 4 h 139"/>
                  <a:gd name="T4" fmla="*/ 45 w 83"/>
                  <a:gd name="T5" fmla="*/ 10 h 139"/>
                  <a:gd name="T6" fmla="*/ 32 w 83"/>
                  <a:gd name="T7" fmla="*/ 19 h 139"/>
                  <a:gd name="T8" fmla="*/ 21 w 83"/>
                  <a:gd name="T9" fmla="*/ 32 h 139"/>
                  <a:gd name="T10" fmla="*/ 9 w 83"/>
                  <a:gd name="T11" fmla="*/ 48 h 139"/>
                  <a:gd name="T12" fmla="*/ 2 w 83"/>
                  <a:gd name="T13" fmla="*/ 68 h 139"/>
                  <a:gd name="T14" fmla="*/ 0 w 83"/>
                  <a:gd name="T15" fmla="*/ 94 h 139"/>
                  <a:gd name="T16" fmla="*/ 4 w 83"/>
                  <a:gd name="T17" fmla="*/ 124 h 139"/>
                  <a:gd name="T18" fmla="*/ 9 w 83"/>
                  <a:gd name="T19" fmla="*/ 136 h 139"/>
                  <a:gd name="T20" fmla="*/ 14 w 83"/>
                  <a:gd name="T21" fmla="*/ 139 h 139"/>
                  <a:gd name="T22" fmla="*/ 17 w 83"/>
                  <a:gd name="T23" fmla="*/ 133 h 139"/>
                  <a:gd name="T24" fmla="*/ 18 w 83"/>
                  <a:gd name="T25" fmla="*/ 121 h 139"/>
                  <a:gd name="T26" fmla="*/ 19 w 83"/>
                  <a:gd name="T27" fmla="*/ 100 h 139"/>
                  <a:gd name="T28" fmla="*/ 22 w 83"/>
                  <a:gd name="T29" fmla="*/ 80 h 139"/>
                  <a:gd name="T30" fmla="*/ 25 w 83"/>
                  <a:gd name="T31" fmla="*/ 63 h 139"/>
                  <a:gd name="T32" fmla="*/ 31 w 83"/>
                  <a:gd name="T33" fmla="*/ 48 h 139"/>
                  <a:gd name="T34" fmla="*/ 38 w 83"/>
                  <a:gd name="T35" fmla="*/ 36 h 139"/>
                  <a:gd name="T36" fmla="*/ 46 w 83"/>
                  <a:gd name="T37" fmla="*/ 26 h 139"/>
                  <a:gd name="T38" fmla="*/ 55 w 83"/>
                  <a:gd name="T39" fmla="*/ 19 h 139"/>
                  <a:gd name="T40" fmla="*/ 66 w 83"/>
                  <a:gd name="T41" fmla="*/ 14 h 139"/>
                  <a:gd name="T42" fmla="*/ 80 w 83"/>
                  <a:gd name="T43" fmla="*/ 7 h 139"/>
                  <a:gd name="T44" fmla="*/ 83 w 83"/>
                  <a:gd name="T45" fmla="*/ 3 h 139"/>
                  <a:gd name="T46" fmla="*/ 76 w 83"/>
                  <a:gd name="T47" fmla="*/ 0 h 139"/>
                  <a:gd name="T48" fmla="*/ 63 w 83"/>
                  <a:gd name="T49" fmla="*/ 2 h 1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39"/>
                  <a:gd name="T77" fmla="*/ 83 w 83"/>
                  <a:gd name="T78" fmla="*/ 139 h 1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39">
                    <a:moveTo>
                      <a:pt x="63" y="2"/>
                    </a:moveTo>
                    <a:lnTo>
                      <a:pt x="56" y="4"/>
                    </a:lnTo>
                    <a:lnTo>
                      <a:pt x="45" y="10"/>
                    </a:lnTo>
                    <a:lnTo>
                      <a:pt x="32" y="19"/>
                    </a:lnTo>
                    <a:lnTo>
                      <a:pt x="21" y="32"/>
                    </a:lnTo>
                    <a:lnTo>
                      <a:pt x="9" y="48"/>
                    </a:lnTo>
                    <a:lnTo>
                      <a:pt x="2" y="68"/>
                    </a:lnTo>
                    <a:lnTo>
                      <a:pt x="0" y="94"/>
                    </a:lnTo>
                    <a:lnTo>
                      <a:pt x="4" y="124"/>
                    </a:lnTo>
                    <a:lnTo>
                      <a:pt x="9" y="136"/>
                    </a:lnTo>
                    <a:lnTo>
                      <a:pt x="14" y="139"/>
                    </a:lnTo>
                    <a:lnTo>
                      <a:pt x="17" y="133"/>
                    </a:lnTo>
                    <a:lnTo>
                      <a:pt x="18" y="121"/>
                    </a:lnTo>
                    <a:lnTo>
                      <a:pt x="19" y="100"/>
                    </a:lnTo>
                    <a:lnTo>
                      <a:pt x="22" y="80"/>
                    </a:lnTo>
                    <a:lnTo>
                      <a:pt x="25" y="63"/>
                    </a:lnTo>
                    <a:lnTo>
                      <a:pt x="31" y="48"/>
                    </a:lnTo>
                    <a:lnTo>
                      <a:pt x="38" y="36"/>
                    </a:lnTo>
                    <a:lnTo>
                      <a:pt x="46" y="26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80" y="7"/>
                    </a:lnTo>
                    <a:lnTo>
                      <a:pt x="83" y="3"/>
                    </a:lnTo>
                    <a:lnTo>
                      <a:pt x="76" y="0"/>
                    </a:lnTo>
                    <a:lnTo>
                      <a:pt x="63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2" name="Freeform 332"/>
              <p:cNvSpPr>
                <a:spLocks/>
              </p:cNvSpPr>
              <p:nvPr/>
            </p:nvSpPr>
            <p:spPr bwMode="auto">
              <a:xfrm>
                <a:off x="2607" y="1974"/>
                <a:ext cx="56" cy="41"/>
              </a:xfrm>
              <a:custGeom>
                <a:avLst/>
                <a:gdLst>
                  <a:gd name="T0" fmla="*/ 34 w 111"/>
                  <a:gd name="T1" fmla="*/ 10 h 82"/>
                  <a:gd name="T2" fmla="*/ 41 w 111"/>
                  <a:gd name="T3" fmla="*/ 16 h 82"/>
                  <a:gd name="T4" fmla="*/ 49 w 111"/>
                  <a:gd name="T5" fmla="*/ 21 h 82"/>
                  <a:gd name="T6" fmla="*/ 58 w 111"/>
                  <a:gd name="T7" fmla="*/ 18 h 82"/>
                  <a:gd name="T8" fmla="*/ 68 w 111"/>
                  <a:gd name="T9" fmla="*/ 8 h 82"/>
                  <a:gd name="T10" fmla="*/ 73 w 111"/>
                  <a:gd name="T11" fmla="*/ 1 h 82"/>
                  <a:gd name="T12" fmla="*/ 78 w 111"/>
                  <a:gd name="T13" fmla="*/ 0 h 82"/>
                  <a:gd name="T14" fmla="*/ 80 w 111"/>
                  <a:gd name="T15" fmla="*/ 5 h 82"/>
                  <a:gd name="T16" fmla="*/ 79 w 111"/>
                  <a:gd name="T17" fmla="*/ 15 h 82"/>
                  <a:gd name="T18" fmla="*/ 78 w 111"/>
                  <a:gd name="T19" fmla="*/ 17 h 82"/>
                  <a:gd name="T20" fmla="*/ 78 w 111"/>
                  <a:gd name="T21" fmla="*/ 19 h 82"/>
                  <a:gd name="T22" fmla="*/ 77 w 111"/>
                  <a:gd name="T23" fmla="*/ 22 h 82"/>
                  <a:gd name="T24" fmla="*/ 78 w 111"/>
                  <a:gd name="T25" fmla="*/ 24 h 82"/>
                  <a:gd name="T26" fmla="*/ 80 w 111"/>
                  <a:gd name="T27" fmla="*/ 28 h 82"/>
                  <a:gd name="T28" fmla="*/ 86 w 111"/>
                  <a:gd name="T29" fmla="*/ 29 h 82"/>
                  <a:gd name="T30" fmla="*/ 95 w 111"/>
                  <a:gd name="T31" fmla="*/ 30 h 82"/>
                  <a:gd name="T32" fmla="*/ 108 w 111"/>
                  <a:gd name="T33" fmla="*/ 30 h 82"/>
                  <a:gd name="T34" fmla="*/ 111 w 111"/>
                  <a:gd name="T35" fmla="*/ 31 h 82"/>
                  <a:gd name="T36" fmla="*/ 110 w 111"/>
                  <a:gd name="T37" fmla="*/ 36 h 82"/>
                  <a:gd name="T38" fmla="*/ 107 w 111"/>
                  <a:gd name="T39" fmla="*/ 40 h 82"/>
                  <a:gd name="T40" fmla="*/ 97 w 111"/>
                  <a:gd name="T41" fmla="*/ 45 h 82"/>
                  <a:gd name="T42" fmla="*/ 91 w 111"/>
                  <a:gd name="T43" fmla="*/ 47 h 82"/>
                  <a:gd name="T44" fmla="*/ 84 w 111"/>
                  <a:gd name="T45" fmla="*/ 48 h 82"/>
                  <a:gd name="T46" fmla="*/ 81 w 111"/>
                  <a:gd name="T47" fmla="*/ 53 h 82"/>
                  <a:gd name="T48" fmla="*/ 86 w 111"/>
                  <a:gd name="T49" fmla="*/ 63 h 82"/>
                  <a:gd name="T50" fmla="*/ 89 w 111"/>
                  <a:gd name="T51" fmla="*/ 71 h 82"/>
                  <a:gd name="T52" fmla="*/ 87 w 111"/>
                  <a:gd name="T53" fmla="*/ 77 h 82"/>
                  <a:gd name="T54" fmla="*/ 83 w 111"/>
                  <a:gd name="T55" fmla="*/ 78 h 82"/>
                  <a:gd name="T56" fmla="*/ 78 w 111"/>
                  <a:gd name="T57" fmla="*/ 75 h 82"/>
                  <a:gd name="T58" fmla="*/ 72 w 111"/>
                  <a:gd name="T59" fmla="*/ 68 h 82"/>
                  <a:gd name="T60" fmla="*/ 66 w 111"/>
                  <a:gd name="T61" fmla="*/ 63 h 82"/>
                  <a:gd name="T62" fmla="*/ 61 w 111"/>
                  <a:gd name="T63" fmla="*/ 61 h 82"/>
                  <a:gd name="T64" fmla="*/ 55 w 111"/>
                  <a:gd name="T65" fmla="*/ 61 h 82"/>
                  <a:gd name="T66" fmla="*/ 50 w 111"/>
                  <a:gd name="T67" fmla="*/ 63 h 82"/>
                  <a:gd name="T68" fmla="*/ 46 w 111"/>
                  <a:gd name="T69" fmla="*/ 66 h 82"/>
                  <a:gd name="T70" fmla="*/ 42 w 111"/>
                  <a:gd name="T71" fmla="*/ 70 h 82"/>
                  <a:gd name="T72" fmla="*/ 39 w 111"/>
                  <a:gd name="T73" fmla="*/ 74 h 82"/>
                  <a:gd name="T74" fmla="*/ 31 w 111"/>
                  <a:gd name="T75" fmla="*/ 82 h 82"/>
                  <a:gd name="T76" fmla="*/ 24 w 111"/>
                  <a:gd name="T77" fmla="*/ 81 h 82"/>
                  <a:gd name="T78" fmla="*/ 20 w 111"/>
                  <a:gd name="T79" fmla="*/ 76 h 82"/>
                  <a:gd name="T80" fmla="*/ 23 w 111"/>
                  <a:gd name="T81" fmla="*/ 69 h 82"/>
                  <a:gd name="T82" fmla="*/ 26 w 111"/>
                  <a:gd name="T83" fmla="*/ 62 h 82"/>
                  <a:gd name="T84" fmla="*/ 25 w 111"/>
                  <a:gd name="T85" fmla="*/ 55 h 82"/>
                  <a:gd name="T86" fmla="*/ 19 w 111"/>
                  <a:gd name="T87" fmla="*/ 49 h 82"/>
                  <a:gd name="T88" fmla="*/ 10 w 111"/>
                  <a:gd name="T89" fmla="*/ 46 h 82"/>
                  <a:gd name="T90" fmla="*/ 2 w 111"/>
                  <a:gd name="T91" fmla="*/ 43 h 82"/>
                  <a:gd name="T92" fmla="*/ 0 w 111"/>
                  <a:gd name="T93" fmla="*/ 38 h 82"/>
                  <a:gd name="T94" fmla="*/ 1 w 111"/>
                  <a:gd name="T95" fmla="*/ 34 h 82"/>
                  <a:gd name="T96" fmla="*/ 6 w 111"/>
                  <a:gd name="T97" fmla="*/ 33 h 82"/>
                  <a:gd name="T98" fmla="*/ 15 w 111"/>
                  <a:gd name="T99" fmla="*/ 33 h 82"/>
                  <a:gd name="T100" fmla="*/ 23 w 111"/>
                  <a:gd name="T101" fmla="*/ 31 h 82"/>
                  <a:gd name="T102" fmla="*/ 25 w 111"/>
                  <a:gd name="T103" fmla="*/ 25 h 82"/>
                  <a:gd name="T104" fmla="*/ 19 w 111"/>
                  <a:gd name="T105" fmla="*/ 15 h 82"/>
                  <a:gd name="T106" fmla="*/ 16 w 111"/>
                  <a:gd name="T107" fmla="*/ 8 h 82"/>
                  <a:gd name="T108" fmla="*/ 19 w 111"/>
                  <a:gd name="T109" fmla="*/ 6 h 82"/>
                  <a:gd name="T110" fmla="*/ 26 w 111"/>
                  <a:gd name="T111" fmla="*/ 6 h 82"/>
                  <a:gd name="T112" fmla="*/ 34 w 111"/>
                  <a:gd name="T113" fmla="*/ 10 h 8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1"/>
                  <a:gd name="T172" fmla="*/ 0 h 82"/>
                  <a:gd name="T173" fmla="*/ 111 w 111"/>
                  <a:gd name="T174" fmla="*/ 82 h 8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1" h="82">
                    <a:moveTo>
                      <a:pt x="34" y="10"/>
                    </a:moveTo>
                    <a:lnTo>
                      <a:pt x="41" y="16"/>
                    </a:lnTo>
                    <a:lnTo>
                      <a:pt x="49" y="21"/>
                    </a:lnTo>
                    <a:lnTo>
                      <a:pt x="58" y="18"/>
                    </a:lnTo>
                    <a:lnTo>
                      <a:pt x="68" y="8"/>
                    </a:lnTo>
                    <a:lnTo>
                      <a:pt x="73" y="1"/>
                    </a:lnTo>
                    <a:lnTo>
                      <a:pt x="78" y="0"/>
                    </a:lnTo>
                    <a:lnTo>
                      <a:pt x="80" y="5"/>
                    </a:lnTo>
                    <a:lnTo>
                      <a:pt x="79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7" y="22"/>
                    </a:lnTo>
                    <a:lnTo>
                      <a:pt x="78" y="24"/>
                    </a:lnTo>
                    <a:lnTo>
                      <a:pt x="80" y="28"/>
                    </a:lnTo>
                    <a:lnTo>
                      <a:pt x="86" y="29"/>
                    </a:lnTo>
                    <a:lnTo>
                      <a:pt x="95" y="30"/>
                    </a:lnTo>
                    <a:lnTo>
                      <a:pt x="108" y="30"/>
                    </a:lnTo>
                    <a:lnTo>
                      <a:pt x="111" y="31"/>
                    </a:lnTo>
                    <a:lnTo>
                      <a:pt x="110" y="36"/>
                    </a:lnTo>
                    <a:lnTo>
                      <a:pt x="107" y="40"/>
                    </a:lnTo>
                    <a:lnTo>
                      <a:pt x="97" y="45"/>
                    </a:lnTo>
                    <a:lnTo>
                      <a:pt x="91" y="47"/>
                    </a:lnTo>
                    <a:lnTo>
                      <a:pt x="84" y="48"/>
                    </a:lnTo>
                    <a:lnTo>
                      <a:pt x="81" y="53"/>
                    </a:lnTo>
                    <a:lnTo>
                      <a:pt x="86" y="63"/>
                    </a:lnTo>
                    <a:lnTo>
                      <a:pt x="89" y="71"/>
                    </a:lnTo>
                    <a:lnTo>
                      <a:pt x="87" y="77"/>
                    </a:lnTo>
                    <a:lnTo>
                      <a:pt x="83" y="78"/>
                    </a:lnTo>
                    <a:lnTo>
                      <a:pt x="78" y="75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61" y="61"/>
                    </a:lnTo>
                    <a:lnTo>
                      <a:pt x="55" y="61"/>
                    </a:lnTo>
                    <a:lnTo>
                      <a:pt x="50" y="63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39" y="74"/>
                    </a:lnTo>
                    <a:lnTo>
                      <a:pt x="31" y="82"/>
                    </a:lnTo>
                    <a:lnTo>
                      <a:pt x="24" y="81"/>
                    </a:lnTo>
                    <a:lnTo>
                      <a:pt x="20" y="76"/>
                    </a:lnTo>
                    <a:lnTo>
                      <a:pt x="23" y="69"/>
                    </a:lnTo>
                    <a:lnTo>
                      <a:pt x="26" y="62"/>
                    </a:lnTo>
                    <a:lnTo>
                      <a:pt x="25" y="55"/>
                    </a:lnTo>
                    <a:lnTo>
                      <a:pt x="19" y="49"/>
                    </a:lnTo>
                    <a:lnTo>
                      <a:pt x="10" y="46"/>
                    </a:lnTo>
                    <a:lnTo>
                      <a:pt x="2" y="43"/>
                    </a:lnTo>
                    <a:lnTo>
                      <a:pt x="0" y="38"/>
                    </a:lnTo>
                    <a:lnTo>
                      <a:pt x="1" y="34"/>
                    </a:lnTo>
                    <a:lnTo>
                      <a:pt x="6" y="33"/>
                    </a:lnTo>
                    <a:lnTo>
                      <a:pt x="15" y="33"/>
                    </a:lnTo>
                    <a:lnTo>
                      <a:pt x="23" y="31"/>
                    </a:lnTo>
                    <a:lnTo>
                      <a:pt x="25" y="25"/>
                    </a:lnTo>
                    <a:lnTo>
                      <a:pt x="19" y="15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6" y="6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3" name="Freeform 333"/>
              <p:cNvSpPr>
                <a:spLocks/>
              </p:cNvSpPr>
              <p:nvPr/>
            </p:nvSpPr>
            <p:spPr bwMode="auto">
              <a:xfrm>
                <a:off x="2476" y="2003"/>
                <a:ext cx="14" cy="30"/>
              </a:xfrm>
              <a:custGeom>
                <a:avLst/>
                <a:gdLst>
                  <a:gd name="T0" fmla="*/ 0 w 29"/>
                  <a:gd name="T1" fmla="*/ 34 h 60"/>
                  <a:gd name="T2" fmla="*/ 2 w 29"/>
                  <a:gd name="T3" fmla="*/ 25 h 60"/>
                  <a:gd name="T4" fmla="*/ 7 w 29"/>
                  <a:gd name="T5" fmla="*/ 15 h 60"/>
                  <a:gd name="T6" fmla="*/ 13 w 29"/>
                  <a:gd name="T7" fmla="*/ 7 h 60"/>
                  <a:gd name="T8" fmla="*/ 18 w 29"/>
                  <a:gd name="T9" fmla="*/ 3 h 60"/>
                  <a:gd name="T10" fmla="*/ 24 w 29"/>
                  <a:gd name="T11" fmla="*/ 0 h 60"/>
                  <a:gd name="T12" fmla="*/ 28 w 29"/>
                  <a:gd name="T13" fmla="*/ 0 h 60"/>
                  <a:gd name="T14" fmla="*/ 29 w 29"/>
                  <a:gd name="T15" fmla="*/ 3 h 60"/>
                  <a:gd name="T16" fmla="*/ 28 w 29"/>
                  <a:gd name="T17" fmla="*/ 6 h 60"/>
                  <a:gd name="T18" fmla="*/ 23 w 29"/>
                  <a:gd name="T19" fmla="*/ 13 h 60"/>
                  <a:gd name="T20" fmla="*/ 18 w 29"/>
                  <a:gd name="T21" fmla="*/ 25 h 60"/>
                  <a:gd name="T22" fmla="*/ 14 w 29"/>
                  <a:gd name="T23" fmla="*/ 38 h 60"/>
                  <a:gd name="T24" fmla="*/ 10 w 29"/>
                  <a:gd name="T25" fmla="*/ 51 h 60"/>
                  <a:gd name="T26" fmla="*/ 9 w 29"/>
                  <a:gd name="T27" fmla="*/ 56 h 60"/>
                  <a:gd name="T28" fmla="*/ 7 w 29"/>
                  <a:gd name="T29" fmla="*/ 59 h 60"/>
                  <a:gd name="T30" fmla="*/ 3 w 29"/>
                  <a:gd name="T31" fmla="*/ 60 h 60"/>
                  <a:gd name="T32" fmla="*/ 0 w 29"/>
                  <a:gd name="T33" fmla="*/ 60 h 60"/>
                  <a:gd name="T34" fmla="*/ 0 w 29"/>
                  <a:gd name="T35" fmla="*/ 34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60"/>
                  <a:gd name="T56" fmla="*/ 29 w 29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60">
                    <a:moveTo>
                      <a:pt x="0" y="34"/>
                    </a:moveTo>
                    <a:lnTo>
                      <a:pt x="2" y="25"/>
                    </a:lnTo>
                    <a:lnTo>
                      <a:pt x="7" y="15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9" y="3"/>
                    </a:lnTo>
                    <a:lnTo>
                      <a:pt x="28" y="6"/>
                    </a:lnTo>
                    <a:lnTo>
                      <a:pt x="23" y="13"/>
                    </a:lnTo>
                    <a:lnTo>
                      <a:pt x="18" y="25"/>
                    </a:lnTo>
                    <a:lnTo>
                      <a:pt x="14" y="38"/>
                    </a:lnTo>
                    <a:lnTo>
                      <a:pt x="10" y="51"/>
                    </a:lnTo>
                    <a:lnTo>
                      <a:pt x="9" y="56"/>
                    </a:lnTo>
                    <a:lnTo>
                      <a:pt x="7" y="59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4" name="Freeform 334"/>
              <p:cNvSpPr>
                <a:spLocks/>
              </p:cNvSpPr>
              <p:nvPr/>
            </p:nvSpPr>
            <p:spPr bwMode="auto">
              <a:xfrm>
                <a:off x="2436" y="1973"/>
                <a:ext cx="40" cy="60"/>
              </a:xfrm>
              <a:custGeom>
                <a:avLst/>
                <a:gdLst>
                  <a:gd name="T0" fmla="*/ 80 w 80"/>
                  <a:gd name="T1" fmla="*/ 120 h 120"/>
                  <a:gd name="T2" fmla="*/ 76 w 80"/>
                  <a:gd name="T3" fmla="*/ 120 h 120"/>
                  <a:gd name="T4" fmla="*/ 73 w 80"/>
                  <a:gd name="T5" fmla="*/ 118 h 120"/>
                  <a:gd name="T6" fmla="*/ 70 w 80"/>
                  <a:gd name="T7" fmla="*/ 117 h 120"/>
                  <a:gd name="T8" fmla="*/ 68 w 80"/>
                  <a:gd name="T9" fmla="*/ 113 h 120"/>
                  <a:gd name="T10" fmla="*/ 66 w 80"/>
                  <a:gd name="T11" fmla="*/ 109 h 120"/>
                  <a:gd name="T12" fmla="*/ 60 w 80"/>
                  <a:gd name="T13" fmla="*/ 104 h 120"/>
                  <a:gd name="T14" fmla="*/ 53 w 80"/>
                  <a:gd name="T15" fmla="*/ 98 h 120"/>
                  <a:gd name="T16" fmla="*/ 47 w 80"/>
                  <a:gd name="T17" fmla="*/ 93 h 120"/>
                  <a:gd name="T18" fmla="*/ 38 w 80"/>
                  <a:gd name="T19" fmla="*/ 88 h 120"/>
                  <a:gd name="T20" fmla="*/ 30 w 80"/>
                  <a:gd name="T21" fmla="*/ 83 h 120"/>
                  <a:gd name="T22" fmla="*/ 23 w 80"/>
                  <a:gd name="T23" fmla="*/ 79 h 120"/>
                  <a:gd name="T24" fmla="*/ 18 w 80"/>
                  <a:gd name="T25" fmla="*/ 77 h 120"/>
                  <a:gd name="T26" fmla="*/ 5 w 80"/>
                  <a:gd name="T27" fmla="*/ 71 h 120"/>
                  <a:gd name="T28" fmla="*/ 0 w 80"/>
                  <a:gd name="T29" fmla="*/ 66 h 120"/>
                  <a:gd name="T30" fmla="*/ 2 w 80"/>
                  <a:gd name="T31" fmla="*/ 62 h 120"/>
                  <a:gd name="T32" fmla="*/ 7 w 80"/>
                  <a:gd name="T33" fmla="*/ 58 h 120"/>
                  <a:gd name="T34" fmla="*/ 12 w 80"/>
                  <a:gd name="T35" fmla="*/ 56 h 120"/>
                  <a:gd name="T36" fmla="*/ 18 w 80"/>
                  <a:gd name="T37" fmla="*/ 52 h 120"/>
                  <a:gd name="T38" fmla="*/ 23 w 80"/>
                  <a:gd name="T39" fmla="*/ 47 h 120"/>
                  <a:gd name="T40" fmla="*/ 30 w 80"/>
                  <a:gd name="T41" fmla="*/ 41 h 120"/>
                  <a:gd name="T42" fmla="*/ 36 w 80"/>
                  <a:gd name="T43" fmla="*/ 34 h 120"/>
                  <a:gd name="T44" fmla="*/ 42 w 80"/>
                  <a:gd name="T45" fmla="*/ 28 h 120"/>
                  <a:gd name="T46" fmla="*/ 45 w 80"/>
                  <a:gd name="T47" fmla="*/ 22 h 120"/>
                  <a:gd name="T48" fmla="*/ 47 w 80"/>
                  <a:gd name="T49" fmla="*/ 17 h 120"/>
                  <a:gd name="T50" fmla="*/ 49 w 80"/>
                  <a:gd name="T51" fmla="*/ 9 h 120"/>
                  <a:gd name="T52" fmla="*/ 52 w 80"/>
                  <a:gd name="T53" fmla="*/ 3 h 120"/>
                  <a:gd name="T54" fmla="*/ 57 w 80"/>
                  <a:gd name="T55" fmla="*/ 0 h 120"/>
                  <a:gd name="T56" fmla="*/ 63 w 80"/>
                  <a:gd name="T57" fmla="*/ 3 h 120"/>
                  <a:gd name="T58" fmla="*/ 66 w 80"/>
                  <a:gd name="T59" fmla="*/ 6 h 120"/>
                  <a:gd name="T60" fmla="*/ 70 w 80"/>
                  <a:gd name="T61" fmla="*/ 10 h 120"/>
                  <a:gd name="T62" fmla="*/ 75 w 80"/>
                  <a:gd name="T63" fmla="*/ 14 h 120"/>
                  <a:gd name="T64" fmla="*/ 80 w 80"/>
                  <a:gd name="T65" fmla="*/ 19 h 120"/>
                  <a:gd name="T66" fmla="*/ 80 w 80"/>
                  <a:gd name="T67" fmla="*/ 42 h 120"/>
                  <a:gd name="T68" fmla="*/ 75 w 80"/>
                  <a:gd name="T69" fmla="*/ 38 h 120"/>
                  <a:gd name="T70" fmla="*/ 71 w 80"/>
                  <a:gd name="T71" fmla="*/ 35 h 120"/>
                  <a:gd name="T72" fmla="*/ 67 w 80"/>
                  <a:gd name="T73" fmla="*/ 30 h 120"/>
                  <a:gd name="T74" fmla="*/ 63 w 80"/>
                  <a:gd name="T75" fmla="*/ 23 h 120"/>
                  <a:gd name="T76" fmla="*/ 61 w 80"/>
                  <a:gd name="T77" fmla="*/ 29 h 120"/>
                  <a:gd name="T78" fmla="*/ 58 w 80"/>
                  <a:gd name="T79" fmla="*/ 35 h 120"/>
                  <a:gd name="T80" fmla="*/ 53 w 80"/>
                  <a:gd name="T81" fmla="*/ 41 h 120"/>
                  <a:gd name="T82" fmla="*/ 48 w 80"/>
                  <a:gd name="T83" fmla="*/ 45 h 120"/>
                  <a:gd name="T84" fmla="*/ 42 w 80"/>
                  <a:gd name="T85" fmla="*/ 51 h 120"/>
                  <a:gd name="T86" fmla="*/ 36 w 80"/>
                  <a:gd name="T87" fmla="*/ 57 h 120"/>
                  <a:gd name="T88" fmla="*/ 30 w 80"/>
                  <a:gd name="T89" fmla="*/ 62 h 120"/>
                  <a:gd name="T90" fmla="*/ 25 w 80"/>
                  <a:gd name="T91" fmla="*/ 65 h 120"/>
                  <a:gd name="T92" fmla="*/ 33 w 80"/>
                  <a:gd name="T93" fmla="*/ 70 h 120"/>
                  <a:gd name="T94" fmla="*/ 41 w 80"/>
                  <a:gd name="T95" fmla="*/ 73 h 120"/>
                  <a:gd name="T96" fmla="*/ 47 w 80"/>
                  <a:gd name="T97" fmla="*/ 78 h 120"/>
                  <a:gd name="T98" fmla="*/ 53 w 80"/>
                  <a:gd name="T99" fmla="*/ 81 h 120"/>
                  <a:gd name="T100" fmla="*/ 60 w 80"/>
                  <a:gd name="T101" fmla="*/ 83 h 120"/>
                  <a:gd name="T102" fmla="*/ 66 w 80"/>
                  <a:gd name="T103" fmla="*/ 87 h 120"/>
                  <a:gd name="T104" fmla="*/ 73 w 80"/>
                  <a:gd name="T105" fmla="*/ 90 h 120"/>
                  <a:gd name="T106" fmla="*/ 80 w 80"/>
                  <a:gd name="T107" fmla="*/ 94 h 120"/>
                  <a:gd name="T108" fmla="*/ 80 w 80"/>
                  <a:gd name="T109" fmla="*/ 120 h 12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120"/>
                  <a:gd name="T167" fmla="*/ 80 w 80"/>
                  <a:gd name="T168" fmla="*/ 120 h 12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120">
                    <a:moveTo>
                      <a:pt x="80" y="120"/>
                    </a:moveTo>
                    <a:lnTo>
                      <a:pt x="76" y="120"/>
                    </a:lnTo>
                    <a:lnTo>
                      <a:pt x="73" y="118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6" y="109"/>
                    </a:lnTo>
                    <a:lnTo>
                      <a:pt x="60" y="104"/>
                    </a:lnTo>
                    <a:lnTo>
                      <a:pt x="53" y="98"/>
                    </a:lnTo>
                    <a:lnTo>
                      <a:pt x="47" y="93"/>
                    </a:lnTo>
                    <a:lnTo>
                      <a:pt x="38" y="88"/>
                    </a:lnTo>
                    <a:lnTo>
                      <a:pt x="30" y="83"/>
                    </a:lnTo>
                    <a:lnTo>
                      <a:pt x="23" y="79"/>
                    </a:lnTo>
                    <a:lnTo>
                      <a:pt x="18" y="77"/>
                    </a:lnTo>
                    <a:lnTo>
                      <a:pt x="5" y="71"/>
                    </a:lnTo>
                    <a:lnTo>
                      <a:pt x="0" y="66"/>
                    </a:lnTo>
                    <a:lnTo>
                      <a:pt x="2" y="62"/>
                    </a:lnTo>
                    <a:lnTo>
                      <a:pt x="7" y="58"/>
                    </a:lnTo>
                    <a:lnTo>
                      <a:pt x="12" y="56"/>
                    </a:lnTo>
                    <a:lnTo>
                      <a:pt x="18" y="52"/>
                    </a:lnTo>
                    <a:lnTo>
                      <a:pt x="23" y="47"/>
                    </a:lnTo>
                    <a:lnTo>
                      <a:pt x="30" y="41"/>
                    </a:lnTo>
                    <a:lnTo>
                      <a:pt x="36" y="34"/>
                    </a:lnTo>
                    <a:lnTo>
                      <a:pt x="42" y="28"/>
                    </a:lnTo>
                    <a:lnTo>
                      <a:pt x="45" y="22"/>
                    </a:lnTo>
                    <a:lnTo>
                      <a:pt x="47" y="17"/>
                    </a:lnTo>
                    <a:lnTo>
                      <a:pt x="49" y="9"/>
                    </a:lnTo>
                    <a:lnTo>
                      <a:pt x="52" y="3"/>
                    </a:lnTo>
                    <a:lnTo>
                      <a:pt x="57" y="0"/>
                    </a:lnTo>
                    <a:lnTo>
                      <a:pt x="63" y="3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5" y="14"/>
                    </a:lnTo>
                    <a:lnTo>
                      <a:pt x="80" y="19"/>
                    </a:lnTo>
                    <a:lnTo>
                      <a:pt x="80" y="42"/>
                    </a:lnTo>
                    <a:lnTo>
                      <a:pt x="75" y="38"/>
                    </a:lnTo>
                    <a:lnTo>
                      <a:pt x="71" y="35"/>
                    </a:lnTo>
                    <a:lnTo>
                      <a:pt x="67" y="30"/>
                    </a:lnTo>
                    <a:lnTo>
                      <a:pt x="63" y="23"/>
                    </a:lnTo>
                    <a:lnTo>
                      <a:pt x="61" y="29"/>
                    </a:lnTo>
                    <a:lnTo>
                      <a:pt x="58" y="35"/>
                    </a:lnTo>
                    <a:lnTo>
                      <a:pt x="53" y="41"/>
                    </a:lnTo>
                    <a:lnTo>
                      <a:pt x="48" y="45"/>
                    </a:lnTo>
                    <a:lnTo>
                      <a:pt x="42" y="51"/>
                    </a:lnTo>
                    <a:lnTo>
                      <a:pt x="36" y="57"/>
                    </a:lnTo>
                    <a:lnTo>
                      <a:pt x="30" y="62"/>
                    </a:lnTo>
                    <a:lnTo>
                      <a:pt x="25" y="65"/>
                    </a:lnTo>
                    <a:lnTo>
                      <a:pt x="33" y="70"/>
                    </a:lnTo>
                    <a:lnTo>
                      <a:pt x="41" y="73"/>
                    </a:lnTo>
                    <a:lnTo>
                      <a:pt x="47" y="78"/>
                    </a:lnTo>
                    <a:lnTo>
                      <a:pt x="53" y="81"/>
                    </a:lnTo>
                    <a:lnTo>
                      <a:pt x="60" y="83"/>
                    </a:lnTo>
                    <a:lnTo>
                      <a:pt x="66" y="87"/>
                    </a:lnTo>
                    <a:lnTo>
                      <a:pt x="73" y="90"/>
                    </a:lnTo>
                    <a:lnTo>
                      <a:pt x="80" y="94"/>
                    </a:lnTo>
                    <a:lnTo>
                      <a:pt x="8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5" name="Freeform 335"/>
              <p:cNvSpPr>
                <a:spLocks/>
              </p:cNvSpPr>
              <p:nvPr/>
            </p:nvSpPr>
            <p:spPr bwMode="auto">
              <a:xfrm>
                <a:off x="2476" y="1982"/>
                <a:ext cx="10" cy="13"/>
              </a:xfrm>
              <a:custGeom>
                <a:avLst/>
                <a:gdLst>
                  <a:gd name="T0" fmla="*/ 0 w 21"/>
                  <a:gd name="T1" fmla="*/ 0 h 25"/>
                  <a:gd name="T2" fmla="*/ 5 w 21"/>
                  <a:gd name="T3" fmla="*/ 4 h 25"/>
                  <a:gd name="T4" fmla="*/ 8 w 21"/>
                  <a:gd name="T5" fmla="*/ 8 h 25"/>
                  <a:gd name="T6" fmla="*/ 13 w 21"/>
                  <a:gd name="T7" fmla="*/ 10 h 25"/>
                  <a:gd name="T8" fmla="*/ 16 w 21"/>
                  <a:gd name="T9" fmla="*/ 13 h 25"/>
                  <a:gd name="T10" fmla="*/ 21 w 21"/>
                  <a:gd name="T11" fmla="*/ 17 h 25"/>
                  <a:gd name="T12" fmla="*/ 18 w 21"/>
                  <a:gd name="T13" fmla="*/ 22 h 25"/>
                  <a:gd name="T14" fmla="*/ 11 w 21"/>
                  <a:gd name="T15" fmla="*/ 25 h 25"/>
                  <a:gd name="T16" fmla="*/ 6 w 21"/>
                  <a:gd name="T17" fmla="*/ 25 h 25"/>
                  <a:gd name="T18" fmla="*/ 5 w 21"/>
                  <a:gd name="T19" fmla="*/ 24 h 25"/>
                  <a:gd name="T20" fmla="*/ 2 w 21"/>
                  <a:gd name="T21" fmla="*/ 24 h 25"/>
                  <a:gd name="T22" fmla="*/ 1 w 21"/>
                  <a:gd name="T23" fmla="*/ 23 h 25"/>
                  <a:gd name="T24" fmla="*/ 0 w 21"/>
                  <a:gd name="T25" fmla="*/ 23 h 25"/>
                  <a:gd name="T26" fmla="*/ 0 w 21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25"/>
                  <a:gd name="T44" fmla="*/ 21 w 2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25">
                    <a:moveTo>
                      <a:pt x="0" y="0"/>
                    </a:moveTo>
                    <a:lnTo>
                      <a:pt x="5" y="4"/>
                    </a:lnTo>
                    <a:lnTo>
                      <a:pt x="8" y="8"/>
                    </a:lnTo>
                    <a:lnTo>
                      <a:pt x="13" y="10"/>
                    </a:lnTo>
                    <a:lnTo>
                      <a:pt x="16" y="13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2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" name="Group 336"/>
          <p:cNvGrpSpPr>
            <a:grpSpLocks/>
          </p:cNvGrpSpPr>
          <p:nvPr/>
        </p:nvGrpSpPr>
        <p:grpSpPr bwMode="auto">
          <a:xfrm>
            <a:off x="2487613" y="2209800"/>
            <a:ext cx="6656387" cy="2355850"/>
            <a:chOff x="1200" y="1584"/>
            <a:chExt cx="4193" cy="1484"/>
          </a:xfrm>
        </p:grpSpPr>
        <p:grpSp>
          <p:nvGrpSpPr>
            <p:cNvPr id="30" name="Group 337"/>
            <p:cNvGrpSpPr>
              <a:grpSpLocks/>
            </p:cNvGrpSpPr>
            <p:nvPr/>
          </p:nvGrpSpPr>
          <p:grpSpPr bwMode="auto">
            <a:xfrm>
              <a:off x="1200" y="2448"/>
              <a:ext cx="622" cy="620"/>
              <a:chOff x="2730" y="2035"/>
              <a:chExt cx="622" cy="620"/>
            </a:xfrm>
          </p:grpSpPr>
          <p:sp>
            <p:nvSpPr>
              <p:cNvPr id="22714" name="Freeform 338"/>
              <p:cNvSpPr>
                <a:spLocks/>
              </p:cNvSpPr>
              <p:nvPr/>
            </p:nvSpPr>
            <p:spPr bwMode="auto">
              <a:xfrm>
                <a:off x="2730" y="2035"/>
                <a:ext cx="548" cy="572"/>
              </a:xfrm>
              <a:custGeom>
                <a:avLst/>
                <a:gdLst>
                  <a:gd name="T0" fmla="*/ 593 w 1095"/>
                  <a:gd name="T1" fmla="*/ 1125 h 1143"/>
                  <a:gd name="T2" fmla="*/ 615 w 1095"/>
                  <a:gd name="T3" fmla="*/ 1076 h 1143"/>
                  <a:gd name="T4" fmla="*/ 653 w 1095"/>
                  <a:gd name="T5" fmla="*/ 1014 h 1143"/>
                  <a:gd name="T6" fmla="*/ 746 w 1095"/>
                  <a:gd name="T7" fmla="*/ 993 h 1143"/>
                  <a:gd name="T8" fmla="*/ 819 w 1095"/>
                  <a:gd name="T9" fmla="*/ 1026 h 1143"/>
                  <a:gd name="T10" fmla="*/ 864 w 1095"/>
                  <a:gd name="T11" fmla="*/ 1065 h 1143"/>
                  <a:gd name="T12" fmla="*/ 1052 w 1095"/>
                  <a:gd name="T13" fmla="*/ 916 h 1143"/>
                  <a:gd name="T14" fmla="*/ 1019 w 1095"/>
                  <a:gd name="T15" fmla="*/ 835 h 1143"/>
                  <a:gd name="T16" fmla="*/ 980 w 1095"/>
                  <a:gd name="T17" fmla="*/ 782 h 1143"/>
                  <a:gd name="T18" fmla="*/ 999 w 1095"/>
                  <a:gd name="T19" fmla="*/ 696 h 1143"/>
                  <a:gd name="T20" fmla="*/ 1078 w 1095"/>
                  <a:gd name="T21" fmla="*/ 670 h 1143"/>
                  <a:gd name="T22" fmla="*/ 1095 w 1095"/>
                  <a:gd name="T23" fmla="*/ 614 h 1143"/>
                  <a:gd name="T24" fmla="*/ 1095 w 1095"/>
                  <a:gd name="T25" fmla="*/ 554 h 1143"/>
                  <a:gd name="T26" fmla="*/ 1095 w 1095"/>
                  <a:gd name="T27" fmla="*/ 460 h 1143"/>
                  <a:gd name="T28" fmla="*/ 1024 w 1095"/>
                  <a:gd name="T29" fmla="*/ 490 h 1143"/>
                  <a:gd name="T30" fmla="*/ 983 w 1095"/>
                  <a:gd name="T31" fmla="*/ 430 h 1143"/>
                  <a:gd name="T32" fmla="*/ 842 w 1095"/>
                  <a:gd name="T33" fmla="*/ 398 h 1143"/>
                  <a:gd name="T34" fmla="*/ 773 w 1095"/>
                  <a:gd name="T35" fmla="*/ 324 h 1143"/>
                  <a:gd name="T36" fmla="*/ 868 w 1095"/>
                  <a:gd name="T37" fmla="*/ 212 h 1143"/>
                  <a:gd name="T38" fmla="*/ 671 w 1095"/>
                  <a:gd name="T39" fmla="*/ 143 h 1143"/>
                  <a:gd name="T40" fmla="*/ 654 w 1095"/>
                  <a:gd name="T41" fmla="*/ 295 h 1143"/>
                  <a:gd name="T42" fmla="*/ 509 w 1095"/>
                  <a:gd name="T43" fmla="*/ 64 h 1143"/>
                  <a:gd name="T44" fmla="*/ 480 w 1095"/>
                  <a:gd name="T45" fmla="*/ 384 h 1143"/>
                  <a:gd name="T46" fmla="*/ 379 w 1095"/>
                  <a:gd name="T47" fmla="*/ 245 h 1143"/>
                  <a:gd name="T48" fmla="*/ 199 w 1095"/>
                  <a:gd name="T49" fmla="*/ 134 h 1143"/>
                  <a:gd name="T50" fmla="*/ 334 w 1095"/>
                  <a:gd name="T51" fmla="*/ 330 h 1143"/>
                  <a:gd name="T52" fmla="*/ 317 w 1095"/>
                  <a:gd name="T53" fmla="*/ 426 h 1143"/>
                  <a:gd name="T54" fmla="*/ 163 w 1095"/>
                  <a:gd name="T55" fmla="*/ 474 h 1143"/>
                  <a:gd name="T56" fmla="*/ 317 w 1095"/>
                  <a:gd name="T57" fmla="*/ 606 h 1143"/>
                  <a:gd name="T58" fmla="*/ 191 w 1095"/>
                  <a:gd name="T59" fmla="*/ 653 h 1143"/>
                  <a:gd name="T60" fmla="*/ 0 w 1095"/>
                  <a:gd name="T61" fmla="*/ 723 h 1143"/>
                  <a:gd name="T62" fmla="*/ 220 w 1095"/>
                  <a:gd name="T63" fmla="*/ 735 h 1143"/>
                  <a:gd name="T64" fmla="*/ 325 w 1095"/>
                  <a:gd name="T65" fmla="*/ 734 h 1143"/>
                  <a:gd name="T66" fmla="*/ 249 w 1095"/>
                  <a:gd name="T67" fmla="*/ 935 h 1143"/>
                  <a:gd name="T68" fmla="*/ 507 w 1095"/>
                  <a:gd name="T69" fmla="*/ 846 h 1143"/>
                  <a:gd name="T70" fmla="*/ 352 w 1095"/>
                  <a:gd name="T71" fmla="*/ 986 h 1143"/>
                  <a:gd name="T72" fmla="*/ 367 w 1095"/>
                  <a:gd name="T73" fmla="*/ 1048 h 1143"/>
                  <a:gd name="T74" fmla="*/ 433 w 1095"/>
                  <a:gd name="T75" fmla="*/ 1143 h 1143"/>
                  <a:gd name="T76" fmla="*/ 569 w 1095"/>
                  <a:gd name="T77" fmla="*/ 1143 h 11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95"/>
                  <a:gd name="T118" fmla="*/ 0 h 1143"/>
                  <a:gd name="T119" fmla="*/ 1095 w 1095"/>
                  <a:gd name="T120" fmla="*/ 1143 h 11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95" h="1143">
                    <a:moveTo>
                      <a:pt x="569" y="1143"/>
                    </a:moveTo>
                    <a:lnTo>
                      <a:pt x="593" y="1125"/>
                    </a:lnTo>
                    <a:lnTo>
                      <a:pt x="567" y="1076"/>
                    </a:lnTo>
                    <a:lnTo>
                      <a:pt x="615" y="1076"/>
                    </a:lnTo>
                    <a:lnTo>
                      <a:pt x="609" y="970"/>
                    </a:lnTo>
                    <a:lnTo>
                      <a:pt x="653" y="1014"/>
                    </a:lnTo>
                    <a:lnTo>
                      <a:pt x="721" y="1103"/>
                    </a:lnTo>
                    <a:lnTo>
                      <a:pt x="746" y="993"/>
                    </a:lnTo>
                    <a:lnTo>
                      <a:pt x="776" y="925"/>
                    </a:lnTo>
                    <a:lnTo>
                      <a:pt x="819" y="1026"/>
                    </a:lnTo>
                    <a:lnTo>
                      <a:pt x="878" y="968"/>
                    </a:lnTo>
                    <a:lnTo>
                      <a:pt x="864" y="1065"/>
                    </a:lnTo>
                    <a:lnTo>
                      <a:pt x="1053" y="1098"/>
                    </a:lnTo>
                    <a:lnTo>
                      <a:pt x="1052" y="916"/>
                    </a:lnTo>
                    <a:lnTo>
                      <a:pt x="943" y="893"/>
                    </a:lnTo>
                    <a:lnTo>
                      <a:pt x="1019" y="835"/>
                    </a:lnTo>
                    <a:lnTo>
                      <a:pt x="942" y="808"/>
                    </a:lnTo>
                    <a:lnTo>
                      <a:pt x="980" y="782"/>
                    </a:lnTo>
                    <a:lnTo>
                      <a:pt x="1085" y="754"/>
                    </a:lnTo>
                    <a:lnTo>
                      <a:pt x="999" y="696"/>
                    </a:lnTo>
                    <a:lnTo>
                      <a:pt x="961" y="644"/>
                    </a:lnTo>
                    <a:lnTo>
                      <a:pt x="1078" y="670"/>
                    </a:lnTo>
                    <a:lnTo>
                      <a:pt x="1045" y="585"/>
                    </a:lnTo>
                    <a:lnTo>
                      <a:pt x="1095" y="614"/>
                    </a:lnTo>
                    <a:lnTo>
                      <a:pt x="1095" y="577"/>
                    </a:lnTo>
                    <a:lnTo>
                      <a:pt x="1095" y="554"/>
                    </a:lnTo>
                    <a:lnTo>
                      <a:pt x="1095" y="491"/>
                    </a:lnTo>
                    <a:lnTo>
                      <a:pt x="1095" y="460"/>
                    </a:lnTo>
                    <a:lnTo>
                      <a:pt x="1095" y="431"/>
                    </a:lnTo>
                    <a:lnTo>
                      <a:pt x="1024" y="490"/>
                    </a:lnTo>
                    <a:lnTo>
                      <a:pt x="1039" y="413"/>
                    </a:lnTo>
                    <a:lnTo>
                      <a:pt x="983" y="430"/>
                    </a:lnTo>
                    <a:lnTo>
                      <a:pt x="996" y="309"/>
                    </a:lnTo>
                    <a:lnTo>
                      <a:pt x="842" y="398"/>
                    </a:lnTo>
                    <a:lnTo>
                      <a:pt x="761" y="414"/>
                    </a:lnTo>
                    <a:lnTo>
                      <a:pt x="773" y="324"/>
                    </a:lnTo>
                    <a:lnTo>
                      <a:pt x="933" y="270"/>
                    </a:lnTo>
                    <a:lnTo>
                      <a:pt x="868" y="212"/>
                    </a:lnTo>
                    <a:lnTo>
                      <a:pt x="851" y="0"/>
                    </a:lnTo>
                    <a:lnTo>
                      <a:pt x="671" y="143"/>
                    </a:lnTo>
                    <a:lnTo>
                      <a:pt x="610" y="137"/>
                    </a:lnTo>
                    <a:lnTo>
                      <a:pt x="654" y="295"/>
                    </a:lnTo>
                    <a:lnTo>
                      <a:pt x="594" y="220"/>
                    </a:lnTo>
                    <a:lnTo>
                      <a:pt x="509" y="64"/>
                    </a:lnTo>
                    <a:lnTo>
                      <a:pt x="506" y="280"/>
                    </a:lnTo>
                    <a:lnTo>
                      <a:pt x="480" y="384"/>
                    </a:lnTo>
                    <a:lnTo>
                      <a:pt x="463" y="230"/>
                    </a:lnTo>
                    <a:lnTo>
                      <a:pt x="379" y="245"/>
                    </a:lnTo>
                    <a:lnTo>
                      <a:pt x="381" y="151"/>
                    </a:lnTo>
                    <a:lnTo>
                      <a:pt x="199" y="134"/>
                    </a:lnTo>
                    <a:lnTo>
                      <a:pt x="214" y="338"/>
                    </a:lnTo>
                    <a:lnTo>
                      <a:pt x="334" y="330"/>
                    </a:lnTo>
                    <a:lnTo>
                      <a:pt x="248" y="379"/>
                    </a:lnTo>
                    <a:lnTo>
                      <a:pt x="317" y="426"/>
                    </a:lnTo>
                    <a:lnTo>
                      <a:pt x="279" y="449"/>
                    </a:lnTo>
                    <a:lnTo>
                      <a:pt x="163" y="474"/>
                    </a:lnTo>
                    <a:lnTo>
                      <a:pt x="273" y="543"/>
                    </a:lnTo>
                    <a:lnTo>
                      <a:pt x="317" y="606"/>
                    </a:lnTo>
                    <a:lnTo>
                      <a:pt x="178" y="559"/>
                    </a:lnTo>
                    <a:lnTo>
                      <a:pt x="191" y="653"/>
                    </a:lnTo>
                    <a:lnTo>
                      <a:pt x="124" y="605"/>
                    </a:lnTo>
                    <a:lnTo>
                      <a:pt x="0" y="723"/>
                    </a:lnTo>
                    <a:lnTo>
                      <a:pt x="158" y="819"/>
                    </a:lnTo>
                    <a:lnTo>
                      <a:pt x="220" y="735"/>
                    </a:lnTo>
                    <a:lnTo>
                      <a:pt x="233" y="816"/>
                    </a:lnTo>
                    <a:lnTo>
                      <a:pt x="325" y="734"/>
                    </a:lnTo>
                    <a:lnTo>
                      <a:pt x="322" y="781"/>
                    </a:lnTo>
                    <a:lnTo>
                      <a:pt x="249" y="935"/>
                    </a:lnTo>
                    <a:lnTo>
                      <a:pt x="423" y="859"/>
                    </a:lnTo>
                    <a:lnTo>
                      <a:pt x="507" y="846"/>
                    </a:lnTo>
                    <a:lnTo>
                      <a:pt x="489" y="900"/>
                    </a:lnTo>
                    <a:lnTo>
                      <a:pt x="352" y="986"/>
                    </a:lnTo>
                    <a:lnTo>
                      <a:pt x="400" y="1024"/>
                    </a:lnTo>
                    <a:lnTo>
                      <a:pt x="367" y="1048"/>
                    </a:lnTo>
                    <a:lnTo>
                      <a:pt x="397" y="1143"/>
                    </a:lnTo>
                    <a:lnTo>
                      <a:pt x="433" y="1143"/>
                    </a:lnTo>
                    <a:lnTo>
                      <a:pt x="475" y="1143"/>
                    </a:lnTo>
                    <a:lnTo>
                      <a:pt x="569" y="1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" name="Group 339"/>
              <p:cNvGrpSpPr>
                <a:grpSpLocks/>
              </p:cNvGrpSpPr>
              <p:nvPr/>
            </p:nvGrpSpPr>
            <p:grpSpPr bwMode="auto">
              <a:xfrm>
                <a:off x="2758" y="2065"/>
                <a:ext cx="594" cy="590"/>
                <a:chOff x="2758" y="2065"/>
                <a:chExt cx="594" cy="590"/>
              </a:xfrm>
            </p:grpSpPr>
            <p:sp>
              <p:nvSpPr>
                <p:cNvPr id="22716" name="Freeform 340"/>
                <p:cNvSpPr>
                  <a:spLocks/>
                </p:cNvSpPr>
                <p:nvPr/>
              </p:nvSpPr>
              <p:spPr bwMode="auto">
                <a:xfrm>
                  <a:off x="3086" y="2065"/>
                  <a:ext cx="66" cy="82"/>
                </a:xfrm>
                <a:custGeom>
                  <a:avLst/>
                  <a:gdLst>
                    <a:gd name="T0" fmla="*/ 93 w 131"/>
                    <a:gd name="T1" fmla="*/ 11 h 165"/>
                    <a:gd name="T2" fmla="*/ 88 w 131"/>
                    <a:gd name="T3" fmla="*/ 18 h 165"/>
                    <a:gd name="T4" fmla="*/ 79 w 131"/>
                    <a:gd name="T5" fmla="*/ 26 h 165"/>
                    <a:gd name="T6" fmla="*/ 69 w 131"/>
                    <a:gd name="T7" fmla="*/ 33 h 165"/>
                    <a:gd name="T8" fmla="*/ 58 w 131"/>
                    <a:gd name="T9" fmla="*/ 40 h 165"/>
                    <a:gd name="T10" fmla="*/ 46 w 131"/>
                    <a:gd name="T11" fmla="*/ 47 h 165"/>
                    <a:gd name="T12" fmla="*/ 35 w 131"/>
                    <a:gd name="T13" fmla="*/ 53 h 165"/>
                    <a:gd name="T14" fmla="*/ 25 w 131"/>
                    <a:gd name="T15" fmla="*/ 59 h 165"/>
                    <a:gd name="T16" fmla="*/ 17 w 131"/>
                    <a:gd name="T17" fmla="*/ 62 h 165"/>
                    <a:gd name="T18" fmla="*/ 7 w 131"/>
                    <a:gd name="T19" fmla="*/ 69 h 165"/>
                    <a:gd name="T20" fmla="*/ 1 w 131"/>
                    <a:gd name="T21" fmla="*/ 77 h 165"/>
                    <a:gd name="T22" fmla="*/ 0 w 131"/>
                    <a:gd name="T23" fmla="*/ 86 h 165"/>
                    <a:gd name="T24" fmla="*/ 3 w 131"/>
                    <a:gd name="T25" fmla="*/ 97 h 165"/>
                    <a:gd name="T26" fmla="*/ 10 w 131"/>
                    <a:gd name="T27" fmla="*/ 110 h 165"/>
                    <a:gd name="T28" fmla="*/ 21 w 131"/>
                    <a:gd name="T29" fmla="*/ 127 h 165"/>
                    <a:gd name="T30" fmla="*/ 30 w 131"/>
                    <a:gd name="T31" fmla="*/ 143 h 165"/>
                    <a:gd name="T32" fmla="*/ 33 w 131"/>
                    <a:gd name="T33" fmla="*/ 153 h 165"/>
                    <a:gd name="T34" fmla="*/ 35 w 131"/>
                    <a:gd name="T35" fmla="*/ 160 h 165"/>
                    <a:gd name="T36" fmla="*/ 37 w 131"/>
                    <a:gd name="T37" fmla="*/ 165 h 165"/>
                    <a:gd name="T38" fmla="*/ 39 w 131"/>
                    <a:gd name="T39" fmla="*/ 162 h 165"/>
                    <a:gd name="T40" fmla="*/ 41 w 131"/>
                    <a:gd name="T41" fmla="*/ 152 h 165"/>
                    <a:gd name="T42" fmla="*/ 38 w 131"/>
                    <a:gd name="T43" fmla="*/ 136 h 165"/>
                    <a:gd name="T44" fmla="*/ 28 w 131"/>
                    <a:gd name="T45" fmla="*/ 119 h 165"/>
                    <a:gd name="T46" fmla="*/ 18 w 131"/>
                    <a:gd name="T47" fmla="*/ 99 h 165"/>
                    <a:gd name="T48" fmla="*/ 17 w 131"/>
                    <a:gd name="T49" fmla="*/ 79 h 165"/>
                    <a:gd name="T50" fmla="*/ 28 w 131"/>
                    <a:gd name="T51" fmla="*/ 75 h 165"/>
                    <a:gd name="T52" fmla="*/ 38 w 131"/>
                    <a:gd name="T53" fmla="*/ 70 h 165"/>
                    <a:gd name="T54" fmla="*/ 48 w 131"/>
                    <a:gd name="T55" fmla="*/ 66 h 165"/>
                    <a:gd name="T56" fmla="*/ 59 w 131"/>
                    <a:gd name="T57" fmla="*/ 60 h 165"/>
                    <a:gd name="T58" fmla="*/ 69 w 131"/>
                    <a:gd name="T59" fmla="*/ 54 h 165"/>
                    <a:gd name="T60" fmla="*/ 79 w 131"/>
                    <a:gd name="T61" fmla="*/ 48 h 165"/>
                    <a:gd name="T62" fmla="*/ 89 w 131"/>
                    <a:gd name="T63" fmla="*/ 41 h 165"/>
                    <a:gd name="T64" fmla="*/ 97 w 131"/>
                    <a:gd name="T65" fmla="*/ 34 h 165"/>
                    <a:gd name="T66" fmla="*/ 94 w 131"/>
                    <a:gd name="T67" fmla="*/ 61 h 165"/>
                    <a:gd name="T68" fmla="*/ 98 w 131"/>
                    <a:gd name="T69" fmla="*/ 86 h 165"/>
                    <a:gd name="T70" fmla="*/ 102 w 131"/>
                    <a:gd name="T71" fmla="*/ 109 h 165"/>
                    <a:gd name="T72" fmla="*/ 109 w 131"/>
                    <a:gd name="T73" fmla="*/ 127 h 165"/>
                    <a:gd name="T74" fmla="*/ 117 w 131"/>
                    <a:gd name="T75" fmla="*/ 136 h 165"/>
                    <a:gd name="T76" fmla="*/ 127 w 131"/>
                    <a:gd name="T77" fmla="*/ 138 h 165"/>
                    <a:gd name="T78" fmla="*/ 131 w 131"/>
                    <a:gd name="T79" fmla="*/ 134 h 165"/>
                    <a:gd name="T80" fmla="*/ 130 w 131"/>
                    <a:gd name="T81" fmla="*/ 123 h 165"/>
                    <a:gd name="T82" fmla="*/ 123 w 131"/>
                    <a:gd name="T83" fmla="*/ 105 h 165"/>
                    <a:gd name="T84" fmla="*/ 116 w 131"/>
                    <a:gd name="T85" fmla="*/ 79 h 165"/>
                    <a:gd name="T86" fmla="*/ 112 w 131"/>
                    <a:gd name="T87" fmla="*/ 48 h 165"/>
                    <a:gd name="T88" fmla="*/ 114 w 131"/>
                    <a:gd name="T89" fmla="*/ 15 h 165"/>
                    <a:gd name="T90" fmla="*/ 114 w 131"/>
                    <a:gd name="T91" fmla="*/ 6 h 165"/>
                    <a:gd name="T92" fmla="*/ 109 w 131"/>
                    <a:gd name="T93" fmla="*/ 0 h 165"/>
                    <a:gd name="T94" fmla="*/ 102 w 131"/>
                    <a:gd name="T95" fmla="*/ 1 h 165"/>
                    <a:gd name="T96" fmla="*/ 93 w 131"/>
                    <a:gd name="T97" fmla="*/ 11 h 1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1"/>
                    <a:gd name="T148" fmla="*/ 0 h 165"/>
                    <a:gd name="T149" fmla="*/ 131 w 131"/>
                    <a:gd name="T150" fmla="*/ 165 h 1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1" h="165">
                      <a:moveTo>
                        <a:pt x="93" y="11"/>
                      </a:moveTo>
                      <a:lnTo>
                        <a:pt x="88" y="18"/>
                      </a:lnTo>
                      <a:lnTo>
                        <a:pt x="79" y="26"/>
                      </a:lnTo>
                      <a:lnTo>
                        <a:pt x="69" y="33"/>
                      </a:lnTo>
                      <a:lnTo>
                        <a:pt x="58" y="40"/>
                      </a:lnTo>
                      <a:lnTo>
                        <a:pt x="46" y="47"/>
                      </a:lnTo>
                      <a:lnTo>
                        <a:pt x="35" y="53"/>
                      </a:lnTo>
                      <a:lnTo>
                        <a:pt x="25" y="59"/>
                      </a:lnTo>
                      <a:lnTo>
                        <a:pt x="17" y="62"/>
                      </a:lnTo>
                      <a:lnTo>
                        <a:pt x="7" y="69"/>
                      </a:lnTo>
                      <a:lnTo>
                        <a:pt x="1" y="77"/>
                      </a:lnTo>
                      <a:lnTo>
                        <a:pt x="0" y="86"/>
                      </a:lnTo>
                      <a:lnTo>
                        <a:pt x="3" y="97"/>
                      </a:lnTo>
                      <a:lnTo>
                        <a:pt x="10" y="110"/>
                      </a:lnTo>
                      <a:lnTo>
                        <a:pt x="21" y="127"/>
                      </a:lnTo>
                      <a:lnTo>
                        <a:pt x="30" y="143"/>
                      </a:lnTo>
                      <a:lnTo>
                        <a:pt x="33" y="153"/>
                      </a:lnTo>
                      <a:lnTo>
                        <a:pt x="35" y="160"/>
                      </a:lnTo>
                      <a:lnTo>
                        <a:pt x="37" y="165"/>
                      </a:lnTo>
                      <a:lnTo>
                        <a:pt x="39" y="162"/>
                      </a:lnTo>
                      <a:lnTo>
                        <a:pt x="41" y="152"/>
                      </a:lnTo>
                      <a:lnTo>
                        <a:pt x="38" y="136"/>
                      </a:lnTo>
                      <a:lnTo>
                        <a:pt x="28" y="119"/>
                      </a:lnTo>
                      <a:lnTo>
                        <a:pt x="18" y="99"/>
                      </a:lnTo>
                      <a:lnTo>
                        <a:pt x="17" y="79"/>
                      </a:lnTo>
                      <a:lnTo>
                        <a:pt x="28" y="75"/>
                      </a:lnTo>
                      <a:lnTo>
                        <a:pt x="38" y="70"/>
                      </a:lnTo>
                      <a:lnTo>
                        <a:pt x="48" y="66"/>
                      </a:lnTo>
                      <a:lnTo>
                        <a:pt x="59" y="60"/>
                      </a:lnTo>
                      <a:lnTo>
                        <a:pt x="69" y="54"/>
                      </a:lnTo>
                      <a:lnTo>
                        <a:pt x="79" y="48"/>
                      </a:lnTo>
                      <a:lnTo>
                        <a:pt x="89" y="41"/>
                      </a:lnTo>
                      <a:lnTo>
                        <a:pt x="97" y="34"/>
                      </a:lnTo>
                      <a:lnTo>
                        <a:pt x="94" y="61"/>
                      </a:lnTo>
                      <a:lnTo>
                        <a:pt x="98" y="86"/>
                      </a:lnTo>
                      <a:lnTo>
                        <a:pt x="102" y="109"/>
                      </a:lnTo>
                      <a:lnTo>
                        <a:pt x="109" y="127"/>
                      </a:lnTo>
                      <a:lnTo>
                        <a:pt x="117" y="136"/>
                      </a:lnTo>
                      <a:lnTo>
                        <a:pt x="127" y="138"/>
                      </a:lnTo>
                      <a:lnTo>
                        <a:pt x="131" y="134"/>
                      </a:lnTo>
                      <a:lnTo>
                        <a:pt x="130" y="123"/>
                      </a:lnTo>
                      <a:lnTo>
                        <a:pt x="123" y="105"/>
                      </a:lnTo>
                      <a:lnTo>
                        <a:pt x="116" y="79"/>
                      </a:lnTo>
                      <a:lnTo>
                        <a:pt x="112" y="48"/>
                      </a:lnTo>
                      <a:lnTo>
                        <a:pt x="114" y="15"/>
                      </a:lnTo>
                      <a:lnTo>
                        <a:pt x="114" y="6"/>
                      </a:lnTo>
                      <a:lnTo>
                        <a:pt x="109" y="0"/>
                      </a:lnTo>
                      <a:lnTo>
                        <a:pt x="102" y="1"/>
                      </a:lnTo>
                      <a:lnTo>
                        <a:pt x="9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2841" name="Group 341"/>
                <p:cNvGrpSpPr>
                  <a:grpSpLocks/>
                </p:cNvGrpSpPr>
                <p:nvPr/>
              </p:nvGrpSpPr>
              <p:grpSpPr bwMode="auto">
                <a:xfrm>
                  <a:off x="2830" y="2101"/>
                  <a:ext cx="522" cy="554"/>
                  <a:chOff x="2830" y="2101"/>
                  <a:chExt cx="522" cy="554"/>
                </a:xfrm>
              </p:grpSpPr>
              <p:sp>
                <p:nvSpPr>
                  <p:cNvPr id="22720" name="Freeform 342"/>
                  <p:cNvSpPr>
                    <a:spLocks/>
                  </p:cNvSpPr>
                  <p:nvPr/>
                </p:nvSpPr>
                <p:spPr bwMode="auto">
                  <a:xfrm>
                    <a:off x="2929" y="2607"/>
                    <a:ext cx="85" cy="48"/>
                  </a:xfrm>
                  <a:custGeom>
                    <a:avLst/>
                    <a:gdLst>
                      <a:gd name="T0" fmla="*/ 0 w 172"/>
                      <a:gd name="T1" fmla="*/ 0 h 97"/>
                      <a:gd name="T2" fmla="*/ 31 w 172"/>
                      <a:gd name="T3" fmla="*/ 97 h 97"/>
                      <a:gd name="T4" fmla="*/ 172 w 172"/>
                      <a:gd name="T5" fmla="*/ 0 h 97"/>
                      <a:gd name="T6" fmla="*/ 78 w 172"/>
                      <a:gd name="T7" fmla="*/ 0 h 97"/>
                      <a:gd name="T8" fmla="*/ 36 w 172"/>
                      <a:gd name="T9" fmla="*/ 0 h 97"/>
                      <a:gd name="T10" fmla="*/ 0 w 172"/>
                      <a:gd name="T11" fmla="*/ 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2"/>
                      <a:gd name="T19" fmla="*/ 0 h 97"/>
                      <a:gd name="T20" fmla="*/ 172 w 172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2" h="97">
                        <a:moveTo>
                          <a:pt x="0" y="0"/>
                        </a:moveTo>
                        <a:lnTo>
                          <a:pt x="31" y="97"/>
                        </a:lnTo>
                        <a:lnTo>
                          <a:pt x="172" y="0"/>
                        </a:lnTo>
                        <a:lnTo>
                          <a:pt x="78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1" name="Freeform 343"/>
                  <p:cNvSpPr>
                    <a:spLocks/>
                  </p:cNvSpPr>
                  <p:nvPr/>
                </p:nvSpPr>
                <p:spPr bwMode="auto">
                  <a:xfrm>
                    <a:off x="3278" y="2246"/>
                    <a:ext cx="74" cy="106"/>
                  </a:xfrm>
                  <a:custGeom>
                    <a:avLst/>
                    <a:gdLst>
                      <a:gd name="T0" fmla="*/ 0 w 149"/>
                      <a:gd name="T1" fmla="*/ 8 h 212"/>
                      <a:gd name="T2" fmla="*/ 11 w 149"/>
                      <a:gd name="T3" fmla="*/ 0 h 212"/>
                      <a:gd name="T4" fmla="*/ 149 w 149"/>
                      <a:gd name="T5" fmla="*/ 86 h 212"/>
                      <a:gd name="T6" fmla="*/ 32 w 149"/>
                      <a:gd name="T7" fmla="*/ 212 h 212"/>
                      <a:gd name="T8" fmla="*/ 0 w 149"/>
                      <a:gd name="T9" fmla="*/ 191 h 212"/>
                      <a:gd name="T10" fmla="*/ 0 w 149"/>
                      <a:gd name="T11" fmla="*/ 154 h 212"/>
                      <a:gd name="T12" fmla="*/ 0 w 149"/>
                      <a:gd name="T13" fmla="*/ 131 h 212"/>
                      <a:gd name="T14" fmla="*/ 0 w 149"/>
                      <a:gd name="T15" fmla="*/ 68 h 212"/>
                      <a:gd name="T16" fmla="*/ 0 w 149"/>
                      <a:gd name="T17" fmla="*/ 37 h 212"/>
                      <a:gd name="T18" fmla="*/ 0 w 149"/>
                      <a:gd name="T19" fmla="*/ 8 h 2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212"/>
                      <a:gd name="T32" fmla="*/ 149 w 149"/>
                      <a:gd name="T33" fmla="*/ 212 h 2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212">
                        <a:moveTo>
                          <a:pt x="0" y="8"/>
                        </a:moveTo>
                        <a:lnTo>
                          <a:pt x="11" y="0"/>
                        </a:lnTo>
                        <a:lnTo>
                          <a:pt x="149" y="86"/>
                        </a:lnTo>
                        <a:lnTo>
                          <a:pt x="32" y="212"/>
                        </a:lnTo>
                        <a:lnTo>
                          <a:pt x="0" y="191"/>
                        </a:lnTo>
                        <a:lnTo>
                          <a:pt x="0" y="154"/>
                        </a:lnTo>
                        <a:lnTo>
                          <a:pt x="0" y="131"/>
                        </a:lnTo>
                        <a:lnTo>
                          <a:pt x="0" y="68"/>
                        </a:lnTo>
                        <a:lnTo>
                          <a:pt x="0" y="3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2" name="Freeform 344"/>
                  <p:cNvSpPr>
                    <a:spLocks/>
                  </p:cNvSpPr>
                  <p:nvPr/>
                </p:nvSpPr>
                <p:spPr bwMode="auto">
                  <a:xfrm>
                    <a:off x="2853" y="2122"/>
                    <a:ext cx="60" cy="51"/>
                  </a:xfrm>
                  <a:custGeom>
                    <a:avLst/>
                    <a:gdLst>
                      <a:gd name="T0" fmla="*/ 106 w 120"/>
                      <a:gd name="T1" fmla="*/ 16 h 103"/>
                      <a:gd name="T2" fmla="*/ 97 w 120"/>
                      <a:gd name="T3" fmla="*/ 15 h 103"/>
                      <a:gd name="T4" fmla="*/ 84 w 120"/>
                      <a:gd name="T5" fmla="*/ 13 h 103"/>
                      <a:gd name="T6" fmla="*/ 71 w 120"/>
                      <a:gd name="T7" fmla="*/ 11 h 103"/>
                      <a:gd name="T8" fmla="*/ 54 w 120"/>
                      <a:gd name="T9" fmla="*/ 9 h 103"/>
                      <a:gd name="T10" fmla="*/ 39 w 120"/>
                      <a:gd name="T11" fmla="*/ 8 h 103"/>
                      <a:gd name="T12" fmla="*/ 27 w 120"/>
                      <a:gd name="T13" fmla="*/ 6 h 103"/>
                      <a:gd name="T14" fmla="*/ 16 w 120"/>
                      <a:gd name="T15" fmla="*/ 5 h 103"/>
                      <a:gd name="T16" fmla="*/ 11 w 120"/>
                      <a:gd name="T17" fmla="*/ 2 h 103"/>
                      <a:gd name="T18" fmla="*/ 4 w 120"/>
                      <a:gd name="T19" fmla="*/ 0 h 103"/>
                      <a:gd name="T20" fmla="*/ 0 w 120"/>
                      <a:gd name="T21" fmla="*/ 1 h 103"/>
                      <a:gd name="T22" fmla="*/ 0 w 120"/>
                      <a:gd name="T23" fmla="*/ 5 h 103"/>
                      <a:gd name="T24" fmla="*/ 7 w 120"/>
                      <a:gd name="T25" fmla="*/ 10 h 103"/>
                      <a:gd name="T26" fmla="*/ 14 w 120"/>
                      <a:gd name="T27" fmla="*/ 14 h 103"/>
                      <a:gd name="T28" fmla="*/ 23 w 120"/>
                      <a:gd name="T29" fmla="*/ 17 h 103"/>
                      <a:gd name="T30" fmla="*/ 35 w 120"/>
                      <a:gd name="T31" fmla="*/ 21 h 103"/>
                      <a:gd name="T32" fmla="*/ 48 w 120"/>
                      <a:gd name="T33" fmla="*/ 24 h 103"/>
                      <a:gd name="T34" fmla="*/ 61 w 120"/>
                      <a:gd name="T35" fmla="*/ 28 h 103"/>
                      <a:gd name="T36" fmla="*/ 75 w 120"/>
                      <a:gd name="T37" fmla="*/ 30 h 103"/>
                      <a:gd name="T38" fmla="*/ 88 w 120"/>
                      <a:gd name="T39" fmla="*/ 32 h 103"/>
                      <a:gd name="T40" fmla="*/ 101 w 120"/>
                      <a:gd name="T41" fmla="*/ 33 h 103"/>
                      <a:gd name="T42" fmla="*/ 96 w 120"/>
                      <a:gd name="T43" fmla="*/ 51 h 103"/>
                      <a:gd name="T44" fmla="*/ 92 w 120"/>
                      <a:gd name="T45" fmla="*/ 69 h 103"/>
                      <a:gd name="T46" fmla="*/ 89 w 120"/>
                      <a:gd name="T47" fmla="*/ 85 h 103"/>
                      <a:gd name="T48" fmla="*/ 88 w 120"/>
                      <a:gd name="T49" fmla="*/ 94 h 103"/>
                      <a:gd name="T50" fmla="*/ 91 w 120"/>
                      <a:gd name="T51" fmla="*/ 99 h 103"/>
                      <a:gd name="T52" fmla="*/ 96 w 120"/>
                      <a:gd name="T53" fmla="*/ 103 h 103"/>
                      <a:gd name="T54" fmla="*/ 102 w 120"/>
                      <a:gd name="T55" fmla="*/ 103 h 103"/>
                      <a:gd name="T56" fmla="*/ 106 w 120"/>
                      <a:gd name="T57" fmla="*/ 97 h 103"/>
                      <a:gd name="T58" fmla="*/ 109 w 120"/>
                      <a:gd name="T59" fmla="*/ 84 h 103"/>
                      <a:gd name="T60" fmla="*/ 113 w 120"/>
                      <a:gd name="T61" fmla="*/ 67 h 103"/>
                      <a:gd name="T62" fmla="*/ 117 w 120"/>
                      <a:gd name="T63" fmla="*/ 49 h 103"/>
                      <a:gd name="T64" fmla="*/ 119 w 120"/>
                      <a:gd name="T65" fmla="*/ 39 h 103"/>
                      <a:gd name="T66" fmla="*/ 120 w 120"/>
                      <a:gd name="T67" fmla="*/ 32 h 103"/>
                      <a:gd name="T68" fmla="*/ 120 w 120"/>
                      <a:gd name="T69" fmla="*/ 25 h 103"/>
                      <a:gd name="T70" fmla="*/ 115 w 120"/>
                      <a:gd name="T71" fmla="*/ 20 h 103"/>
                      <a:gd name="T72" fmla="*/ 106 w 120"/>
                      <a:gd name="T73" fmla="*/ 16 h 10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0"/>
                      <a:gd name="T112" fmla="*/ 0 h 103"/>
                      <a:gd name="T113" fmla="*/ 120 w 120"/>
                      <a:gd name="T114" fmla="*/ 103 h 10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0" h="103">
                        <a:moveTo>
                          <a:pt x="106" y="16"/>
                        </a:moveTo>
                        <a:lnTo>
                          <a:pt x="97" y="15"/>
                        </a:lnTo>
                        <a:lnTo>
                          <a:pt x="84" y="13"/>
                        </a:lnTo>
                        <a:lnTo>
                          <a:pt x="71" y="11"/>
                        </a:lnTo>
                        <a:lnTo>
                          <a:pt x="54" y="9"/>
                        </a:lnTo>
                        <a:lnTo>
                          <a:pt x="39" y="8"/>
                        </a:lnTo>
                        <a:lnTo>
                          <a:pt x="27" y="6"/>
                        </a:lnTo>
                        <a:lnTo>
                          <a:pt x="16" y="5"/>
                        </a:lnTo>
                        <a:lnTo>
                          <a:pt x="11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3" y="17"/>
                        </a:lnTo>
                        <a:lnTo>
                          <a:pt x="35" y="21"/>
                        </a:lnTo>
                        <a:lnTo>
                          <a:pt x="48" y="24"/>
                        </a:lnTo>
                        <a:lnTo>
                          <a:pt x="61" y="28"/>
                        </a:lnTo>
                        <a:lnTo>
                          <a:pt x="75" y="30"/>
                        </a:lnTo>
                        <a:lnTo>
                          <a:pt x="88" y="32"/>
                        </a:lnTo>
                        <a:lnTo>
                          <a:pt x="101" y="33"/>
                        </a:lnTo>
                        <a:lnTo>
                          <a:pt x="96" y="51"/>
                        </a:lnTo>
                        <a:lnTo>
                          <a:pt x="92" y="69"/>
                        </a:lnTo>
                        <a:lnTo>
                          <a:pt x="89" y="85"/>
                        </a:lnTo>
                        <a:lnTo>
                          <a:pt x="88" y="94"/>
                        </a:lnTo>
                        <a:lnTo>
                          <a:pt x="91" y="99"/>
                        </a:lnTo>
                        <a:lnTo>
                          <a:pt x="96" y="103"/>
                        </a:lnTo>
                        <a:lnTo>
                          <a:pt x="102" y="103"/>
                        </a:lnTo>
                        <a:lnTo>
                          <a:pt x="106" y="97"/>
                        </a:lnTo>
                        <a:lnTo>
                          <a:pt x="109" y="84"/>
                        </a:lnTo>
                        <a:lnTo>
                          <a:pt x="113" y="67"/>
                        </a:lnTo>
                        <a:lnTo>
                          <a:pt x="117" y="49"/>
                        </a:lnTo>
                        <a:lnTo>
                          <a:pt x="119" y="39"/>
                        </a:lnTo>
                        <a:lnTo>
                          <a:pt x="120" y="32"/>
                        </a:lnTo>
                        <a:lnTo>
                          <a:pt x="120" y="25"/>
                        </a:lnTo>
                        <a:lnTo>
                          <a:pt x="115" y="20"/>
                        </a:lnTo>
                        <a:lnTo>
                          <a:pt x="106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3" name="Freeform 345"/>
                  <p:cNvSpPr>
                    <a:spLocks/>
                  </p:cNvSpPr>
                  <p:nvPr/>
                </p:nvSpPr>
                <p:spPr bwMode="auto">
                  <a:xfrm>
                    <a:off x="2851" y="2138"/>
                    <a:ext cx="51" cy="48"/>
                  </a:xfrm>
                  <a:custGeom>
                    <a:avLst/>
                    <a:gdLst>
                      <a:gd name="T0" fmla="*/ 93 w 101"/>
                      <a:gd name="T1" fmla="*/ 80 h 97"/>
                      <a:gd name="T2" fmla="*/ 86 w 101"/>
                      <a:gd name="T3" fmla="*/ 78 h 97"/>
                      <a:gd name="T4" fmla="*/ 78 w 101"/>
                      <a:gd name="T5" fmla="*/ 77 h 97"/>
                      <a:gd name="T6" fmla="*/ 69 w 101"/>
                      <a:gd name="T7" fmla="*/ 76 h 97"/>
                      <a:gd name="T8" fmla="*/ 60 w 101"/>
                      <a:gd name="T9" fmla="*/ 76 h 97"/>
                      <a:gd name="T10" fmla="*/ 48 w 101"/>
                      <a:gd name="T11" fmla="*/ 75 h 97"/>
                      <a:gd name="T12" fmla="*/ 38 w 101"/>
                      <a:gd name="T13" fmla="*/ 75 h 97"/>
                      <a:gd name="T14" fmla="*/ 28 w 101"/>
                      <a:gd name="T15" fmla="*/ 75 h 97"/>
                      <a:gd name="T16" fmla="*/ 18 w 101"/>
                      <a:gd name="T17" fmla="*/ 76 h 97"/>
                      <a:gd name="T18" fmla="*/ 18 w 101"/>
                      <a:gd name="T19" fmla="*/ 58 h 97"/>
                      <a:gd name="T20" fmla="*/ 18 w 101"/>
                      <a:gd name="T21" fmla="*/ 39 h 97"/>
                      <a:gd name="T22" fmla="*/ 18 w 101"/>
                      <a:gd name="T23" fmla="*/ 22 h 97"/>
                      <a:gd name="T24" fmla="*/ 18 w 101"/>
                      <a:gd name="T25" fmla="*/ 10 h 97"/>
                      <a:gd name="T26" fmla="*/ 17 w 101"/>
                      <a:gd name="T27" fmla="*/ 4 h 97"/>
                      <a:gd name="T28" fmla="*/ 15 w 101"/>
                      <a:gd name="T29" fmla="*/ 0 h 97"/>
                      <a:gd name="T30" fmla="*/ 13 w 101"/>
                      <a:gd name="T31" fmla="*/ 2 h 97"/>
                      <a:gd name="T32" fmla="*/ 10 w 101"/>
                      <a:gd name="T33" fmla="*/ 8 h 97"/>
                      <a:gd name="T34" fmla="*/ 8 w 101"/>
                      <a:gd name="T35" fmla="*/ 23 h 97"/>
                      <a:gd name="T36" fmla="*/ 6 w 101"/>
                      <a:gd name="T37" fmla="*/ 44 h 97"/>
                      <a:gd name="T38" fmla="*/ 2 w 101"/>
                      <a:gd name="T39" fmla="*/ 67 h 97"/>
                      <a:gd name="T40" fmla="*/ 0 w 101"/>
                      <a:gd name="T41" fmla="*/ 84 h 97"/>
                      <a:gd name="T42" fmla="*/ 0 w 101"/>
                      <a:gd name="T43" fmla="*/ 92 h 97"/>
                      <a:gd name="T44" fmla="*/ 2 w 101"/>
                      <a:gd name="T45" fmla="*/ 96 h 97"/>
                      <a:gd name="T46" fmla="*/ 7 w 101"/>
                      <a:gd name="T47" fmla="*/ 97 h 97"/>
                      <a:gd name="T48" fmla="*/ 14 w 101"/>
                      <a:gd name="T49" fmla="*/ 95 h 97"/>
                      <a:gd name="T50" fmla="*/ 20 w 101"/>
                      <a:gd name="T51" fmla="*/ 93 h 97"/>
                      <a:gd name="T52" fmla="*/ 29 w 101"/>
                      <a:gd name="T53" fmla="*/ 93 h 97"/>
                      <a:gd name="T54" fmla="*/ 40 w 101"/>
                      <a:gd name="T55" fmla="*/ 93 h 97"/>
                      <a:gd name="T56" fmla="*/ 53 w 101"/>
                      <a:gd name="T57" fmla="*/ 95 h 97"/>
                      <a:gd name="T58" fmla="*/ 66 w 101"/>
                      <a:gd name="T59" fmla="*/ 96 h 97"/>
                      <a:gd name="T60" fmla="*/ 77 w 101"/>
                      <a:gd name="T61" fmla="*/ 96 h 97"/>
                      <a:gd name="T62" fmla="*/ 86 w 101"/>
                      <a:gd name="T63" fmla="*/ 97 h 97"/>
                      <a:gd name="T64" fmla="*/ 92 w 101"/>
                      <a:gd name="T65" fmla="*/ 97 h 97"/>
                      <a:gd name="T66" fmla="*/ 98 w 101"/>
                      <a:gd name="T67" fmla="*/ 95 h 97"/>
                      <a:gd name="T68" fmla="*/ 101 w 101"/>
                      <a:gd name="T69" fmla="*/ 89 h 97"/>
                      <a:gd name="T70" fmla="*/ 100 w 101"/>
                      <a:gd name="T71" fmla="*/ 83 h 97"/>
                      <a:gd name="T72" fmla="*/ 93 w 101"/>
                      <a:gd name="T73" fmla="*/ 80 h 9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1"/>
                      <a:gd name="T112" fmla="*/ 0 h 97"/>
                      <a:gd name="T113" fmla="*/ 101 w 101"/>
                      <a:gd name="T114" fmla="*/ 97 h 9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1" h="97">
                        <a:moveTo>
                          <a:pt x="93" y="80"/>
                        </a:moveTo>
                        <a:lnTo>
                          <a:pt x="86" y="78"/>
                        </a:lnTo>
                        <a:lnTo>
                          <a:pt x="78" y="77"/>
                        </a:lnTo>
                        <a:lnTo>
                          <a:pt x="69" y="76"/>
                        </a:lnTo>
                        <a:lnTo>
                          <a:pt x="60" y="76"/>
                        </a:lnTo>
                        <a:lnTo>
                          <a:pt x="48" y="75"/>
                        </a:lnTo>
                        <a:lnTo>
                          <a:pt x="38" y="75"/>
                        </a:lnTo>
                        <a:lnTo>
                          <a:pt x="28" y="75"/>
                        </a:lnTo>
                        <a:lnTo>
                          <a:pt x="18" y="76"/>
                        </a:lnTo>
                        <a:lnTo>
                          <a:pt x="18" y="58"/>
                        </a:lnTo>
                        <a:lnTo>
                          <a:pt x="18" y="39"/>
                        </a:lnTo>
                        <a:lnTo>
                          <a:pt x="18" y="22"/>
                        </a:lnTo>
                        <a:lnTo>
                          <a:pt x="18" y="10"/>
                        </a:lnTo>
                        <a:lnTo>
                          <a:pt x="17" y="4"/>
                        </a:lnTo>
                        <a:lnTo>
                          <a:pt x="15" y="0"/>
                        </a:lnTo>
                        <a:lnTo>
                          <a:pt x="13" y="2"/>
                        </a:lnTo>
                        <a:lnTo>
                          <a:pt x="10" y="8"/>
                        </a:lnTo>
                        <a:lnTo>
                          <a:pt x="8" y="23"/>
                        </a:lnTo>
                        <a:lnTo>
                          <a:pt x="6" y="44"/>
                        </a:lnTo>
                        <a:lnTo>
                          <a:pt x="2" y="67"/>
                        </a:lnTo>
                        <a:lnTo>
                          <a:pt x="0" y="84"/>
                        </a:lnTo>
                        <a:lnTo>
                          <a:pt x="0" y="92"/>
                        </a:lnTo>
                        <a:lnTo>
                          <a:pt x="2" y="96"/>
                        </a:lnTo>
                        <a:lnTo>
                          <a:pt x="7" y="97"/>
                        </a:lnTo>
                        <a:lnTo>
                          <a:pt x="14" y="95"/>
                        </a:lnTo>
                        <a:lnTo>
                          <a:pt x="20" y="93"/>
                        </a:lnTo>
                        <a:lnTo>
                          <a:pt x="29" y="93"/>
                        </a:lnTo>
                        <a:lnTo>
                          <a:pt x="40" y="93"/>
                        </a:lnTo>
                        <a:lnTo>
                          <a:pt x="53" y="95"/>
                        </a:lnTo>
                        <a:lnTo>
                          <a:pt x="66" y="96"/>
                        </a:lnTo>
                        <a:lnTo>
                          <a:pt x="77" y="96"/>
                        </a:lnTo>
                        <a:lnTo>
                          <a:pt x="86" y="97"/>
                        </a:lnTo>
                        <a:lnTo>
                          <a:pt x="92" y="97"/>
                        </a:lnTo>
                        <a:lnTo>
                          <a:pt x="98" y="95"/>
                        </a:lnTo>
                        <a:lnTo>
                          <a:pt x="101" y="89"/>
                        </a:lnTo>
                        <a:lnTo>
                          <a:pt x="100" y="83"/>
                        </a:lnTo>
                        <a:lnTo>
                          <a:pt x="93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4" name="Freeform 346"/>
                  <p:cNvSpPr>
                    <a:spLocks/>
                  </p:cNvSpPr>
                  <p:nvPr/>
                </p:nvSpPr>
                <p:spPr bwMode="auto">
                  <a:xfrm>
                    <a:off x="2876" y="2217"/>
                    <a:ext cx="55" cy="13"/>
                  </a:xfrm>
                  <a:custGeom>
                    <a:avLst/>
                    <a:gdLst>
                      <a:gd name="T0" fmla="*/ 88 w 111"/>
                      <a:gd name="T1" fmla="*/ 22 h 25"/>
                      <a:gd name="T2" fmla="*/ 102 w 111"/>
                      <a:gd name="T3" fmla="*/ 25 h 25"/>
                      <a:gd name="T4" fmla="*/ 110 w 111"/>
                      <a:gd name="T5" fmla="*/ 21 h 25"/>
                      <a:gd name="T6" fmla="*/ 111 w 111"/>
                      <a:gd name="T7" fmla="*/ 14 h 25"/>
                      <a:gd name="T8" fmla="*/ 102 w 111"/>
                      <a:gd name="T9" fmla="*/ 6 h 25"/>
                      <a:gd name="T10" fmla="*/ 91 w 111"/>
                      <a:gd name="T11" fmla="*/ 2 h 25"/>
                      <a:gd name="T12" fmla="*/ 79 w 111"/>
                      <a:gd name="T13" fmla="*/ 0 h 25"/>
                      <a:gd name="T14" fmla="*/ 66 w 111"/>
                      <a:gd name="T15" fmla="*/ 0 h 25"/>
                      <a:gd name="T16" fmla="*/ 52 w 111"/>
                      <a:gd name="T17" fmla="*/ 0 h 25"/>
                      <a:gd name="T18" fmla="*/ 38 w 111"/>
                      <a:gd name="T19" fmla="*/ 0 h 25"/>
                      <a:gd name="T20" fmla="*/ 26 w 111"/>
                      <a:gd name="T21" fmla="*/ 2 h 25"/>
                      <a:gd name="T22" fmla="*/ 15 w 111"/>
                      <a:gd name="T23" fmla="*/ 5 h 25"/>
                      <a:gd name="T24" fmla="*/ 7 w 111"/>
                      <a:gd name="T25" fmla="*/ 8 h 25"/>
                      <a:gd name="T26" fmla="*/ 3 w 111"/>
                      <a:gd name="T27" fmla="*/ 12 h 25"/>
                      <a:gd name="T28" fmla="*/ 0 w 111"/>
                      <a:gd name="T29" fmla="*/ 16 h 25"/>
                      <a:gd name="T30" fmla="*/ 3 w 111"/>
                      <a:gd name="T31" fmla="*/ 20 h 25"/>
                      <a:gd name="T32" fmla="*/ 7 w 111"/>
                      <a:gd name="T33" fmla="*/ 20 h 25"/>
                      <a:gd name="T34" fmla="*/ 13 w 111"/>
                      <a:gd name="T35" fmla="*/ 19 h 25"/>
                      <a:gd name="T36" fmla="*/ 22 w 111"/>
                      <a:gd name="T37" fmla="*/ 17 h 25"/>
                      <a:gd name="T38" fmla="*/ 34 w 111"/>
                      <a:gd name="T39" fmla="*/ 17 h 25"/>
                      <a:gd name="T40" fmla="*/ 46 w 111"/>
                      <a:gd name="T41" fmla="*/ 17 h 25"/>
                      <a:gd name="T42" fmla="*/ 60 w 111"/>
                      <a:gd name="T43" fmla="*/ 17 h 25"/>
                      <a:gd name="T44" fmla="*/ 72 w 111"/>
                      <a:gd name="T45" fmla="*/ 19 h 25"/>
                      <a:gd name="T46" fmla="*/ 81 w 111"/>
                      <a:gd name="T47" fmla="*/ 20 h 25"/>
                      <a:gd name="T48" fmla="*/ 88 w 111"/>
                      <a:gd name="T49" fmla="*/ 22 h 2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1"/>
                      <a:gd name="T76" fmla="*/ 0 h 25"/>
                      <a:gd name="T77" fmla="*/ 111 w 111"/>
                      <a:gd name="T78" fmla="*/ 25 h 2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1" h="25">
                        <a:moveTo>
                          <a:pt x="88" y="22"/>
                        </a:moveTo>
                        <a:lnTo>
                          <a:pt x="102" y="25"/>
                        </a:lnTo>
                        <a:lnTo>
                          <a:pt x="110" y="21"/>
                        </a:lnTo>
                        <a:lnTo>
                          <a:pt x="111" y="14"/>
                        </a:lnTo>
                        <a:lnTo>
                          <a:pt x="102" y="6"/>
                        </a:lnTo>
                        <a:lnTo>
                          <a:pt x="91" y="2"/>
                        </a:lnTo>
                        <a:lnTo>
                          <a:pt x="79" y="0"/>
                        </a:lnTo>
                        <a:lnTo>
                          <a:pt x="66" y="0"/>
                        </a:lnTo>
                        <a:lnTo>
                          <a:pt x="52" y="0"/>
                        </a:lnTo>
                        <a:lnTo>
                          <a:pt x="38" y="0"/>
                        </a:lnTo>
                        <a:lnTo>
                          <a:pt x="26" y="2"/>
                        </a:lnTo>
                        <a:lnTo>
                          <a:pt x="15" y="5"/>
                        </a:lnTo>
                        <a:lnTo>
                          <a:pt x="7" y="8"/>
                        </a:lnTo>
                        <a:lnTo>
                          <a:pt x="3" y="12"/>
                        </a:lnTo>
                        <a:lnTo>
                          <a:pt x="0" y="16"/>
                        </a:lnTo>
                        <a:lnTo>
                          <a:pt x="3" y="20"/>
                        </a:lnTo>
                        <a:lnTo>
                          <a:pt x="7" y="20"/>
                        </a:lnTo>
                        <a:lnTo>
                          <a:pt x="13" y="19"/>
                        </a:lnTo>
                        <a:lnTo>
                          <a:pt x="22" y="17"/>
                        </a:lnTo>
                        <a:lnTo>
                          <a:pt x="34" y="17"/>
                        </a:lnTo>
                        <a:lnTo>
                          <a:pt x="46" y="17"/>
                        </a:lnTo>
                        <a:lnTo>
                          <a:pt x="60" y="17"/>
                        </a:lnTo>
                        <a:lnTo>
                          <a:pt x="72" y="19"/>
                        </a:lnTo>
                        <a:lnTo>
                          <a:pt x="81" y="20"/>
                        </a:lnTo>
                        <a:lnTo>
                          <a:pt x="88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5" name="Freeform 347"/>
                  <p:cNvSpPr>
                    <a:spLocks/>
                  </p:cNvSpPr>
                  <p:nvPr/>
                </p:nvSpPr>
                <p:spPr bwMode="auto">
                  <a:xfrm>
                    <a:off x="2938" y="2159"/>
                    <a:ext cx="16" cy="56"/>
                  </a:xfrm>
                  <a:custGeom>
                    <a:avLst/>
                    <a:gdLst>
                      <a:gd name="T0" fmla="*/ 1 w 31"/>
                      <a:gd name="T1" fmla="*/ 11 h 110"/>
                      <a:gd name="T2" fmla="*/ 0 w 31"/>
                      <a:gd name="T3" fmla="*/ 44 h 110"/>
                      <a:gd name="T4" fmla="*/ 3 w 31"/>
                      <a:gd name="T5" fmla="*/ 71 h 110"/>
                      <a:gd name="T6" fmla="*/ 10 w 31"/>
                      <a:gd name="T7" fmla="*/ 92 h 110"/>
                      <a:gd name="T8" fmla="*/ 16 w 31"/>
                      <a:gd name="T9" fmla="*/ 105 h 110"/>
                      <a:gd name="T10" fmla="*/ 21 w 31"/>
                      <a:gd name="T11" fmla="*/ 110 h 110"/>
                      <a:gd name="T12" fmla="*/ 26 w 31"/>
                      <a:gd name="T13" fmla="*/ 110 h 110"/>
                      <a:gd name="T14" fmla="*/ 31 w 31"/>
                      <a:gd name="T15" fmla="*/ 105 h 110"/>
                      <a:gd name="T16" fmla="*/ 31 w 31"/>
                      <a:gd name="T17" fmla="*/ 92 h 110"/>
                      <a:gd name="T18" fmla="*/ 26 w 31"/>
                      <a:gd name="T19" fmla="*/ 76 h 110"/>
                      <a:gd name="T20" fmla="*/ 20 w 31"/>
                      <a:gd name="T21" fmla="*/ 55 h 110"/>
                      <a:gd name="T22" fmla="*/ 14 w 31"/>
                      <a:gd name="T23" fmla="*/ 33 h 110"/>
                      <a:gd name="T24" fmla="*/ 11 w 31"/>
                      <a:gd name="T25" fmla="*/ 9 h 110"/>
                      <a:gd name="T26" fmla="*/ 10 w 31"/>
                      <a:gd name="T27" fmla="*/ 3 h 110"/>
                      <a:gd name="T28" fmla="*/ 7 w 31"/>
                      <a:gd name="T29" fmla="*/ 0 h 110"/>
                      <a:gd name="T30" fmla="*/ 3 w 31"/>
                      <a:gd name="T31" fmla="*/ 2 h 110"/>
                      <a:gd name="T32" fmla="*/ 1 w 31"/>
                      <a:gd name="T33" fmla="*/ 11 h 1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1"/>
                      <a:gd name="T52" fmla="*/ 0 h 110"/>
                      <a:gd name="T53" fmla="*/ 31 w 31"/>
                      <a:gd name="T54" fmla="*/ 110 h 11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1" h="110">
                        <a:moveTo>
                          <a:pt x="1" y="11"/>
                        </a:moveTo>
                        <a:lnTo>
                          <a:pt x="0" y="44"/>
                        </a:lnTo>
                        <a:lnTo>
                          <a:pt x="3" y="71"/>
                        </a:lnTo>
                        <a:lnTo>
                          <a:pt x="10" y="92"/>
                        </a:lnTo>
                        <a:lnTo>
                          <a:pt x="16" y="105"/>
                        </a:lnTo>
                        <a:lnTo>
                          <a:pt x="21" y="110"/>
                        </a:lnTo>
                        <a:lnTo>
                          <a:pt x="26" y="110"/>
                        </a:lnTo>
                        <a:lnTo>
                          <a:pt x="31" y="105"/>
                        </a:lnTo>
                        <a:lnTo>
                          <a:pt x="31" y="92"/>
                        </a:lnTo>
                        <a:lnTo>
                          <a:pt x="26" y="76"/>
                        </a:lnTo>
                        <a:lnTo>
                          <a:pt x="20" y="55"/>
                        </a:lnTo>
                        <a:lnTo>
                          <a:pt x="14" y="33"/>
                        </a:lnTo>
                        <a:lnTo>
                          <a:pt x="11" y="9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lnTo>
                          <a:pt x="3" y="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6" name="Freeform 348"/>
                  <p:cNvSpPr>
                    <a:spLocks/>
                  </p:cNvSpPr>
                  <p:nvPr/>
                </p:nvSpPr>
                <p:spPr bwMode="auto">
                  <a:xfrm>
                    <a:off x="2830" y="2332"/>
                    <a:ext cx="44" cy="36"/>
                  </a:xfrm>
                  <a:custGeom>
                    <a:avLst/>
                    <a:gdLst>
                      <a:gd name="T0" fmla="*/ 79 w 88"/>
                      <a:gd name="T1" fmla="*/ 52 h 73"/>
                      <a:gd name="T2" fmla="*/ 71 w 88"/>
                      <a:gd name="T3" fmla="*/ 49 h 73"/>
                      <a:gd name="T4" fmla="*/ 60 w 88"/>
                      <a:gd name="T5" fmla="*/ 44 h 73"/>
                      <a:gd name="T6" fmla="*/ 50 w 88"/>
                      <a:gd name="T7" fmla="*/ 37 h 73"/>
                      <a:gd name="T8" fmla="*/ 38 w 88"/>
                      <a:gd name="T9" fmla="*/ 29 h 73"/>
                      <a:gd name="T10" fmla="*/ 28 w 88"/>
                      <a:gd name="T11" fmla="*/ 22 h 73"/>
                      <a:gd name="T12" fmla="*/ 20 w 88"/>
                      <a:gd name="T13" fmla="*/ 14 h 73"/>
                      <a:gd name="T14" fmla="*/ 13 w 88"/>
                      <a:gd name="T15" fmla="*/ 9 h 73"/>
                      <a:gd name="T16" fmla="*/ 8 w 88"/>
                      <a:gd name="T17" fmla="*/ 5 h 73"/>
                      <a:gd name="T18" fmla="*/ 4 w 88"/>
                      <a:gd name="T19" fmla="*/ 0 h 73"/>
                      <a:gd name="T20" fmla="*/ 0 w 88"/>
                      <a:gd name="T21" fmla="*/ 0 h 73"/>
                      <a:gd name="T22" fmla="*/ 0 w 88"/>
                      <a:gd name="T23" fmla="*/ 4 h 73"/>
                      <a:gd name="T24" fmla="*/ 3 w 88"/>
                      <a:gd name="T25" fmla="*/ 11 h 73"/>
                      <a:gd name="T26" fmla="*/ 7 w 88"/>
                      <a:gd name="T27" fmla="*/ 18 h 73"/>
                      <a:gd name="T28" fmla="*/ 13 w 88"/>
                      <a:gd name="T29" fmla="*/ 26 h 73"/>
                      <a:gd name="T30" fmla="*/ 20 w 88"/>
                      <a:gd name="T31" fmla="*/ 35 h 73"/>
                      <a:gd name="T32" fmla="*/ 28 w 88"/>
                      <a:gd name="T33" fmla="*/ 43 h 73"/>
                      <a:gd name="T34" fmla="*/ 37 w 88"/>
                      <a:gd name="T35" fmla="*/ 52 h 73"/>
                      <a:gd name="T36" fmla="*/ 46 w 88"/>
                      <a:gd name="T37" fmla="*/ 59 h 73"/>
                      <a:gd name="T38" fmla="*/ 57 w 88"/>
                      <a:gd name="T39" fmla="*/ 66 h 73"/>
                      <a:gd name="T40" fmla="*/ 68 w 88"/>
                      <a:gd name="T41" fmla="*/ 72 h 73"/>
                      <a:gd name="T42" fmla="*/ 81 w 88"/>
                      <a:gd name="T43" fmla="*/ 73 h 73"/>
                      <a:gd name="T44" fmla="*/ 88 w 88"/>
                      <a:gd name="T45" fmla="*/ 66 h 73"/>
                      <a:gd name="T46" fmla="*/ 88 w 88"/>
                      <a:gd name="T47" fmla="*/ 58 h 73"/>
                      <a:gd name="T48" fmla="*/ 79 w 88"/>
                      <a:gd name="T49" fmla="*/ 52 h 7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8"/>
                      <a:gd name="T76" fmla="*/ 0 h 73"/>
                      <a:gd name="T77" fmla="*/ 88 w 88"/>
                      <a:gd name="T78" fmla="*/ 73 h 7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8" h="73">
                        <a:moveTo>
                          <a:pt x="79" y="52"/>
                        </a:moveTo>
                        <a:lnTo>
                          <a:pt x="71" y="49"/>
                        </a:lnTo>
                        <a:lnTo>
                          <a:pt x="60" y="44"/>
                        </a:lnTo>
                        <a:lnTo>
                          <a:pt x="50" y="37"/>
                        </a:lnTo>
                        <a:lnTo>
                          <a:pt x="38" y="29"/>
                        </a:lnTo>
                        <a:lnTo>
                          <a:pt x="28" y="22"/>
                        </a:lnTo>
                        <a:lnTo>
                          <a:pt x="20" y="14"/>
                        </a:lnTo>
                        <a:lnTo>
                          <a:pt x="13" y="9"/>
                        </a:lnTo>
                        <a:lnTo>
                          <a:pt x="8" y="5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7" y="18"/>
                        </a:lnTo>
                        <a:lnTo>
                          <a:pt x="13" y="26"/>
                        </a:lnTo>
                        <a:lnTo>
                          <a:pt x="20" y="35"/>
                        </a:lnTo>
                        <a:lnTo>
                          <a:pt x="28" y="43"/>
                        </a:lnTo>
                        <a:lnTo>
                          <a:pt x="37" y="52"/>
                        </a:lnTo>
                        <a:lnTo>
                          <a:pt x="46" y="59"/>
                        </a:lnTo>
                        <a:lnTo>
                          <a:pt x="57" y="66"/>
                        </a:lnTo>
                        <a:lnTo>
                          <a:pt x="68" y="72"/>
                        </a:lnTo>
                        <a:lnTo>
                          <a:pt x="81" y="73"/>
                        </a:lnTo>
                        <a:lnTo>
                          <a:pt x="88" y="66"/>
                        </a:lnTo>
                        <a:lnTo>
                          <a:pt x="88" y="58"/>
                        </a:lnTo>
                        <a:lnTo>
                          <a:pt x="79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7" name="Freeform 349"/>
                  <p:cNvSpPr>
                    <a:spLocks/>
                  </p:cNvSpPr>
                  <p:nvPr/>
                </p:nvSpPr>
                <p:spPr bwMode="auto">
                  <a:xfrm>
                    <a:off x="2852" y="2388"/>
                    <a:ext cx="24" cy="38"/>
                  </a:xfrm>
                  <a:custGeom>
                    <a:avLst/>
                    <a:gdLst>
                      <a:gd name="T0" fmla="*/ 8 w 49"/>
                      <a:gd name="T1" fmla="*/ 69 h 76"/>
                      <a:gd name="T2" fmla="*/ 12 w 49"/>
                      <a:gd name="T3" fmla="*/ 62 h 76"/>
                      <a:gd name="T4" fmla="*/ 16 w 49"/>
                      <a:gd name="T5" fmla="*/ 54 h 76"/>
                      <a:gd name="T6" fmla="*/ 21 w 49"/>
                      <a:gd name="T7" fmla="*/ 46 h 76"/>
                      <a:gd name="T8" fmla="*/ 25 w 49"/>
                      <a:gd name="T9" fmla="*/ 38 h 76"/>
                      <a:gd name="T10" fmla="*/ 30 w 49"/>
                      <a:gd name="T11" fmla="*/ 31 h 76"/>
                      <a:gd name="T12" fmla="*/ 35 w 49"/>
                      <a:gd name="T13" fmla="*/ 24 h 76"/>
                      <a:gd name="T14" fmla="*/ 39 w 49"/>
                      <a:gd name="T15" fmla="*/ 19 h 76"/>
                      <a:gd name="T16" fmla="*/ 44 w 49"/>
                      <a:gd name="T17" fmla="*/ 14 h 76"/>
                      <a:gd name="T18" fmla="*/ 49 w 49"/>
                      <a:gd name="T19" fmla="*/ 7 h 76"/>
                      <a:gd name="T20" fmla="*/ 47 w 49"/>
                      <a:gd name="T21" fmla="*/ 1 h 76"/>
                      <a:gd name="T22" fmla="*/ 42 w 49"/>
                      <a:gd name="T23" fmla="*/ 0 h 76"/>
                      <a:gd name="T24" fmla="*/ 34 w 49"/>
                      <a:gd name="T25" fmla="*/ 4 h 76"/>
                      <a:gd name="T26" fmla="*/ 23 w 49"/>
                      <a:gd name="T27" fmla="*/ 13 h 76"/>
                      <a:gd name="T28" fmla="*/ 13 w 49"/>
                      <a:gd name="T29" fmla="*/ 28 h 76"/>
                      <a:gd name="T30" fmla="*/ 5 w 49"/>
                      <a:gd name="T31" fmla="*/ 46 h 76"/>
                      <a:gd name="T32" fmla="*/ 0 w 49"/>
                      <a:gd name="T33" fmla="*/ 66 h 76"/>
                      <a:gd name="T34" fmla="*/ 0 w 49"/>
                      <a:gd name="T35" fmla="*/ 72 h 76"/>
                      <a:gd name="T36" fmla="*/ 2 w 49"/>
                      <a:gd name="T37" fmla="*/ 76 h 76"/>
                      <a:gd name="T38" fmla="*/ 5 w 49"/>
                      <a:gd name="T39" fmla="*/ 75 h 76"/>
                      <a:gd name="T40" fmla="*/ 8 w 49"/>
                      <a:gd name="T41" fmla="*/ 69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"/>
                      <a:gd name="T64" fmla="*/ 0 h 76"/>
                      <a:gd name="T65" fmla="*/ 49 w 49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" h="76">
                        <a:moveTo>
                          <a:pt x="8" y="69"/>
                        </a:moveTo>
                        <a:lnTo>
                          <a:pt x="12" y="62"/>
                        </a:lnTo>
                        <a:lnTo>
                          <a:pt x="16" y="54"/>
                        </a:lnTo>
                        <a:lnTo>
                          <a:pt x="21" y="46"/>
                        </a:lnTo>
                        <a:lnTo>
                          <a:pt x="25" y="38"/>
                        </a:lnTo>
                        <a:lnTo>
                          <a:pt x="30" y="31"/>
                        </a:lnTo>
                        <a:lnTo>
                          <a:pt x="35" y="24"/>
                        </a:lnTo>
                        <a:lnTo>
                          <a:pt x="39" y="19"/>
                        </a:lnTo>
                        <a:lnTo>
                          <a:pt x="44" y="14"/>
                        </a:lnTo>
                        <a:lnTo>
                          <a:pt x="49" y="7"/>
                        </a:lnTo>
                        <a:lnTo>
                          <a:pt x="47" y="1"/>
                        </a:lnTo>
                        <a:lnTo>
                          <a:pt x="42" y="0"/>
                        </a:lnTo>
                        <a:lnTo>
                          <a:pt x="34" y="4"/>
                        </a:lnTo>
                        <a:lnTo>
                          <a:pt x="23" y="13"/>
                        </a:lnTo>
                        <a:lnTo>
                          <a:pt x="13" y="28"/>
                        </a:lnTo>
                        <a:lnTo>
                          <a:pt x="5" y="46"/>
                        </a:lnTo>
                        <a:lnTo>
                          <a:pt x="0" y="66"/>
                        </a:lnTo>
                        <a:lnTo>
                          <a:pt x="0" y="72"/>
                        </a:lnTo>
                        <a:lnTo>
                          <a:pt x="2" y="76"/>
                        </a:lnTo>
                        <a:lnTo>
                          <a:pt x="5" y="75"/>
                        </a:lnTo>
                        <a:lnTo>
                          <a:pt x="8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8" name="Freeform 350"/>
                  <p:cNvSpPr>
                    <a:spLocks/>
                  </p:cNvSpPr>
                  <p:nvPr/>
                </p:nvSpPr>
                <p:spPr bwMode="auto">
                  <a:xfrm>
                    <a:off x="2842" y="2276"/>
                    <a:ext cx="166" cy="56"/>
                  </a:xfrm>
                  <a:custGeom>
                    <a:avLst/>
                    <a:gdLst>
                      <a:gd name="T0" fmla="*/ 324 w 332"/>
                      <a:gd name="T1" fmla="*/ 102 h 110"/>
                      <a:gd name="T2" fmla="*/ 309 w 332"/>
                      <a:gd name="T3" fmla="*/ 94 h 110"/>
                      <a:gd name="T4" fmla="*/ 293 w 332"/>
                      <a:gd name="T5" fmla="*/ 83 h 110"/>
                      <a:gd name="T6" fmla="*/ 277 w 332"/>
                      <a:gd name="T7" fmla="*/ 70 h 110"/>
                      <a:gd name="T8" fmla="*/ 262 w 332"/>
                      <a:gd name="T9" fmla="*/ 56 h 110"/>
                      <a:gd name="T10" fmla="*/ 248 w 332"/>
                      <a:gd name="T11" fmla="*/ 42 h 110"/>
                      <a:gd name="T12" fmla="*/ 238 w 332"/>
                      <a:gd name="T13" fmla="*/ 29 h 110"/>
                      <a:gd name="T14" fmla="*/ 231 w 332"/>
                      <a:gd name="T15" fmla="*/ 18 h 110"/>
                      <a:gd name="T16" fmla="*/ 227 w 332"/>
                      <a:gd name="T17" fmla="*/ 11 h 110"/>
                      <a:gd name="T18" fmla="*/ 223 w 332"/>
                      <a:gd name="T19" fmla="*/ 4 h 110"/>
                      <a:gd name="T20" fmla="*/ 216 w 332"/>
                      <a:gd name="T21" fmla="*/ 3 h 110"/>
                      <a:gd name="T22" fmla="*/ 207 w 332"/>
                      <a:gd name="T23" fmla="*/ 6 h 110"/>
                      <a:gd name="T24" fmla="*/ 199 w 332"/>
                      <a:gd name="T25" fmla="*/ 8 h 110"/>
                      <a:gd name="T26" fmla="*/ 189 w 332"/>
                      <a:gd name="T27" fmla="*/ 11 h 110"/>
                      <a:gd name="T28" fmla="*/ 178 w 332"/>
                      <a:gd name="T29" fmla="*/ 14 h 110"/>
                      <a:gd name="T30" fmla="*/ 166 w 332"/>
                      <a:gd name="T31" fmla="*/ 15 h 110"/>
                      <a:gd name="T32" fmla="*/ 152 w 332"/>
                      <a:gd name="T33" fmla="*/ 16 h 110"/>
                      <a:gd name="T34" fmla="*/ 137 w 332"/>
                      <a:gd name="T35" fmla="*/ 16 h 110"/>
                      <a:gd name="T36" fmla="*/ 123 w 332"/>
                      <a:gd name="T37" fmla="*/ 15 h 110"/>
                      <a:gd name="T38" fmla="*/ 108 w 332"/>
                      <a:gd name="T39" fmla="*/ 15 h 110"/>
                      <a:gd name="T40" fmla="*/ 93 w 332"/>
                      <a:gd name="T41" fmla="*/ 12 h 110"/>
                      <a:gd name="T42" fmla="*/ 79 w 332"/>
                      <a:gd name="T43" fmla="*/ 11 h 110"/>
                      <a:gd name="T44" fmla="*/ 65 w 332"/>
                      <a:gd name="T45" fmla="*/ 9 h 110"/>
                      <a:gd name="T46" fmla="*/ 51 w 332"/>
                      <a:gd name="T47" fmla="*/ 8 h 110"/>
                      <a:gd name="T48" fmla="*/ 40 w 332"/>
                      <a:gd name="T49" fmla="*/ 6 h 110"/>
                      <a:gd name="T50" fmla="*/ 29 w 332"/>
                      <a:gd name="T51" fmla="*/ 3 h 110"/>
                      <a:gd name="T52" fmla="*/ 21 w 332"/>
                      <a:gd name="T53" fmla="*/ 2 h 110"/>
                      <a:gd name="T54" fmla="*/ 14 w 332"/>
                      <a:gd name="T55" fmla="*/ 1 h 110"/>
                      <a:gd name="T56" fmla="*/ 11 w 332"/>
                      <a:gd name="T57" fmla="*/ 0 h 110"/>
                      <a:gd name="T58" fmla="*/ 3 w 332"/>
                      <a:gd name="T59" fmla="*/ 0 h 110"/>
                      <a:gd name="T60" fmla="*/ 0 w 332"/>
                      <a:gd name="T61" fmla="*/ 2 h 110"/>
                      <a:gd name="T62" fmla="*/ 5 w 332"/>
                      <a:gd name="T63" fmla="*/ 7 h 110"/>
                      <a:gd name="T64" fmla="*/ 15 w 332"/>
                      <a:gd name="T65" fmla="*/ 11 h 110"/>
                      <a:gd name="T66" fmla="*/ 20 w 332"/>
                      <a:gd name="T67" fmla="*/ 12 h 110"/>
                      <a:gd name="T68" fmla="*/ 27 w 332"/>
                      <a:gd name="T69" fmla="*/ 15 h 110"/>
                      <a:gd name="T70" fmla="*/ 36 w 332"/>
                      <a:gd name="T71" fmla="*/ 17 h 110"/>
                      <a:gd name="T72" fmla="*/ 48 w 332"/>
                      <a:gd name="T73" fmla="*/ 19 h 110"/>
                      <a:gd name="T74" fmla="*/ 59 w 332"/>
                      <a:gd name="T75" fmla="*/ 22 h 110"/>
                      <a:gd name="T76" fmla="*/ 73 w 332"/>
                      <a:gd name="T77" fmla="*/ 24 h 110"/>
                      <a:gd name="T78" fmla="*/ 88 w 332"/>
                      <a:gd name="T79" fmla="*/ 26 h 110"/>
                      <a:gd name="T80" fmla="*/ 104 w 332"/>
                      <a:gd name="T81" fmla="*/ 29 h 110"/>
                      <a:gd name="T82" fmla="*/ 119 w 332"/>
                      <a:gd name="T83" fmla="*/ 30 h 110"/>
                      <a:gd name="T84" fmla="*/ 135 w 332"/>
                      <a:gd name="T85" fmla="*/ 31 h 110"/>
                      <a:gd name="T86" fmla="*/ 150 w 332"/>
                      <a:gd name="T87" fmla="*/ 32 h 110"/>
                      <a:gd name="T88" fmla="*/ 165 w 332"/>
                      <a:gd name="T89" fmla="*/ 32 h 110"/>
                      <a:gd name="T90" fmla="*/ 179 w 332"/>
                      <a:gd name="T91" fmla="*/ 32 h 110"/>
                      <a:gd name="T92" fmla="*/ 192 w 332"/>
                      <a:gd name="T93" fmla="*/ 30 h 110"/>
                      <a:gd name="T94" fmla="*/ 203 w 332"/>
                      <a:gd name="T95" fmla="*/ 27 h 110"/>
                      <a:gd name="T96" fmla="*/ 212 w 332"/>
                      <a:gd name="T97" fmla="*/ 24 h 110"/>
                      <a:gd name="T98" fmla="*/ 220 w 332"/>
                      <a:gd name="T99" fmla="*/ 34 h 110"/>
                      <a:gd name="T100" fmla="*/ 230 w 332"/>
                      <a:gd name="T101" fmla="*/ 47 h 110"/>
                      <a:gd name="T102" fmla="*/ 241 w 332"/>
                      <a:gd name="T103" fmla="*/ 59 h 110"/>
                      <a:gd name="T104" fmla="*/ 254 w 332"/>
                      <a:gd name="T105" fmla="*/ 71 h 110"/>
                      <a:gd name="T106" fmla="*/ 269 w 332"/>
                      <a:gd name="T107" fmla="*/ 83 h 110"/>
                      <a:gd name="T108" fmla="*/ 285 w 332"/>
                      <a:gd name="T109" fmla="*/ 93 h 110"/>
                      <a:gd name="T110" fmla="*/ 302 w 332"/>
                      <a:gd name="T111" fmla="*/ 102 h 110"/>
                      <a:gd name="T112" fmla="*/ 322 w 332"/>
                      <a:gd name="T113" fmla="*/ 109 h 110"/>
                      <a:gd name="T114" fmla="*/ 329 w 332"/>
                      <a:gd name="T115" fmla="*/ 110 h 110"/>
                      <a:gd name="T116" fmla="*/ 332 w 332"/>
                      <a:gd name="T117" fmla="*/ 109 h 110"/>
                      <a:gd name="T118" fmla="*/ 330 w 332"/>
                      <a:gd name="T119" fmla="*/ 106 h 110"/>
                      <a:gd name="T120" fmla="*/ 324 w 332"/>
                      <a:gd name="T121" fmla="*/ 102 h 11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32"/>
                      <a:gd name="T184" fmla="*/ 0 h 110"/>
                      <a:gd name="T185" fmla="*/ 332 w 332"/>
                      <a:gd name="T186" fmla="*/ 110 h 11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32" h="110">
                        <a:moveTo>
                          <a:pt x="324" y="102"/>
                        </a:moveTo>
                        <a:lnTo>
                          <a:pt x="309" y="94"/>
                        </a:lnTo>
                        <a:lnTo>
                          <a:pt x="293" y="83"/>
                        </a:lnTo>
                        <a:lnTo>
                          <a:pt x="277" y="70"/>
                        </a:lnTo>
                        <a:lnTo>
                          <a:pt x="262" y="56"/>
                        </a:lnTo>
                        <a:lnTo>
                          <a:pt x="248" y="42"/>
                        </a:lnTo>
                        <a:lnTo>
                          <a:pt x="238" y="29"/>
                        </a:lnTo>
                        <a:lnTo>
                          <a:pt x="231" y="18"/>
                        </a:lnTo>
                        <a:lnTo>
                          <a:pt x="227" y="11"/>
                        </a:lnTo>
                        <a:lnTo>
                          <a:pt x="223" y="4"/>
                        </a:lnTo>
                        <a:lnTo>
                          <a:pt x="216" y="3"/>
                        </a:lnTo>
                        <a:lnTo>
                          <a:pt x="207" y="6"/>
                        </a:lnTo>
                        <a:lnTo>
                          <a:pt x="199" y="8"/>
                        </a:lnTo>
                        <a:lnTo>
                          <a:pt x="189" y="11"/>
                        </a:lnTo>
                        <a:lnTo>
                          <a:pt x="178" y="14"/>
                        </a:lnTo>
                        <a:lnTo>
                          <a:pt x="166" y="15"/>
                        </a:lnTo>
                        <a:lnTo>
                          <a:pt x="152" y="16"/>
                        </a:lnTo>
                        <a:lnTo>
                          <a:pt x="137" y="16"/>
                        </a:lnTo>
                        <a:lnTo>
                          <a:pt x="123" y="15"/>
                        </a:lnTo>
                        <a:lnTo>
                          <a:pt x="108" y="15"/>
                        </a:lnTo>
                        <a:lnTo>
                          <a:pt x="93" y="12"/>
                        </a:lnTo>
                        <a:lnTo>
                          <a:pt x="79" y="11"/>
                        </a:lnTo>
                        <a:lnTo>
                          <a:pt x="65" y="9"/>
                        </a:lnTo>
                        <a:lnTo>
                          <a:pt x="51" y="8"/>
                        </a:lnTo>
                        <a:lnTo>
                          <a:pt x="40" y="6"/>
                        </a:lnTo>
                        <a:lnTo>
                          <a:pt x="29" y="3"/>
                        </a:lnTo>
                        <a:lnTo>
                          <a:pt x="21" y="2"/>
                        </a:lnTo>
                        <a:lnTo>
                          <a:pt x="14" y="1"/>
                        </a:lnTo>
                        <a:lnTo>
                          <a:pt x="11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5" y="7"/>
                        </a:lnTo>
                        <a:lnTo>
                          <a:pt x="15" y="11"/>
                        </a:lnTo>
                        <a:lnTo>
                          <a:pt x="20" y="12"/>
                        </a:lnTo>
                        <a:lnTo>
                          <a:pt x="27" y="15"/>
                        </a:lnTo>
                        <a:lnTo>
                          <a:pt x="36" y="17"/>
                        </a:lnTo>
                        <a:lnTo>
                          <a:pt x="48" y="19"/>
                        </a:lnTo>
                        <a:lnTo>
                          <a:pt x="59" y="22"/>
                        </a:lnTo>
                        <a:lnTo>
                          <a:pt x="73" y="24"/>
                        </a:lnTo>
                        <a:lnTo>
                          <a:pt x="88" y="26"/>
                        </a:lnTo>
                        <a:lnTo>
                          <a:pt x="104" y="29"/>
                        </a:lnTo>
                        <a:lnTo>
                          <a:pt x="119" y="30"/>
                        </a:lnTo>
                        <a:lnTo>
                          <a:pt x="135" y="31"/>
                        </a:lnTo>
                        <a:lnTo>
                          <a:pt x="150" y="32"/>
                        </a:lnTo>
                        <a:lnTo>
                          <a:pt x="165" y="32"/>
                        </a:lnTo>
                        <a:lnTo>
                          <a:pt x="179" y="32"/>
                        </a:lnTo>
                        <a:lnTo>
                          <a:pt x="192" y="30"/>
                        </a:lnTo>
                        <a:lnTo>
                          <a:pt x="203" y="27"/>
                        </a:lnTo>
                        <a:lnTo>
                          <a:pt x="212" y="24"/>
                        </a:lnTo>
                        <a:lnTo>
                          <a:pt x="220" y="34"/>
                        </a:lnTo>
                        <a:lnTo>
                          <a:pt x="230" y="47"/>
                        </a:lnTo>
                        <a:lnTo>
                          <a:pt x="241" y="59"/>
                        </a:lnTo>
                        <a:lnTo>
                          <a:pt x="254" y="71"/>
                        </a:lnTo>
                        <a:lnTo>
                          <a:pt x="269" y="83"/>
                        </a:lnTo>
                        <a:lnTo>
                          <a:pt x="285" y="93"/>
                        </a:lnTo>
                        <a:lnTo>
                          <a:pt x="302" y="102"/>
                        </a:lnTo>
                        <a:lnTo>
                          <a:pt x="322" y="109"/>
                        </a:lnTo>
                        <a:lnTo>
                          <a:pt x="329" y="110"/>
                        </a:lnTo>
                        <a:lnTo>
                          <a:pt x="332" y="109"/>
                        </a:lnTo>
                        <a:lnTo>
                          <a:pt x="330" y="106"/>
                        </a:lnTo>
                        <a:lnTo>
                          <a:pt x="324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29" name="Freeform 351"/>
                  <p:cNvSpPr>
                    <a:spLocks/>
                  </p:cNvSpPr>
                  <p:nvPr/>
                </p:nvSpPr>
                <p:spPr bwMode="auto">
                  <a:xfrm>
                    <a:off x="2880" y="2299"/>
                    <a:ext cx="121" cy="47"/>
                  </a:xfrm>
                  <a:custGeom>
                    <a:avLst/>
                    <a:gdLst>
                      <a:gd name="T0" fmla="*/ 117 w 241"/>
                      <a:gd name="T1" fmla="*/ 74 h 93"/>
                      <a:gd name="T2" fmla="*/ 108 w 241"/>
                      <a:gd name="T3" fmla="*/ 60 h 93"/>
                      <a:gd name="T4" fmla="*/ 95 w 241"/>
                      <a:gd name="T5" fmla="*/ 47 h 93"/>
                      <a:gd name="T6" fmla="*/ 80 w 241"/>
                      <a:gd name="T7" fmla="*/ 35 h 93"/>
                      <a:gd name="T8" fmla="*/ 64 w 241"/>
                      <a:gd name="T9" fmla="*/ 25 h 93"/>
                      <a:gd name="T10" fmla="*/ 48 w 241"/>
                      <a:gd name="T11" fmla="*/ 16 h 93"/>
                      <a:gd name="T12" fmla="*/ 33 w 241"/>
                      <a:gd name="T13" fmla="*/ 9 h 93"/>
                      <a:gd name="T14" fmla="*/ 20 w 241"/>
                      <a:gd name="T15" fmla="*/ 3 h 93"/>
                      <a:gd name="T16" fmla="*/ 12 w 241"/>
                      <a:gd name="T17" fmla="*/ 1 h 93"/>
                      <a:gd name="T18" fmla="*/ 3 w 241"/>
                      <a:gd name="T19" fmla="*/ 0 h 93"/>
                      <a:gd name="T20" fmla="*/ 0 w 241"/>
                      <a:gd name="T21" fmla="*/ 0 h 93"/>
                      <a:gd name="T22" fmla="*/ 2 w 241"/>
                      <a:gd name="T23" fmla="*/ 3 h 93"/>
                      <a:gd name="T24" fmla="*/ 8 w 241"/>
                      <a:gd name="T25" fmla="*/ 7 h 93"/>
                      <a:gd name="T26" fmla="*/ 15 w 241"/>
                      <a:gd name="T27" fmla="*/ 10 h 93"/>
                      <a:gd name="T28" fmla="*/ 25 w 241"/>
                      <a:gd name="T29" fmla="*/ 17 h 93"/>
                      <a:gd name="T30" fmla="*/ 38 w 241"/>
                      <a:gd name="T31" fmla="*/ 25 h 93"/>
                      <a:gd name="T32" fmla="*/ 53 w 241"/>
                      <a:gd name="T33" fmla="*/ 35 h 93"/>
                      <a:gd name="T34" fmla="*/ 68 w 241"/>
                      <a:gd name="T35" fmla="*/ 47 h 93"/>
                      <a:gd name="T36" fmla="*/ 81 w 241"/>
                      <a:gd name="T37" fmla="*/ 59 h 93"/>
                      <a:gd name="T38" fmla="*/ 93 w 241"/>
                      <a:gd name="T39" fmla="*/ 71 h 93"/>
                      <a:gd name="T40" fmla="*/ 100 w 241"/>
                      <a:gd name="T41" fmla="*/ 82 h 93"/>
                      <a:gd name="T42" fmla="*/ 103 w 241"/>
                      <a:gd name="T43" fmla="*/ 86 h 93"/>
                      <a:gd name="T44" fmla="*/ 108 w 241"/>
                      <a:gd name="T45" fmla="*/ 91 h 93"/>
                      <a:gd name="T46" fmla="*/ 114 w 241"/>
                      <a:gd name="T47" fmla="*/ 93 h 93"/>
                      <a:gd name="T48" fmla="*/ 122 w 241"/>
                      <a:gd name="T49" fmla="*/ 92 h 93"/>
                      <a:gd name="T50" fmla="*/ 131 w 241"/>
                      <a:gd name="T51" fmla="*/ 91 h 93"/>
                      <a:gd name="T52" fmla="*/ 148 w 241"/>
                      <a:gd name="T53" fmla="*/ 88 h 93"/>
                      <a:gd name="T54" fmla="*/ 170 w 241"/>
                      <a:gd name="T55" fmla="*/ 87 h 93"/>
                      <a:gd name="T56" fmla="*/ 193 w 241"/>
                      <a:gd name="T57" fmla="*/ 85 h 93"/>
                      <a:gd name="T58" fmla="*/ 214 w 241"/>
                      <a:gd name="T59" fmla="*/ 84 h 93"/>
                      <a:gd name="T60" fmla="*/ 231 w 241"/>
                      <a:gd name="T61" fmla="*/ 82 h 93"/>
                      <a:gd name="T62" fmla="*/ 241 w 241"/>
                      <a:gd name="T63" fmla="*/ 79 h 93"/>
                      <a:gd name="T64" fmla="*/ 240 w 241"/>
                      <a:gd name="T65" fmla="*/ 77 h 93"/>
                      <a:gd name="T66" fmla="*/ 230 w 241"/>
                      <a:gd name="T67" fmla="*/ 75 h 93"/>
                      <a:gd name="T68" fmla="*/ 215 w 241"/>
                      <a:gd name="T69" fmla="*/ 72 h 93"/>
                      <a:gd name="T70" fmla="*/ 197 w 241"/>
                      <a:gd name="T71" fmla="*/ 71 h 93"/>
                      <a:gd name="T72" fmla="*/ 177 w 241"/>
                      <a:gd name="T73" fmla="*/ 71 h 93"/>
                      <a:gd name="T74" fmla="*/ 157 w 241"/>
                      <a:gd name="T75" fmla="*/ 71 h 93"/>
                      <a:gd name="T76" fmla="*/ 140 w 241"/>
                      <a:gd name="T77" fmla="*/ 71 h 93"/>
                      <a:gd name="T78" fmla="*/ 125 w 241"/>
                      <a:gd name="T79" fmla="*/ 72 h 93"/>
                      <a:gd name="T80" fmla="*/ 117 w 241"/>
                      <a:gd name="T81" fmla="*/ 74 h 9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1"/>
                      <a:gd name="T124" fmla="*/ 0 h 93"/>
                      <a:gd name="T125" fmla="*/ 241 w 241"/>
                      <a:gd name="T126" fmla="*/ 93 h 9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1" h="93">
                        <a:moveTo>
                          <a:pt x="117" y="74"/>
                        </a:moveTo>
                        <a:lnTo>
                          <a:pt x="108" y="60"/>
                        </a:lnTo>
                        <a:lnTo>
                          <a:pt x="95" y="47"/>
                        </a:lnTo>
                        <a:lnTo>
                          <a:pt x="80" y="35"/>
                        </a:lnTo>
                        <a:lnTo>
                          <a:pt x="64" y="25"/>
                        </a:lnTo>
                        <a:lnTo>
                          <a:pt x="48" y="16"/>
                        </a:lnTo>
                        <a:lnTo>
                          <a:pt x="33" y="9"/>
                        </a:lnTo>
                        <a:lnTo>
                          <a:pt x="20" y="3"/>
                        </a:lnTo>
                        <a:lnTo>
                          <a:pt x="12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8" y="7"/>
                        </a:lnTo>
                        <a:lnTo>
                          <a:pt x="15" y="10"/>
                        </a:lnTo>
                        <a:lnTo>
                          <a:pt x="25" y="17"/>
                        </a:lnTo>
                        <a:lnTo>
                          <a:pt x="38" y="25"/>
                        </a:lnTo>
                        <a:lnTo>
                          <a:pt x="53" y="35"/>
                        </a:lnTo>
                        <a:lnTo>
                          <a:pt x="68" y="47"/>
                        </a:lnTo>
                        <a:lnTo>
                          <a:pt x="81" y="59"/>
                        </a:lnTo>
                        <a:lnTo>
                          <a:pt x="93" y="71"/>
                        </a:lnTo>
                        <a:lnTo>
                          <a:pt x="100" y="82"/>
                        </a:lnTo>
                        <a:lnTo>
                          <a:pt x="103" y="86"/>
                        </a:lnTo>
                        <a:lnTo>
                          <a:pt x="108" y="91"/>
                        </a:lnTo>
                        <a:lnTo>
                          <a:pt x="114" y="93"/>
                        </a:lnTo>
                        <a:lnTo>
                          <a:pt x="122" y="92"/>
                        </a:lnTo>
                        <a:lnTo>
                          <a:pt x="131" y="91"/>
                        </a:lnTo>
                        <a:lnTo>
                          <a:pt x="148" y="88"/>
                        </a:lnTo>
                        <a:lnTo>
                          <a:pt x="170" y="87"/>
                        </a:lnTo>
                        <a:lnTo>
                          <a:pt x="193" y="85"/>
                        </a:lnTo>
                        <a:lnTo>
                          <a:pt x="214" y="84"/>
                        </a:lnTo>
                        <a:lnTo>
                          <a:pt x="231" y="82"/>
                        </a:lnTo>
                        <a:lnTo>
                          <a:pt x="241" y="79"/>
                        </a:lnTo>
                        <a:lnTo>
                          <a:pt x="240" y="77"/>
                        </a:lnTo>
                        <a:lnTo>
                          <a:pt x="230" y="75"/>
                        </a:lnTo>
                        <a:lnTo>
                          <a:pt x="215" y="72"/>
                        </a:lnTo>
                        <a:lnTo>
                          <a:pt x="197" y="71"/>
                        </a:lnTo>
                        <a:lnTo>
                          <a:pt x="177" y="71"/>
                        </a:lnTo>
                        <a:lnTo>
                          <a:pt x="157" y="71"/>
                        </a:lnTo>
                        <a:lnTo>
                          <a:pt x="140" y="71"/>
                        </a:lnTo>
                        <a:lnTo>
                          <a:pt x="125" y="72"/>
                        </a:lnTo>
                        <a:lnTo>
                          <a:pt x="117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0" name="Freeform 352"/>
                  <p:cNvSpPr>
                    <a:spLocks/>
                  </p:cNvSpPr>
                  <p:nvPr/>
                </p:nvSpPr>
                <p:spPr bwMode="auto">
                  <a:xfrm>
                    <a:off x="2987" y="2155"/>
                    <a:ext cx="55" cy="155"/>
                  </a:xfrm>
                  <a:custGeom>
                    <a:avLst/>
                    <a:gdLst>
                      <a:gd name="T0" fmla="*/ 108 w 108"/>
                      <a:gd name="T1" fmla="*/ 297 h 311"/>
                      <a:gd name="T2" fmla="*/ 106 w 108"/>
                      <a:gd name="T3" fmla="*/ 287 h 311"/>
                      <a:gd name="T4" fmla="*/ 100 w 108"/>
                      <a:gd name="T5" fmla="*/ 272 h 311"/>
                      <a:gd name="T6" fmla="*/ 91 w 108"/>
                      <a:gd name="T7" fmla="*/ 253 h 311"/>
                      <a:gd name="T8" fmla="*/ 80 w 108"/>
                      <a:gd name="T9" fmla="*/ 232 h 311"/>
                      <a:gd name="T10" fmla="*/ 67 w 108"/>
                      <a:gd name="T11" fmla="*/ 212 h 311"/>
                      <a:gd name="T12" fmla="*/ 53 w 108"/>
                      <a:gd name="T13" fmla="*/ 191 h 311"/>
                      <a:gd name="T14" fmla="*/ 37 w 108"/>
                      <a:gd name="T15" fmla="*/ 174 h 311"/>
                      <a:gd name="T16" fmla="*/ 21 w 108"/>
                      <a:gd name="T17" fmla="*/ 160 h 311"/>
                      <a:gd name="T18" fmla="*/ 22 w 108"/>
                      <a:gd name="T19" fmla="*/ 139 h 311"/>
                      <a:gd name="T20" fmla="*/ 25 w 108"/>
                      <a:gd name="T21" fmla="*/ 91 h 311"/>
                      <a:gd name="T22" fmla="*/ 27 w 108"/>
                      <a:gd name="T23" fmla="*/ 41 h 311"/>
                      <a:gd name="T24" fmla="*/ 27 w 108"/>
                      <a:gd name="T25" fmla="*/ 11 h 311"/>
                      <a:gd name="T26" fmla="*/ 25 w 108"/>
                      <a:gd name="T27" fmla="*/ 2 h 311"/>
                      <a:gd name="T28" fmla="*/ 23 w 108"/>
                      <a:gd name="T29" fmla="*/ 0 h 311"/>
                      <a:gd name="T30" fmla="*/ 21 w 108"/>
                      <a:gd name="T31" fmla="*/ 3 h 311"/>
                      <a:gd name="T32" fmla="*/ 19 w 108"/>
                      <a:gd name="T33" fmla="*/ 11 h 311"/>
                      <a:gd name="T34" fmla="*/ 17 w 108"/>
                      <a:gd name="T35" fmla="*/ 38 h 311"/>
                      <a:gd name="T36" fmla="*/ 13 w 108"/>
                      <a:gd name="T37" fmla="*/ 84 h 311"/>
                      <a:gd name="T38" fmla="*/ 7 w 108"/>
                      <a:gd name="T39" fmla="*/ 129 h 311"/>
                      <a:gd name="T40" fmla="*/ 2 w 108"/>
                      <a:gd name="T41" fmla="*/ 152 h 311"/>
                      <a:gd name="T42" fmla="*/ 0 w 108"/>
                      <a:gd name="T43" fmla="*/ 156 h 311"/>
                      <a:gd name="T44" fmla="*/ 0 w 108"/>
                      <a:gd name="T45" fmla="*/ 161 h 311"/>
                      <a:gd name="T46" fmla="*/ 2 w 108"/>
                      <a:gd name="T47" fmla="*/ 166 h 311"/>
                      <a:gd name="T48" fmla="*/ 8 w 108"/>
                      <a:gd name="T49" fmla="*/ 170 h 311"/>
                      <a:gd name="T50" fmla="*/ 21 w 108"/>
                      <a:gd name="T51" fmla="*/ 181 h 311"/>
                      <a:gd name="T52" fmla="*/ 34 w 108"/>
                      <a:gd name="T53" fmla="*/ 196 h 311"/>
                      <a:gd name="T54" fmla="*/ 48 w 108"/>
                      <a:gd name="T55" fmla="*/ 214 h 311"/>
                      <a:gd name="T56" fmla="*/ 62 w 108"/>
                      <a:gd name="T57" fmla="*/ 234 h 311"/>
                      <a:gd name="T58" fmla="*/ 75 w 108"/>
                      <a:gd name="T59" fmla="*/ 254 h 311"/>
                      <a:gd name="T60" fmla="*/ 85 w 108"/>
                      <a:gd name="T61" fmla="*/ 273 h 311"/>
                      <a:gd name="T62" fmla="*/ 92 w 108"/>
                      <a:gd name="T63" fmla="*/ 288 h 311"/>
                      <a:gd name="T64" fmla="*/ 97 w 108"/>
                      <a:gd name="T65" fmla="*/ 298 h 311"/>
                      <a:gd name="T66" fmla="*/ 101 w 108"/>
                      <a:gd name="T67" fmla="*/ 308 h 311"/>
                      <a:gd name="T68" fmla="*/ 106 w 108"/>
                      <a:gd name="T69" fmla="*/ 311 h 311"/>
                      <a:gd name="T70" fmla="*/ 108 w 108"/>
                      <a:gd name="T71" fmla="*/ 307 h 311"/>
                      <a:gd name="T72" fmla="*/ 108 w 108"/>
                      <a:gd name="T73" fmla="*/ 297 h 31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8"/>
                      <a:gd name="T112" fmla="*/ 0 h 311"/>
                      <a:gd name="T113" fmla="*/ 108 w 108"/>
                      <a:gd name="T114" fmla="*/ 311 h 31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8" h="311">
                        <a:moveTo>
                          <a:pt x="108" y="297"/>
                        </a:moveTo>
                        <a:lnTo>
                          <a:pt x="106" y="287"/>
                        </a:lnTo>
                        <a:lnTo>
                          <a:pt x="100" y="272"/>
                        </a:lnTo>
                        <a:lnTo>
                          <a:pt x="91" y="253"/>
                        </a:lnTo>
                        <a:lnTo>
                          <a:pt x="80" y="232"/>
                        </a:lnTo>
                        <a:lnTo>
                          <a:pt x="67" y="212"/>
                        </a:lnTo>
                        <a:lnTo>
                          <a:pt x="53" y="191"/>
                        </a:lnTo>
                        <a:lnTo>
                          <a:pt x="37" y="174"/>
                        </a:lnTo>
                        <a:lnTo>
                          <a:pt x="21" y="160"/>
                        </a:lnTo>
                        <a:lnTo>
                          <a:pt x="22" y="139"/>
                        </a:lnTo>
                        <a:lnTo>
                          <a:pt x="25" y="91"/>
                        </a:lnTo>
                        <a:lnTo>
                          <a:pt x="27" y="41"/>
                        </a:lnTo>
                        <a:lnTo>
                          <a:pt x="27" y="11"/>
                        </a:lnTo>
                        <a:lnTo>
                          <a:pt x="25" y="2"/>
                        </a:lnTo>
                        <a:lnTo>
                          <a:pt x="23" y="0"/>
                        </a:lnTo>
                        <a:lnTo>
                          <a:pt x="21" y="3"/>
                        </a:lnTo>
                        <a:lnTo>
                          <a:pt x="19" y="11"/>
                        </a:lnTo>
                        <a:lnTo>
                          <a:pt x="17" y="38"/>
                        </a:lnTo>
                        <a:lnTo>
                          <a:pt x="13" y="84"/>
                        </a:lnTo>
                        <a:lnTo>
                          <a:pt x="7" y="129"/>
                        </a:lnTo>
                        <a:lnTo>
                          <a:pt x="2" y="152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2" y="166"/>
                        </a:lnTo>
                        <a:lnTo>
                          <a:pt x="8" y="170"/>
                        </a:lnTo>
                        <a:lnTo>
                          <a:pt x="21" y="181"/>
                        </a:lnTo>
                        <a:lnTo>
                          <a:pt x="34" y="196"/>
                        </a:lnTo>
                        <a:lnTo>
                          <a:pt x="48" y="214"/>
                        </a:lnTo>
                        <a:lnTo>
                          <a:pt x="62" y="234"/>
                        </a:lnTo>
                        <a:lnTo>
                          <a:pt x="75" y="254"/>
                        </a:lnTo>
                        <a:lnTo>
                          <a:pt x="85" y="273"/>
                        </a:lnTo>
                        <a:lnTo>
                          <a:pt x="92" y="288"/>
                        </a:lnTo>
                        <a:lnTo>
                          <a:pt x="97" y="298"/>
                        </a:lnTo>
                        <a:lnTo>
                          <a:pt x="101" y="308"/>
                        </a:lnTo>
                        <a:lnTo>
                          <a:pt x="106" y="311"/>
                        </a:lnTo>
                        <a:lnTo>
                          <a:pt x="108" y="307"/>
                        </a:lnTo>
                        <a:lnTo>
                          <a:pt x="108" y="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1" name="Freeform 353"/>
                  <p:cNvSpPr>
                    <a:spLocks/>
                  </p:cNvSpPr>
                  <p:nvPr/>
                </p:nvSpPr>
                <p:spPr bwMode="auto">
                  <a:xfrm>
                    <a:off x="2993" y="2101"/>
                    <a:ext cx="61" cy="189"/>
                  </a:xfrm>
                  <a:custGeom>
                    <a:avLst/>
                    <a:gdLst>
                      <a:gd name="T0" fmla="*/ 106 w 122"/>
                      <a:gd name="T1" fmla="*/ 190 h 378"/>
                      <a:gd name="T2" fmla="*/ 94 w 122"/>
                      <a:gd name="T3" fmla="*/ 178 h 378"/>
                      <a:gd name="T4" fmla="*/ 80 w 122"/>
                      <a:gd name="T5" fmla="*/ 157 h 378"/>
                      <a:gd name="T6" fmla="*/ 65 w 122"/>
                      <a:gd name="T7" fmla="*/ 133 h 378"/>
                      <a:gd name="T8" fmla="*/ 50 w 122"/>
                      <a:gd name="T9" fmla="*/ 105 h 378"/>
                      <a:gd name="T10" fmla="*/ 35 w 122"/>
                      <a:gd name="T11" fmla="*/ 78 h 378"/>
                      <a:gd name="T12" fmla="*/ 23 w 122"/>
                      <a:gd name="T13" fmla="*/ 51 h 378"/>
                      <a:gd name="T14" fmla="*/ 15 w 122"/>
                      <a:gd name="T15" fmla="*/ 30 h 378"/>
                      <a:gd name="T16" fmla="*/ 11 w 122"/>
                      <a:gd name="T17" fmla="*/ 15 h 378"/>
                      <a:gd name="T18" fmla="*/ 7 w 122"/>
                      <a:gd name="T19" fmla="*/ 5 h 378"/>
                      <a:gd name="T20" fmla="*/ 3 w 122"/>
                      <a:gd name="T21" fmla="*/ 0 h 378"/>
                      <a:gd name="T22" fmla="*/ 0 w 122"/>
                      <a:gd name="T23" fmla="*/ 6 h 378"/>
                      <a:gd name="T24" fmla="*/ 5 w 122"/>
                      <a:gd name="T25" fmla="*/ 27 h 378"/>
                      <a:gd name="T26" fmla="*/ 11 w 122"/>
                      <a:gd name="T27" fmla="*/ 45 h 378"/>
                      <a:gd name="T28" fmla="*/ 21 w 122"/>
                      <a:gd name="T29" fmla="*/ 69 h 378"/>
                      <a:gd name="T30" fmla="*/ 34 w 122"/>
                      <a:gd name="T31" fmla="*/ 98 h 378"/>
                      <a:gd name="T32" fmla="*/ 49 w 122"/>
                      <a:gd name="T33" fmla="*/ 127 h 378"/>
                      <a:gd name="T34" fmla="*/ 64 w 122"/>
                      <a:gd name="T35" fmla="*/ 157 h 378"/>
                      <a:gd name="T36" fmla="*/ 79 w 122"/>
                      <a:gd name="T37" fmla="*/ 184 h 378"/>
                      <a:gd name="T38" fmla="*/ 93 w 122"/>
                      <a:gd name="T39" fmla="*/ 204 h 378"/>
                      <a:gd name="T40" fmla="*/ 104 w 122"/>
                      <a:gd name="T41" fmla="*/ 218 h 378"/>
                      <a:gd name="T42" fmla="*/ 95 w 122"/>
                      <a:gd name="T43" fmla="*/ 254 h 378"/>
                      <a:gd name="T44" fmla="*/ 91 w 122"/>
                      <a:gd name="T45" fmla="*/ 298 h 378"/>
                      <a:gd name="T46" fmla="*/ 90 w 122"/>
                      <a:gd name="T47" fmla="*/ 338 h 378"/>
                      <a:gd name="T48" fmla="*/ 91 w 122"/>
                      <a:gd name="T49" fmla="*/ 362 h 378"/>
                      <a:gd name="T50" fmla="*/ 96 w 122"/>
                      <a:gd name="T51" fmla="*/ 373 h 378"/>
                      <a:gd name="T52" fmla="*/ 102 w 122"/>
                      <a:gd name="T53" fmla="*/ 378 h 378"/>
                      <a:gd name="T54" fmla="*/ 105 w 122"/>
                      <a:gd name="T55" fmla="*/ 377 h 378"/>
                      <a:gd name="T56" fmla="*/ 105 w 122"/>
                      <a:gd name="T57" fmla="*/ 368 h 378"/>
                      <a:gd name="T58" fmla="*/ 104 w 122"/>
                      <a:gd name="T59" fmla="*/ 340 h 378"/>
                      <a:gd name="T60" fmla="*/ 106 w 122"/>
                      <a:gd name="T61" fmla="*/ 296 h 378"/>
                      <a:gd name="T62" fmla="*/ 111 w 122"/>
                      <a:gd name="T63" fmla="*/ 252 h 378"/>
                      <a:gd name="T64" fmla="*/ 120 w 122"/>
                      <a:gd name="T65" fmla="*/ 220 h 378"/>
                      <a:gd name="T66" fmla="*/ 122 w 122"/>
                      <a:gd name="T67" fmla="*/ 214 h 378"/>
                      <a:gd name="T68" fmla="*/ 121 w 122"/>
                      <a:gd name="T69" fmla="*/ 207 h 378"/>
                      <a:gd name="T70" fmla="*/ 116 w 122"/>
                      <a:gd name="T71" fmla="*/ 200 h 378"/>
                      <a:gd name="T72" fmla="*/ 106 w 122"/>
                      <a:gd name="T73" fmla="*/ 190 h 37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2"/>
                      <a:gd name="T112" fmla="*/ 0 h 378"/>
                      <a:gd name="T113" fmla="*/ 122 w 122"/>
                      <a:gd name="T114" fmla="*/ 378 h 37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2" h="378">
                        <a:moveTo>
                          <a:pt x="106" y="190"/>
                        </a:moveTo>
                        <a:lnTo>
                          <a:pt x="94" y="178"/>
                        </a:lnTo>
                        <a:lnTo>
                          <a:pt x="80" y="157"/>
                        </a:lnTo>
                        <a:lnTo>
                          <a:pt x="65" y="133"/>
                        </a:lnTo>
                        <a:lnTo>
                          <a:pt x="50" y="105"/>
                        </a:lnTo>
                        <a:lnTo>
                          <a:pt x="35" y="78"/>
                        </a:lnTo>
                        <a:lnTo>
                          <a:pt x="23" y="51"/>
                        </a:lnTo>
                        <a:lnTo>
                          <a:pt x="15" y="30"/>
                        </a:lnTo>
                        <a:lnTo>
                          <a:pt x="11" y="15"/>
                        </a:lnTo>
                        <a:lnTo>
                          <a:pt x="7" y="5"/>
                        </a:lnTo>
                        <a:lnTo>
                          <a:pt x="3" y="0"/>
                        </a:lnTo>
                        <a:lnTo>
                          <a:pt x="0" y="6"/>
                        </a:lnTo>
                        <a:lnTo>
                          <a:pt x="5" y="27"/>
                        </a:lnTo>
                        <a:lnTo>
                          <a:pt x="11" y="45"/>
                        </a:lnTo>
                        <a:lnTo>
                          <a:pt x="21" y="69"/>
                        </a:lnTo>
                        <a:lnTo>
                          <a:pt x="34" y="98"/>
                        </a:lnTo>
                        <a:lnTo>
                          <a:pt x="49" y="127"/>
                        </a:lnTo>
                        <a:lnTo>
                          <a:pt x="64" y="157"/>
                        </a:lnTo>
                        <a:lnTo>
                          <a:pt x="79" y="184"/>
                        </a:lnTo>
                        <a:lnTo>
                          <a:pt x="93" y="204"/>
                        </a:lnTo>
                        <a:lnTo>
                          <a:pt x="104" y="218"/>
                        </a:lnTo>
                        <a:lnTo>
                          <a:pt x="95" y="254"/>
                        </a:lnTo>
                        <a:lnTo>
                          <a:pt x="91" y="298"/>
                        </a:lnTo>
                        <a:lnTo>
                          <a:pt x="90" y="338"/>
                        </a:lnTo>
                        <a:lnTo>
                          <a:pt x="91" y="362"/>
                        </a:lnTo>
                        <a:lnTo>
                          <a:pt x="96" y="373"/>
                        </a:lnTo>
                        <a:lnTo>
                          <a:pt x="102" y="378"/>
                        </a:lnTo>
                        <a:lnTo>
                          <a:pt x="105" y="377"/>
                        </a:lnTo>
                        <a:lnTo>
                          <a:pt x="105" y="368"/>
                        </a:lnTo>
                        <a:lnTo>
                          <a:pt x="104" y="340"/>
                        </a:lnTo>
                        <a:lnTo>
                          <a:pt x="106" y="296"/>
                        </a:lnTo>
                        <a:lnTo>
                          <a:pt x="111" y="252"/>
                        </a:lnTo>
                        <a:lnTo>
                          <a:pt x="120" y="220"/>
                        </a:lnTo>
                        <a:lnTo>
                          <a:pt x="122" y="214"/>
                        </a:lnTo>
                        <a:lnTo>
                          <a:pt x="121" y="207"/>
                        </a:lnTo>
                        <a:lnTo>
                          <a:pt x="116" y="200"/>
                        </a:lnTo>
                        <a:lnTo>
                          <a:pt x="106" y="1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2" name="Freeform 354"/>
                  <p:cNvSpPr>
                    <a:spLocks/>
                  </p:cNvSpPr>
                  <p:nvPr/>
                </p:nvSpPr>
                <p:spPr bwMode="auto">
                  <a:xfrm>
                    <a:off x="3113" y="2133"/>
                    <a:ext cx="31" cy="15"/>
                  </a:xfrm>
                  <a:custGeom>
                    <a:avLst/>
                    <a:gdLst>
                      <a:gd name="T0" fmla="*/ 53 w 61"/>
                      <a:gd name="T1" fmla="*/ 17 h 30"/>
                      <a:gd name="T2" fmla="*/ 60 w 61"/>
                      <a:gd name="T3" fmla="*/ 13 h 30"/>
                      <a:gd name="T4" fmla="*/ 61 w 61"/>
                      <a:gd name="T5" fmla="*/ 7 h 30"/>
                      <a:gd name="T6" fmla="*/ 56 w 61"/>
                      <a:gd name="T7" fmla="*/ 1 h 30"/>
                      <a:gd name="T8" fmla="*/ 48 w 61"/>
                      <a:gd name="T9" fmla="*/ 0 h 30"/>
                      <a:gd name="T10" fmla="*/ 43 w 61"/>
                      <a:gd name="T11" fmla="*/ 1 h 30"/>
                      <a:gd name="T12" fmla="*/ 37 w 61"/>
                      <a:gd name="T13" fmla="*/ 3 h 30"/>
                      <a:gd name="T14" fmla="*/ 30 w 61"/>
                      <a:gd name="T15" fmla="*/ 6 h 30"/>
                      <a:gd name="T16" fmla="*/ 24 w 61"/>
                      <a:gd name="T17" fmla="*/ 9 h 30"/>
                      <a:gd name="T18" fmla="*/ 17 w 61"/>
                      <a:gd name="T19" fmla="*/ 13 h 30"/>
                      <a:gd name="T20" fmla="*/ 11 w 61"/>
                      <a:gd name="T21" fmla="*/ 16 h 30"/>
                      <a:gd name="T22" fmla="*/ 7 w 61"/>
                      <a:gd name="T23" fmla="*/ 19 h 30"/>
                      <a:gd name="T24" fmla="*/ 3 w 61"/>
                      <a:gd name="T25" fmla="*/ 22 h 30"/>
                      <a:gd name="T26" fmla="*/ 0 w 61"/>
                      <a:gd name="T27" fmla="*/ 25 h 30"/>
                      <a:gd name="T28" fmla="*/ 1 w 61"/>
                      <a:gd name="T29" fmla="*/ 29 h 30"/>
                      <a:gd name="T30" fmla="*/ 6 w 61"/>
                      <a:gd name="T31" fmla="*/ 30 h 30"/>
                      <a:gd name="T32" fmla="*/ 11 w 61"/>
                      <a:gd name="T33" fmla="*/ 27 h 30"/>
                      <a:gd name="T34" fmla="*/ 15 w 61"/>
                      <a:gd name="T35" fmla="*/ 26 h 30"/>
                      <a:gd name="T36" fmla="*/ 20 w 61"/>
                      <a:gd name="T37" fmla="*/ 24 h 30"/>
                      <a:gd name="T38" fmla="*/ 25 w 61"/>
                      <a:gd name="T39" fmla="*/ 23 h 30"/>
                      <a:gd name="T40" fmla="*/ 31 w 61"/>
                      <a:gd name="T41" fmla="*/ 22 h 30"/>
                      <a:gd name="T42" fmla="*/ 37 w 61"/>
                      <a:gd name="T43" fmla="*/ 21 h 30"/>
                      <a:gd name="T44" fmla="*/ 43 w 61"/>
                      <a:gd name="T45" fmla="*/ 19 h 30"/>
                      <a:gd name="T46" fmla="*/ 48 w 61"/>
                      <a:gd name="T47" fmla="*/ 18 h 30"/>
                      <a:gd name="T48" fmla="*/ 53 w 61"/>
                      <a:gd name="T49" fmla="*/ 17 h 3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"/>
                      <a:gd name="T76" fmla="*/ 0 h 30"/>
                      <a:gd name="T77" fmla="*/ 61 w 61"/>
                      <a:gd name="T78" fmla="*/ 30 h 3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" h="30">
                        <a:moveTo>
                          <a:pt x="53" y="17"/>
                        </a:moveTo>
                        <a:lnTo>
                          <a:pt x="60" y="13"/>
                        </a:lnTo>
                        <a:lnTo>
                          <a:pt x="61" y="7"/>
                        </a:lnTo>
                        <a:lnTo>
                          <a:pt x="56" y="1"/>
                        </a:lnTo>
                        <a:lnTo>
                          <a:pt x="48" y="0"/>
                        </a:lnTo>
                        <a:lnTo>
                          <a:pt x="43" y="1"/>
                        </a:lnTo>
                        <a:lnTo>
                          <a:pt x="37" y="3"/>
                        </a:lnTo>
                        <a:lnTo>
                          <a:pt x="30" y="6"/>
                        </a:lnTo>
                        <a:lnTo>
                          <a:pt x="24" y="9"/>
                        </a:lnTo>
                        <a:lnTo>
                          <a:pt x="17" y="13"/>
                        </a:lnTo>
                        <a:lnTo>
                          <a:pt x="11" y="16"/>
                        </a:lnTo>
                        <a:lnTo>
                          <a:pt x="7" y="19"/>
                        </a:lnTo>
                        <a:lnTo>
                          <a:pt x="3" y="22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6" y="30"/>
                        </a:lnTo>
                        <a:lnTo>
                          <a:pt x="11" y="27"/>
                        </a:lnTo>
                        <a:lnTo>
                          <a:pt x="15" y="26"/>
                        </a:lnTo>
                        <a:lnTo>
                          <a:pt x="20" y="24"/>
                        </a:lnTo>
                        <a:lnTo>
                          <a:pt x="25" y="23"/>
                        </a:lnTo>
                        <a:lnTo>
                          <a:pt x="31" y="22"/>
                        </a:lnTo>
                        <a:lnTo>
                          <a:pt x="37" y="21"/>
                        </a:lnTo>
                        <a:lnTo>
                          <a:pt x="43" y="19"/>
                        </a:lnTo>
                        <a:lnTo>
                          <a:pt x="48" y="18"/>
                        </a:lnTo>
                        <a:lnTo>
                          <a:pt x="53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3" name="Freeform 355"/>
                  <p:cNvSpPr>
                    <a:spLocks/>
                  </p:cNvSpPr>
                  <p:nvPr/>
                </p:nvSpPr>
                <p:spPr bwMode="auto">
                  <a:xfrm>
                    <a:off x="3066" y="2132"/>
                    <a:ext cx="27" cy="48"/>
                  </a:xfrm>
                  <a:custGeom>
                    <a:avLst/>
                    <a:gdLst>
                      <a:gd name="T0" fmla="*/ 8 w 54"/>
                      <a:gd name="T1" fmla="*/ 19 h 96"/>
                      <a:gd name="T2" fmla="*/ 18 w 54"/>
                      <a:gd name="T3" fmla="*/ 33 h 96"/>
                      <a:gd name="T4" fmla="*/ 25 w 54"/>
                      <a:gd name="T5" fmla="*/ 54 h 96"/>
                      <a:gd name="T6" fmla="*/ 31 w 54"/>
                      <a:gd name="T7" fmla="*/ 73 h 96"/>
                      <a:gd name="T8" fmla="*/ 34 w 54"/>
                      <a:gd name="T9" fmla="*/ 88 h 96"/>
                      <a:gd name="T10" fmla="*/ 39 w 54"/>
                      <a:gd name="T11" fmla="*/ 95 h 96"/>
                      <a:gd name="T12" fmla="*/ 46 w 54"/>
                      <a:gd name="T13" fmla="*/ 96 h 96"/>
                      <a:gd name="T14" fmla="*/ 51 w 54"/>
                      <a:gd name="T15" fmla="*/ 93 h 96"/>
                      <a:gd name="T16" fmla="*/ 54 w 54"/>
                      <a:gd name="T17" fmla="*/ 81 h 96"/>
                      <a:gd name="T18" fmla="*/ 53 w 54"/>
                      <a:gd name="T19" fmla="*/ 73 h 96"/>
                      <a:gd name="T20" fmla="*/ 50 w 54"/>
                      <a:gd name="T21" fmla="*/ 63 h 96"/>
                      <a:gd name="T22" fmla="*/ 46 w 54"/>
                      <a:gd name="T23" fmla="*/ 51 h 96"/>
                      <a:gd name="T24" fmla="*/ 41 w 54"/>
                      <a:gd name="T25" fmla="*/ 41 h 96"/>
                      <a:gd name="T26" fmla="*/ 34 w 54"/>
                      <a:gd name="T27" fmla="*/ 29 h 96"/>
                      <a:gd name="T28" fmla="*/ 28 w 54"/>
                      <a:gd name="T29" fmla="*/ 19 h 96"/>
                      <a:gd name="T30" fmla="*/ 22 w 54"/>
                      <a:gd name="T31" fmla="*/ 11 h 96"/>
                      <a:gd name="T32" fmla="*/ 15 w 54"/>
                      <a:gd name="T33" fmla="*/ 4 h 96"/>
                      <a:gd name="T34" fmla="*/ 5 w 54"/>
                      <a:gd name="T35" fmla="*/ 0 h 96"/>
                      <a:gd name="T36" fmla="*/ 0 w 54"/>
                      <a:gd name="T37" fmla="*/ 2 h 96"/>
                      <a:gd name="T38" fmla="*/ 0 w 54"/>
                      <a:gd name="T39" fmla="*/ 9 h 96"/>
                      <a:gd name="T40" fmla="*/ 8 w 54"/>
                      <a:gd name="T41" fmla="*/ 19 h 9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4"/>
                      <a:gd name="T64" fmla="*/ 0 h 96"/>
                      <a:gd name="T65" fmla="*/ 54 w 54"/>
                      <a:gd name="T66" fmla="*/ 96 h 9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4" h="96">
                        <a:moveTo>
                          <a:pt x="8" y="19"/>
                        </a:moveTo>
                        <a:lnTo>
                          <a:pt x="18" y="33"/>
                        </a:lnTo>
                        <a:lnTo>
                          <a:pt x="25" y="54"/>
                        </a:lnTo>
                        <a:lnTo>
                          <a:pt x="31" y="73"/>
                        </a:lnTo>
                        <a:lnTo>
                          <a:pt x="34" y="88"/>
                        </a:lnTo>
                        <a:lnTo>
                          <a:pt x="39" y="95"/>
                        </a:lnTo>
                        <a:lnTo>
                          <a:pt x="46" y="96"/>
                        </a:lnTo>
                        <a:lnTo>
                          <a:pt x="51" y="93"/>
                        </a:lnTo>
                        <a:lnTo>
                          <a:pt x="54" y="81"/>
                        </a:lnTo>
                        <a:lnTo>
                          <a:pt x="53" y="73"/>
                        </a:lnTo>
                        <a:lnTo>
                          <a:pt x="50" y="63"/>
                        </a:lnTo>
                        <a:lnTo>
                          <a:pt x="46" y="51"/>
                        </a:lnTo>
                        <a:lnTo>
                          <a:pt x="41" y="41"/>
                        </a:lnTo>
                        <a:lnTo>
                          <a:pt x="34" y="29"/>
                        </a:lnTo>
                        <a:lnTo>
                          <a:pt x="28" y="19"/>
                        </a:lnTo>
                        <a:lnTo>
                          <a:pt x="22" y="11"/>
                        </a:lnTo>
                        <a:lnTo>
                          <a:pt x="15" y="4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4" name="Freeform 356"/>
                  <p:cNvSpPr>
                    <a:spLocks/>
                  </p:cNvSpPr>
                  <p:nvPr/>
                </p:nvSpPr>
                <p:spPr bwMode="auto">
                  <a:xfrm>
                    <a:off x="3111" y="2163"/>
                    <a:ext cx="48" cy="20"/>
                  </a:xfrm>
                  <a:custGeom>
                    <a:avLst/>
                    <a:gdLst>
                      <a:gd name="T0" fmla="*/ 91 w 97"/>
                      <a:gd name="T1" fmla="*/ 2 h 39"/>
                      <a:gd name="T2" fmla="*/ 84 w 97"/>
                      <a:gd name="T3" fmla="*/ 1 h 39"/>
                      <a:gd name="T4" fmla="*/ 75 w 97"/>
                      <a:gd name="T5" fmla="*/ 0 h 39"/>
                      <a:gd name="T6" fmla="*/ 63 w 97"/>
                      <a:gd name="T7" fmla="*/ 1 h 39"/>
                      <a:gd name="T8" fmla="*/ 49 w 97"/>
                      <a:gd name="T9" fmla="*/ 2 h 39"/>
                      <a:gd name="T10" fmla="*/ 35 w 97"/>
                      <a:gd name="T11" fmla="*/ 5 h 39"/>
                      <a:gd name="T12" fmla="*/ 22 w 97"/>
                      <a:gd name="T13" fmla="*/ 9 h 39"/>
                      <a:gd name="T14" fmla="*/ 11 w 97"/>
                      <a:gd name="T15" fmla="*/ 16 h 39"/>
                      <a:gd name="T16" fmla="*/ 3 w 97"/>
                      <a:gd name="T17" fmla="*/ 25 h 39"/>
                      <a:gd name="T18" fmla="*/ 0 w 97"/>
                      <a:gd name="T19" fmla="*/ 32 h 39"/>
                      <a:gd name="T20" fmla="*/ 4 w 97"/>
                      <a:gd name="T21" fmla="*/ 38 h 39"/>
                      <a:gd name="T22" fmla="*/ 8 w 97"/>
                      <a:gd name="T23" fmla="*/ 39 h 39"/>
                      <a:gd name="T24" fmla="*/ 15 w 97"/>
                      <a:gd name="T25" fmla="*/ 37 h 39"/>
                      <a:gd name="T26" fmla="*/ 23 w 97"/>
                      <a:gd name="T27" fmla="*/ 31 h 39"/>
                      <a:gd name="T28" fmla="*/ 33 w 97"/>
                      <a:gd name="T29" fmla="*/ 25 h 39"/>
                      <a:gd name="T30" fmla="*/ 42 w 97"/>
                      <a:gd name="T31" fmla="*/ 22 h 39"/>
                      <a:gd name="T32" fmla="*/ 51 w 97"/>
                      <a:gd name="T33" fmla="*/ 18 h 39"/>
                      <a:gd name="T34" fmla="*/ 61 w 97"/>
                      <a:gd name="T35" fmla="*/ 16 h 39"/>
                      <a:gd name="T36" fmla="*/ 72 w 97"/>
                      <a:gd name="T37" fmla="*/ 14 h 39"/>
                      <a:gd name="T38" fmla="*/ 81 w 97"/>
                      <a:gd name="T39" fmla="*/ 11 h 39"/>
                      <a:gd name="T40" fmla="*/ 91 w 97"/>
                      <a:gd name="T41" fmla="*/ 10 h 39"/>
                      <a:gd name="T42" fmla="*/ 94 w 97"/>
                      <a:gd name="T43" fmla="*/ 9 h 39"/>
                      <a:gd name="T44" fmla="*/ 97 w 97"/>
                      <a:gd name="T45" fmla="*/ 8 h 39"/>
                      <a:gd name="T46" fmla="*/ 97 w 97"/>
                      <a:gd name="T47" fmla="*/ 6 h 39"/>
                      <a:gd name="T48" fmla="*/ 91 w 97"/>
                      <a:gd name="T49" fmla="*/ 2 h 3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7"/>
                      <a:gd name="T76" fmla="*/ 0 h 39"/>
                      <a:gd name="T77" fmla="*/ 97 w 97"/>
                      <a:gd name="T78" fmla="*/ 39 h 3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7" h="39">
                        <a:moveTo>
                          <a:pt x="91" y="2"/>
                        </a:moveTo>
                        <a:lnTo>
                          <a:pt x="84" y="1"/>
                        </a:lnTo>
                        <a:lnTo>
                          <a:pt x="75" y="0"/>
                        </a:lnTo>
                        <a:lnTo>
                          <a:pt x="63" y="1"/>
                        </a:lnTo>
                        <a:lnTo>
                          <a:pt x="49" y="2"/>
                        </a:lnTo>
                        <a:lnTo>
                          <a:pt x="35" y="5"/>
                        </a:lnTo>
                        <a:lnTo>
                          <a:pt x="22" y="9"/>
                        </a:lnTo>
                        <a:lnTo>
                          <a:pt x="11" y="16"/>
                        </a:lnTo>
                        <a:lnTo>
                          <a:pt x="3" y="25"/>
                        </a:lnTo>
                        <a:lnTo>
                          <a:pt x="0" y="32"/>
                        </a:lnTo>
                        <a:lnTo>
                          <a:pt x="4" y="38"/>
                        </a:lnTo>
                        <a:lnTo>
                          <a:pt x="8" y="39"/>
                        </a:lnTo>
                        <a:lnTo>
                          <a:pt x="15" y="37"/>
                        </a:lnTo>
                        <a:lnTo>
                          <a:pt x="23" y="31"/>
                        </a:lnTo>
                        <a:lnTo>
                          <a:pt x="33" y="25"/>
                        </a:lnTo>
                        <a:lnTo>
                          <a:pt x="42" y="22"/>
                        </a:lnTo>
                        <a:lnTo>
                          <a:pt x="51" y="18"/>
                        </a:lnTo>
                        <a:lnTo>
                          <a:pt x="61" y="16"/>
                        </a:lnTo>
                        <a:lnTo>
                          <a:pt x="72" y="14"/>
                        </a:lnTo>
                        <a:lnTo>
                          <a:pt x="81" y="11"/>
                        </a:lnTo>
                        <a:lnTo>
                          <a:pt x="91" y="10"/>
                        </a:lnTo>
                        <a:lnTo>
                          <a:pt x="94" y="9"/>
                        </a:lnTo>
                        <a:lnTo>
                          <a:pt x="97" y="8"/>
                        </a:lnTo>
                        <a:lnTo>
                          <a:pt x="97" y="6"/>
                        </a:lnTo>
                        <a:lnTo>
                          <a:pt x="91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5" name="Freeform 357"/>
                  <p:cNvSpPr>
                    <a:spLocks/>
                  </p:cNvSpPr>
                  <p:nvPr/>
                </p:nvSpPr>
                <p:spPr bwMode="auto">
                  <a:xfrm>
                    <a:off x="3074" y="2218"/>
                    <a:ext cx="120" cy="105"/>
                  </a:xfrm>
                  <a:custGeom>
                    <a:avLst/>
                    <a:gdLst>
                      <a:gd name="T0" fmla="*/ 12 w 239"/>
                      <a:gd name="T1" fmla="*/ 206 h 210"/>
                      <a:gd name="T2" fmla="*/ 18 w 239"/>
                      <a:gd name="T3" fmla="*/ 197 h 210"/>
                      <a:gd name="T4" fmla="*/ 25 w 239"/>
                      <a:gd name="T5" fmla="*/ 187 h 210"/>
                      <a:gd name="T6" fmla="*/ 33 w 239"/>
                      <a:gd name="T7" fmla="*/ 176 h 210"/>
                      <a:gd name="T8" fmla="*/ 41 w 239"/>
                      <a:gd name="T9" fmla="*/ 163 h 210"/>
                      <a:gd name="T10" fmla="*/ 47 w 239"/>
                      <a:gd name="T11" fmla="*/ 150 h 210"/>
                      <a:gd name="T12" fmla="*/ 53 w 239"/>
                      <a:gd name="T13" fmla="*/ 138 h 210"/>
                      <a:gd name="T14" fmla="*/ 55 w 239"/>
                      <a:gd name="T15" fmla="*/ 125 h 210"/>
                      <a:gd name="T16" fmla="*/ 55 w 239"/>
                      <a:gd name="T17" fmla="*/ 116 h 210"/>
                      <a:gd name="T18" fmla="*/ 72 w 239"/>
                      <a:gd name="T19" fmla="*/ 110 h 210"/>
                      <a:gd name="T20" fmla="*/ 94 w 239"/>
                      <a:gd name="T21" fmla="*/ 102 h 210"/>
                      <a:gd name="T22" fmla="*/ 120 w 239"/>
                      <a:gd name="T23" fmla="*/ 90 h 210"/>
                      <a:gd name="T24" fmla="*/ 146 w 239"/>
                      <a:gd name="T25" fmla="*/ 78 h 210"/>
                      <a:gd name="T26" fmla="*/ 173 w 239"/>
                      <a:gd name="T27" fmla="*/ 63 h 210"/>
                      <a:gd name="T28" fmla="*/ 197 w 239"/>
                      <a:gd name="T29" fmla="*/ 47 h 210"/>
                      <a:gd name="T30" fmla="*/ 219 w 239"/>
                      <a:gd name="T31" fmla="*/ 30 h 210"/>
                      <a:gd name="T32" fmla="*/ 236 w 239"/>
                      <a:gd name="T33" fmla="*/ 13 h 210"/>
                      <a:gd name="T34" fmla="*/ 239 w 239"/>
                      <a:gd name="T35" fmla="*/ 7 h 210"/>
                      <a:gd name="T36" fmla="*/ 239 w 239"/>
                      <a:gd name="T37" fmla="*/ 3 h 210"/>
                      <a:gd name="T38" fmla="*/ 237 w 239"/>
                      <a:gd name="T39" fmla="*/ 0 h 210"/>
                      <a:gd name="T40" fmla="*/ 231 w 239"/>
                      <a:gd name="T41" fmla="*/ 4 h 210"/>
                      <a:gd name="T42" fmla="*/ 209 w 239"/>
                      <a:gd name="T43" fmla="*/ 22 h 210"/>
                      <a:gd name="T44" fmla="*/ 184 w 239"/>
                      <a:gd name="T45" fmla="*/ 38 h 210"/>
                      <a:gd name="T46" fmla="*/ 159 w 239"/>
                      <a:gd name="T47" fmla="*/ 53 h 210"/>
                      <a:gd name="T48" fmla="*/ 133 w 239"/>
                      <a:gd name="T49" fmla="*/ 67 h 210"/>
                      <a:gd name="T50" fmla="*/ 110 w 239"/>
                      <a:gd name="T51" fmla="*/ 78 h 210"/>
                      <a:gd name="T52" fmla="*/ 90 w 239"/>
                      <a:gd name="T53" fmla="*/ 86 h 210"/>
                      <a:gd name="T54" fmla="*/ 73 w 239"/>
                      <a:gd name="T55" fmla="*/ 91 h 210"/>
                      <a:gd name="T56" fmla="*/ 62 w 239"/>
                      <a:gd name="T57" fmla="*/ 94 h 210"/>
                      <a:gd name="T58" fmla="*/ 49 w 239"/>
                      <a:gd name="T59" fmla="*/ 97 h 210"/>
                      <a:gd name="T60" fmla="*/ 42 w 239"/>
                      <a:gd name="T61" fmla="*/ 102 h 210"/>
                      <a:gd name="T62" fmla="*/ 39 w 239"/>
                      <a:gd name="T63" fmla="*/ 109 h 210"/>
                      <a:gd name="T64" fmla="*/ 38 w 239"/>
                      <a:gd name="T65" fmla="*/ 116 h 210"/>
                      <a:gd name="T66" fmla="*/ 37 w 239"/>
                      <a:gd name="T67" fmla="*/ 121 h 210"/>
                      <a:gd name="T68" fmla="*/ 34 w 239"/>
                      <a:gd name="T69" fmla="*/ 129 h 210"/>
                      <a:gd name="T70" fmla="*/ 31 w 239"/>
                      <a:gd name="T71" fmla="*/ 141 h 210"/>
                      <a:gd name="T72" fmla="*/ 26 w 239"/>
                      <a:gd name="T73" fmla="*/ 154 h 210"/>
                      <a:gd name="T74" fmla="*/ 21 w 239"/>
                      <a:gd name="T75" fmla="*/ 168 h 210"/>
                      <a:gd name="T76" fmla="*/ 15 w 239"/>
                      <a:gd name="T77" fmla="*/ 180 h 210"/>
                      <a:gd name="T78" fmla="*/ 8 w 239"/>
                      <a:gd name="T79" fmla="*/ 192 h 210"/>
                      <a:gd name="T80" fmla="*/ 2 w 239"/>
                      <a:gd name="T81" fmla="*/ 202 h 210"/>
                      <a:gd name="T82" fmla="*/ 0 w 239"/>
                      <a:gd name="T83" fmla="*/ 208 h 210"/>
                      <a:gd name="T84" fmla="*/ 2 w 239"/>
                      <a:gd name="T85" fmla="*/ 210 h 210"/>
                      <a:gd name="T86" fmla="*/ 7 w 239"/>
                      <a:gd name="T87" fmla="*/ 210 h 210"/>
                      <a:gd name="T88" fmla="*/ 12 w 239"/>
                      <a:gd name="T89" fmla="*/ 206 h 21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9"/>
                      <a:gd name="T136" fmla="*/ 0 h 210"/>
                      <a:gd name="T137" fmla="*/ 239 w 239"/>
                      <a:gd name="T138" fmla="*/ 210 h 21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9" h="210">
                        <a:moveTo>
                          <a:pt x="12" y="206"/>
                        </a:moveTo>
                        <a:lnTo>
                          <a:pt x="18" y="197"/>
                        </a:lnTo>
                        <a:lnTo>
                          <a:pt x="25" y="187"/>
                        </a:lnTo>
                        <a:lnTo>
                          <a:pt x="33" y="176"/>
                        </a:lnTo>
                        <a:lnTo>
                          <a:pt x="41" y="163"/>
                        </a:lnTo>
                        <a:lnTo>
                          <a:pt x="47" y="150"/>
                        </a:lnTo>
                        <a:lnTo>
                          <a:pt x="53" y="138"/>
                        </a:lnTo>
                        <a:lnTo>
                          <a:pt x="55" y="125"/>
                        </a:lnTo>
                        <a:lnTo>
                          <a:pt x="55" y="116"/>
                        </a:lnTo>
                        <a:lnTo>
                          <a:pt x="72" y="110"/>
                        </a:lnTo>
                        <a:lnTo>
                          <a:pt x="94" y="102"/>
                        </a:lnTo>
                        <a:lnTo>
                          <a:pt x="120" y="90"/>
                        </a:lnTo>
                        <a:lnTo>
                          <a:pt x="146" y="78"/>
                        </a:lnTo>
                        <a:lnTo>
                          <a:pt x="173" y="63"/>
                        </a:lnTo>
                        <a:lnTo>
                          <a:pt x="197" y="47"/>
                        </a:lnTo>
                        <a:lnTo>
                          <a:pt x="219" y="30"/>
                        </a:lnTo>
                        <a:lnTo>
                          <a:pt x="236" y="13"/>
                        </a:lnTo>
                        <a:lnTo>
                          <a:pt x="239" y="7"/>
                        </a:lnTo>
                        <a:lnTo>
                          <a:pt x="239" y="3"/>
                        </a:lnTo>
                        <a:lnTo>
                          <a:pt x="237" y="0"/>
                        </a:lnTo>
                        <a:lnTo>
                          <a:pt x="231" y="4"/>
                        </a:lnTo>
                        <a:lnTo>
                          <a:pt x="209" y="22"/>
                        </a:lnTo>
                        <a:lnTo>
                          <a:pt x="184" y="38"/>
                        </a:lnTo>
                        <a:lnTo>
                          <a:pt x="159" y="53"/>
                        </a:lnTo>
                        <a:lnTo>
                          <a:pt x="133" y="67"/>
                        </a:lnTo>
                        <a:lnTo>
                          <a:pt x="110" y="78"/>
                        </a:lnTo>
                        <a:lnTo>
                          <a:pt x="90" y="86"/>
                        </a:lnTo>
                        <a:lnTo>
                          <a:pt x="73" y="91"/>
                        </a:lnTo>
                        <a:lnTo>
                          <a:pt x="62" y="94"/>
                        </a:lnTo>
                        <a:lnTo>
                          <a:pt x="49" y="97"/>
                        </a:lnTo>
                        <a:lnTo>
                          <a:pt x="42" y="102"/>
                        </a:lnTo>
                        <a:lnTo>
                          <a:pt x="39" y="109"/>
                        </a:lnTo>
                        <a:lnTo>
                          <a:pt x="38" y="116"/>
                        </a:lnTo>
                        <a:lnTo>
                          <a:pt x="37" y="121"/>
                        </a:lnTo>
                        <a:lnTo>
                          <a:pt x="34" y="129"/>
                        </a:lnTo>
                        <a:lnTo>
                          <a:pt x="31" y="141"/>
                        </a:lnTo>
                        <a:lnTo>
                          <a:pt x="26" y="154"/>
                        </a:lnTo>
                        <a:lnTo>
                          <a:pt x="21" y="168"/>
                        </a:lnTo>
                        <a:lnTo>
                          <a:pt x="15" y="180"/>
                        </a:lnTo>
                        <a:lnTo>
                          <a:pt x="8" y="192"/>
                        </a:lnTo>
                        <a:lnTo>
                          <a:pt x="2" y="202"/>
                        </a:lnTo>
                        <a:lnTo>
                          <a:pt x="0" y="208"/>
                        </a:lnTo>
                        <a:lnTo>
                          <a:pt x="2" y="210"/>
                        </a:lnTo>
                        <a:lnTo>
                          <a:pt x="7" y="210"/>
                        </a:lnTo>
                        <a:lnTo>
                          <a:pt x="12" y="2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6" name="Freeform 358"/>
                  <p:cNvSpPr>
                    <a:spLocks/>
                  </p:cNvSpPr>
                  <p:nvPr/>
                </p:nvSpPr>
                <p:spPr bwMode="auto">
                  <a:xfrm>
                    <a:off x="3094" y="2210"/>
                    <a:ext cx="117" cy="101"/>
                  </a:xfrm>
                  <a:custGeom>
                    <a:avLst/>
                    <a:gdLst>
                      <a:gd name="T0" fmla="*/ 222 w 235"/>
                      <a:gd name="T1" fmla="*/ 8 h 203"/>
                      <a:gd name="T2" fmla="*/ 214 w 235"/>
                      <a:gd name="T3" fmla="*/ 19 h 203"/>
                      <a:gd name="T4" fmla="*/ 200 w 235"/>
                      <a:gd name="T5" fmla="*/ 38 h 203"/>
                      <a:gd name="T6" fmla="*/ 182 w 235"/>
                      <a:gd name="T7" fmla="*/ 61 h 203"/>
                      <a:gd name="T8" fmla="*/ 161 w 235"/>
                      <a:gd name="T9" fmla="*/ 89 h 203"/>
                      <a:gd name="T10" fmla="*/ 140 w 235"/>
                      <a:gd name="T11" fmla="*/ 117 h 203"/>
                      <a:gd name="T12" fmla="*/ 122 w 235"/>
                      <a:gd name="T13" fmla="*/ 141 h 203"/>
                      <a:gd name="T14" fmla="*/ 108 w 235"/>
                      <a:gd name="T15" fmla="*/ 161 h 203"/>
                      <a:gd name="T16" fmla="*/ 100 w 235"/>
                      <a:gd name="T17" fmla="*/ 175 h 203"/>
                      <a:gd name="T18" fmla="*/ 87 w 235"/>
                      <a:gd name="T19" fmla="*/ 176 h 203"/>
                      <a:gd name="T20" fmla="*/ 74 w 235"/>
                      <a:gd name="T21" fmla="*/ 178 h 203"/>
                      <a:gd name="T22" fmla="*/ 60 w 235"/>
                      <a:gd name="T23" fmla="*/ 180 h 203"/>
                      <a:gd name="T24" fmla="*/ 46 w 235"/>
                      <a:gd name="T25" fmla="*/ 182 h 203"/>
                      <a:gd name="T26" fmla="*/ 32 w 235"/>
                      <a:gd name="T27" fmla="*/ 186 h 203"/>
                      <a:gd name="T28" fmla="*/ 22 w 235"/>
                      <a:gd name="T29" fmla="*/ 189 h 203"/>
                      <a:gd name="T30" fmla="*/ 13 w 235"/>
                      <a:gd name="T31" fmla="*/ 191 h 203"/>
                      <a:gd name="T32" fmla="*/ 6 w 235"/>
                      <a:gd name="T33" fmla="*/ 194 h 203"/>
                      <a:gd name="T34" fmla="*/ 0 w 235"/>
                      <a:gd name="T35" fmla="*/ 198 h 203"/>
                      <a:gd name="T36" fmla="*/ 0 w 235"/>
                      <a:gd name="T37" fmla="*/ 202 h 203"/>
                      <a:gd name="T38" fmla="*/ 3 w 235"/>
                      <a:gd name="T39" fmla="*/ 203 h 203"/>
                      <a:gd name="T40" fmla="*/ 10 w 235"/>
                      <a:gd name="T41" fmla="*/ 202 h 203"/>
                      <a:gd name="T42" fmla="*/ 17 w 235"/>
                      <a:gd name="T43" fmla="*/ 201 h 203"/>
                      <a:gd name="T44" fmla="*/ 26 w 235"/>
                      <a:gd name="T45" fmla="*/ 199 h 203"/>
                      <a:gd name="T46" fmla="*/ 38 w 235"/>
                      <a:gd name="T47" fmla="*/ 197 h 203"/>
                      <a:gd name="T48" fmla="*/ 51 w 235"/>
                      <a:gd name="T49" fmla="*/ 196 h 203"/>
                      <a:gd name="T50" fmla="*/ 64 w 235"/>
                      <a:gd name="T51" fmla="*/ 195 h 203"/>
                      <a:gd name="T52" fmla="*/ 76 w 235"/>
                      <a:gd name="T53" fmla="*/ 195 h 203"/>
                      <a:gd name="T54" fmla="*/ 85 w 235"/>
                      <a:gd name="T55" fmla="*/ 195 h 203"/>
                      <a:gd name="T56" fmla="*/ 91 w 235"/>
                      <a:gd name="T57" fmla="*/ 196 h 203"/>
                      <a:gd name="T58" fmla="*/ 102 w 235"/>
                      <a:gd name="T59" fmla="*/ 197 h 203"/>
                      <a:gd name="T60" fmla="*/ 111 w 235"/>
                      <a:gd name="T61" fmla="*/ 195 h 203"/>
                      <a:gd name="T62" fmla="*/ 116 w 235"/>
                      <a:gd name="T63" fmla="*/ 189 h 203"/>
                      <a:gd name="T64" fmla="*/ 120 w 235"/>
                      <a:gd name="T65" fmla="*/ 180 h 203"/>
                      <a:gd name="T66" fmla="*/ 125 w 235"/>
                      <a:gd name="T67" fmla="*/ 167 h 203"/>
                      <a:gd name="T68" fmla="*/ 138 w 235"/>
                      <a:gd name="T69" fmla="*/ 146 h 203"/>
                      <a:gd name="T70" fmla="*/ 154 w 235"/>
                      <a:gd name="T71" fmla="*/ 121 h 203"/>
                      <a:gd name="T72" fmla="*/ 174 w 235"/>
                      <a:gd name="T73" fmla="*/ 93 h 203"/>
                      <a:gd name="T74" fmla="*/ 193 w 235"/>
                      <a:gd name="T75" fmla="*/ 66 h 203"/>
                      <a:gd name="T76" fmla="*/ 211 w 235"/>
                      <a:gd name="T77" fmla="*/ 40 h 203"/>
                      <a:gd name="T78" fmla="*/ 225 w 235"/>
                      <a:gd name="T79" fmla="*/ 22 h 203"/>
                      <a:gd name="T80" fmla="*/ 233 w 235"/>
                      <a:gd name="T81" fmla="*/ 10 h 203"/>
                      <a:gd name="T82" fmla="*/ 235 w 235"/>
                      <a:gd name="T83" fmla="*/ 4 h 203"/>
                      <a:gd name="T84" fmla="*/ 233 w 235"/>
                      <a:gd name="T85" fmla="*/ 0 h 203"/>
                      <a:gd name="T86" fmla="*/ 228 w 235"/>
                      <a:gd name="T87" fmla="*/ 1 h 203"/>
                      <a:gd name="T88" fmla="*/ 222 w 235"/>
                      <a:gd name="T89" fmla="*/ 8 h 20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5"/>
                      <a:gd name="T136" fmla="*/ 0 h 203"/>
                      <a:gd name="T137" fmla="*/ 235 w 235"/>
                      <a:gd name="T138" fmla="*/ 203 h 20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5" h="203">
                        <a:moveTo>
                          <a:pt x="222" y="8"/>
                        </a:moveTo>
                        <a:lnTo>
                          <a:pt x="214" y="19"/>
                        </a:lnTo>
                        <a:lnTo>
                          <a:pt x="200" y="38"/>
                        </a:lnTo>
                        <a:lnTo>
                          <a:pt x="182" y="61"/>
                        </a:lnTo>
                        <a:lnTo>
                          <a:pt x="161" y="89"/>
                        </a:lnTo>
                        <a:lnTo>
                          <a:pt x="140" y="117"/>
                        </a:lnTo>
                        <a:lnTo>
                          <a:pt x="122" y="141"/>
                        </a:lnTo>
                        <a:lnTo>
                          <a:pt x="108" y="161"/>
                        </a:lnTo>
                        <a:lnTo>
                          <a:pt x="100" y="175"/>
                        </a:lnTo>
                        <a:lnTo>
                          <a:pt x="87" y="176"/>
                        </a:lnTo>
                        <a:lnTo>
                          <a:pt x="74" y="178"/>
                        </a:lnTo>
                        <a:lnTo>
                          <a:pt x="60" y="180"/>
                        </a:lnTo>
                        <a:lnTo>
                          <a:pt x="46" y="182"/>
                        </a:lnTo>
                        <a:lnTo>
                          <a:pt x="32" y="186"/>
                        </a:lnTo>
                        <a:lnTo>
                          <a:pt x="22" y="189"/>
                        </a:lnTo>
                        <a:lnTo>
                          <a:pt x="13" y="191"/>
                        </a:lnTo>
                        <a:lnTo>
                          <a:pt x="6" y="194"/>
                        </a:lnTo>
                        <a:lnTo>
                          <a:pt x="0" y="198"/>
                        </a:lnTo>
                        <a:lnTo>
                          <a:pt x="0" y="202"/>
                        </a:lnTo>
                        <a:lnTo>
                          <a:pt x="3" y="203"/>
                        </a:lnTo>
                        <a:lnTo>
                          <a:pt x="10" y="202"/>
                        </a:lnTo>
                        <a:lnTo>
                          <a:pt x="17" y="201"/>
                        </a:lnTo>
                        <a:lnTo>
                          <a:pt x="26" y="199"/>
                        </a:lnTo>
                        <a:lnTo>
                          <a:pt x="38" y="197"/>
                        </a:lnTo>
                        <a:lnTo>
                          <a:pt x="51" y="196"/>
                        </a:lnTo>
                        <a:lnTo>
                          <a:pt x="64" y="195"/>
                        </a:lnTo>
                        <a:lnTo>
                          <a:pt x="76" y="195"/>
                        </a:lnTo>
                        <a:lnTo>
                          <a:pt x="85" y="195"/>
                        </a:lnTo>
                        <a:lnTo>
                          <a:pt x="91" y="196"/>
                        </a:lnTo>
                        <a:lnTo>
                          <a:pt x="102" y="197"/>
                        </a:lnTo>
                        <a:lnTo>
                          <a:pt x="111" y="195"/>
                        </a:lnTo>
                        <a:lnTo>
                          <a:pt x="116" y="189"/>
                        </a:lnTo>
                        <a:lnTo>
                          <a:pt x="120" y="180"/>
                        </a:lnTo>
                        <a:lnTo>
                          <a:pt x="125" y="167"/>
                        </a:lnTo>
                        <a:lnTo>
                          <a:pt x="138" y="146"/>
                        </a:lnTo>
                        <a:lnTo>
                          <a:pt x="154" y="121"/>
                        </a:lnTo>
                        <a:lnTo>
                          <a:pt x="174" y="93"/>
                        </a:lnTo>
                        <a:lnTo>
                          <a:pt x="193" y="66"/>
                        </a:lnTo>
                        <a:lnTo>
                          <a:pt x="211" y="40"/>
                        </a:lnTo>
                        <a:lnTo>
                          <a:pt x="225" y="22"/>
                        </a:lnTo>
                        <a:lnTo>
                          <a:pt x="233" y="10"/>
                        </a:lnTo>
                        <a:lnTo>
                          <a:pt x="235" y="4"/>
                        </a:lnTo>
                        <a:lnTo>
                          <a:pt x="233" y="0"/>
                        </a:lnTo>
                        <a:lnTo>
                          <a:pt x="228" y="1"/>
                        </a:lnTo>
                        <a:lnTo>
                          <a:pt x="22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7" name="Freeform 359"/>
                  <p:cNvSpPr>
                    <a:spLocks/>
                  </p:cNvSpPr>
                  <p:nvPr/>
                </p:nvSpPr>
                <p:spPr bwMode="auto">
                  <a:xfrm>
                    <a:off x="3177" y="2510"/>
                    <a:ext cx="61" cy="50"/>
                  </a:xfrm>
                  <a:custGeom>
                    <a:avLst/>
                    <a:gdLst>
                      <a:gd name="T0" fmla="*/ 115 w 121"/>
                      <a:gd name="T1" fmla="*/ 90 h 99"/>
                      <a:gd name="T2" fmla="*/ 109 w 121"/>
                      <a:gd name="T3" fmla="*/ 87 h 99"/>
                      <a:gd name="T4" fmla="*/ 100 w 121"/>
                      <a:gd name="T5" fmla="*/ 85 h 99"/>
                      <a:gd name="T6" fmla="*/ 89 w 121"/>
                      <a:gd name="T7" fmla="*/ 82 h 99"/>
                      <a:gd name="T8" fmla="*/ 75 w 121"/>
                      <a:gd name="T9" fmla="*/ 79 h 99"/>
                      <a:gd name="T10" fmla="*/ 61 w 121"/>
                      <a:gd name="T11" fmla="*/ 77 h 99"/>
                      <a:gd name="T12" fmla="*/ 46 w 121"/>
                      <a:gd name="T13" fmla="*/ 75 h 99"/>
                      <a:gd name="T14" fmla="*/ 32 w 121"/>
                      <a:gd name="T15" fmla="*/ 75 h 99"/>
                      <a:gd name="T16" fmla="*/ 20 w 121"/>
                      <a:gd name="T17" fmla="*/ 77 h 99"/>
                      <a:gd name="T18" fmla="*/ 23 w 121"/>
                      <a:gd name="T19" fmla="*/ 61 h 99"/>
                      <a:gd name="T20" fmla="*/ 28 w 121"/>
                      <a:gd name="T21" fmla="*/ 45 h 99"/>
                      <a:gd name="T22" fmla="*/ 29 w 121"/>
                      <a:gd name="T23" fmla="*/ 29 h 99"/>
                      <a:gd name="T24" fmla="*/ 25 w 121"/>
                      <a:gd name="T25" fmla="*/ 15 h 99"/>
                      <a:gd name="T26" fmla="*/ 18 w 121"/>
                      <a:gd name="T27" fmla="*/ 4 h 99"/>
                      <a:gd name="T28" fmla="*/ 11 w 121"/>
                      <a:gd name="T29" fmla="*/ 0 h 99"/>
                      <a:gd name="T30" fmla="*/ 8 w 121"/>
                      <a:gd name="T31" fmla="*/ 2 h 99"/>
                      <a:gd name="T32" fmla="*/ 8 w 121"/>
                      <a:gd name="T33" fmla="*/ 14 h 99"/>
                      <a:gd name="T34" fmla="*/ 9 w 121"/>
                      <a:gd name="T35" fmla="*/ 29 h 99"/>
                      <a:gd name="T36" fmla="*/ 8 w 121"/>
                      <a:gd name="T37" fmla="*/ 42 h 99"/>
                      <a:gd name="T38" fmla="*/ 5 w 121"/>
                      <a:gd name="T39" fmla="*/ 56 h 99"/>
                      <a:gd name="T40" fmla="*/ 1 w 121"/>
                      <a:gd name="T41" fmla="*/ 72 h 99"/>
                      <a:gd name="T42" fmla="*/ 0 w 121"/>
                      <a:gd name="T43" fmla="*/ 87 h 99"/>
                      <a:gd name="T44" fmla="*/ 3 w 121"/>
                      <a:gd name="T45" fmla="*/ 97 h 99"/>
                      <a:gd name="T46" fmla="*/ 13 w 121"/>
                      <a:gd name="T47" fmla="*/ 99 h 99"/>
                      <a:gd name="T48" fmla="*/ 26 w 121"/>
                      <a:gd name="T49" fmla="*/ 97 h 99"/>
                      <a:gd name="T50" fmla="*/ 35 w 121"/>
                      <a:gd name="T51" fmla="*/ 94 h 99"/>
                      <a:gd name="T52" fmla="*/ 46 w 121"/>
                      <a:gd name="T53" fmla="*/ 93 h 99"/>
                      <a:gd name="T54" fmla="*/ 60 w 121"/>
                      <a:gd name="T55" fmla="*/ 93 h 99"/>
                      <a:gd name="T56" fmla="*/ 74 w 121"/>
                      <a:gd name="T57" fmla="*/ 93 h 99"/>
                      <a:gd name="T58" fmla="*/ 86 w 121"/>
                      <a:gd name="T59" fmla="*/ 94 h 99"/>
                      <a:gd name="T60" fmla="*/ 98 w 121"/>
                      <a:gd name="T61" fmla="*/ 95 h 99"/>
                      <a:gd name="T62" fmla="*/ 107 w 121"/>
                      <a:gd name="T63" fmla="*/ 97 h 99"/>
                      <a:gd name="T64" fmla="*/ 113 w 121"/>
                      <a:gd name="T65" fmla="*/ 98 h 99"/>
                      <a:gd name="T66" fmla="*/ 119 w 121"/>
                      <a:gd name="T67" fmla="*/ 98 h 99"/>
                      <a:gd name="T68" fmla="*/ 121 w 121"/>
                      <a:gd name="T69" fmla="*/ 95 h 99"/>
                      <a:gd name="T70" fmla="*/ 121 w 121"/>
                      <a:gd name="T71" fmla="*/ 93 h 99"/>
                      <a:gd name="T72" fmla="*/ 115 w 121"/>
                      <a:gd name="T73" fmla="*/ 90 h 9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1"/>
                      <a:gd name="T112" fmla="*/ 0 h 99"/>
                      <a:gd name="T113" fmla="*/ 121 w 121"/>
                      <a:gd name="T114" fmla="*/ 99 h 9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1" h="99">
                        <a:moveTo>
                          <a:pt x="115" y="90"/>
                        </a:moveTo>
                        <a:lnTo>
                          <a:pt x="109" y="87"/>
                        </a:lnTo>
                        <a:lnTo>
                          <a:pt x="100" y="85"/>
                        </a:lnTo>
                        <a:lnTo>
                          <a:pt x="89" y="82"/>
                        </a:lnTo>
                        <a:lnTo>
                          <a:pt x="75" y="79"/>
                        </a:lnTo>
                        <a:lnTo>
                          <a:pt x="61" y="77"/>
                        </a:lnTo>
                        <a:lnTo>
                          <a:pt x="46" y="75"/>
                        </a:lnTo>
                        <a:lnTo>
                          <a:pt x="32" y="75"/>
                        </a:lnTo>
                        <a:lnTo>
                          <a:pt x="20" y="77"/>
                        </a:lnTo>
                        <a:lnTo>
                          <a:pt x="23" y="61"/>
                        </a:lnTo>
                        <a:lnTo>
                          <a:pt x="28" y="45"/>
                        </a:lnTo>
                        <a:lnTo>
                          <a:pt x="29" y="29"/>
                        </a:lnTo>
                        <a:lnTo>
                          <a:pt x="25" y="15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8" y="14"/>
                        </a:lnTo>
                        <a:lnTo>
                          <a:pt x="9" y="29"/>
                        </a:lnTo>
                        <a:lnTo>
                          <a:pt x="8" y="42"/>
                        </a:lnTo>
                        <a:lnTo>
                          <a:pt x="5" y="56"/>
                        </a:lnTo>
                        <a:lnTo>
                          <a:pt x="1" y="72"/>
                        </a:lnTo>
                        <a:lnTo>
                          <a:pt x="0" y="87"/>
                        </a:lnTo>
                        <a:lnTo>
                          <a:pt x="3" y="97"/>
                        </a:lnTo>
                        <a:lnTo>
                          <a:pt x="13" y="99"/>
                        </a:lnTo>
                        <a:lnTo>
                          <a:pt x="26" y="97"/>
                        </a:lnTo>
                        <a:lnTo>
                          <a:pt x="35" y="94"/>
                        </a:lnTo>
                        <a:lnTo>
                          <a:pt x="46" y="93"/>
                        </a:lnTo>
                        <a:lnTo>
                          <a:pt x="60" y="93"/>
                        </a:lnTo>
                        <a:lnTo>
                          <a:pt x="74" y="93"/>
                        </a:lnTo>
                        <a:lnTo>
                          <a:pt x="86" y="94"/>
                        </a:lnTo>
                        <a:lnTo>
                          <a:pt x="98" y="95"/>
                        </a:lnTo>
                        <a:lnTo>
                          <a:pt x="107" y="97"/>
                        </a:lnTo>
                        <a:lnTo>
                          <a:pt x="113" y="98"/>
                        </a:lnTo>
                        <a:lnTo>
                          <a:pt x="119" y="98"/>
                        </a:lnTo>
                        <a:lnTo>
                          <a:pt x="121" y="95"/>
                        </a:lnTo>
                        <a:lnTo>
                          <a:pt x="121" y="93"/>
                        </a:lnTo>
                        <a:lnTo>
                          <a:pt x="115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8" name="Freeform 360"/>
                  <p:cNvSpPr>
                    <a:spLocks/>
                  </p:cNvSpPr>
                  <p:nvPr/>
                </p:nvSpPr>
                <p:spPr bwMode="auto">
                  <a:xfrm>
                    <a:off x="3194" y="2499"/>
                    <a:ext cx="38" cy="46"/>
                  </a:xfrm>
                  <a:custGeom>
                    <a:avLst/>
                    <a:gdLst>
                      <a:gd name="T0" fmla="*/ 51 w 75"/>
                      <a:gd name="T1" fmla="*/ 2 h 92"/>
                      <a:gd name="T2" fmla="*/ 45 w 75"/>
                      <a:gd name="T3" fmla="*/ 4 h 92"/>
                      <a:gd name="T4" fmla="*/ 38 w 75"/>
                      <a:gd name="T5" fmla="*/ 5 h 92"/>
                      <a:gd name="T6" fmla="*/ 34 w 75"/>
                      <a:gd name="T7" fmla="*/ 7 h 92"/>
                      <a:gd name="T8" fmla="*/ 28 w 75"/>
                      <a:gd name="T9" fmla="*/ 7 h 92"/>
                      <a:gd name="T10" fmla="*/ 22 w 75"/>
                      <a:gd name="T11" fmla="*/ 8 h 92"/>
                      <a:gd name="T12" fmla="*/ 18 w 75"/>
                      <a:gd name="T13" fmla="*/ 8 h 92"/>
                      <a:gd name="T14" fmla="*/ 12 w 75"/>
                      <a:gd name="T15" fmla="*/ 8 h 92"/>
                      <a:gd name="T16" fmla="*/ 7 w 75"/>
                      <a:gd name="T17" fmla="*/ 8 h 92"/>
                      <a:gd name="T18" fmla="*/ 2 w 75"/>
                      <a:gd name="T19" fmla="*/ 10 h 92"/>
                      <a:gd name="T20" fmla="*/ 0 w 75"/>
                      <a:gd name="T21" fmla="*/ 14 h 92"/>
                      <a:gd name="T22" fmla="*/ 3 w 75"/>
                      <a:gd name="T23" fmla="*/ 18 h 92"/>
                      <a:gd name="T24" fmla="*/ 6 w 75"/>
                      <a:gd name="T25" fmla="*/ 22 h 92"/>
                      <a:gd name="T26" fmla="*/ 11 w 75"/>
                      <a:gd name="T27" fmla="*/ 24 h 92"/>
                      <a:gd name="T28" fmla="*/ 18 w 75"/>
                      <a:gd name="T29" fmla="*/ 24 h 92"/>
                      <a:gd name="T30" fmla="*/ 25 w 75"/>
                      <a:gd name="T31" fmla="*/ 25 h 92"/>
                      <a:gd name="T32" fmla="*/ 31 w 75"/>
                      <a:gd name="T33" fmla="*/ 24 h 92"/>
                      <a:gd name="T34" fmla="*/ 40 w 75"/>
                      <a:gd name="T35" fmla="*/ 24 h 92"/>
                      <a:gd name="T36" fmla="*/ 46 w 75"/>
                      <a:gd name="T37" fmla="*/ 23 h 92"/>
                      <a:gd name="T38" fmla="*/ 52 w 75"/>
                      <a:gd name="T39" fmla="*/ 22 h 92"/>
                      <a:gd name="T40" fmla="*/ 58 w 75"/>
                      <a:gd name="T41" fmla="*/ 20 h 92"/>
                      <a:gd name="T42" fmla="*/ 59 w 75"/>
                      <a:gd name="T43" fmla="*/ 39 h 92"/>
                      <a:gd name="T44" fmla="*/ 60 w 75"/>
                      <a:gd name="T45" fmla="*/ 58 h 92"/>
                      <a:gd name="T46" fmla="*/ 63 w 75"/>
                      <a:gd name="T47" fmla="*/ 75 h 92"/>
                      <a:gd name="T48" fmla="*/ 64 w 75"/>
                      <a:gd name="T49" fmla="*/ 86 h 92"/>
                      <a:gd name="T50" fmla="*/ 67 w 75"/>
                      <a:gd name="T51" fmla="*/ 91 h 92"/>
                      <a:gd name="T52" fmla="*/ 72 w 75"/>
                      <a:gd name="T53" fmla="*/ 92 h 92"/>
                      <a:gd name="T54" fmla="*/ 74 w 75"/>
                      <a:gd name="T55" fmla="*/ 87 h 92"/>
                      <a:gd name="T56" fmla="*/ 74 w 75"/>
                      <a:gd name="T57" fmla="*/ 77 h 92"/>
                      <a:gd name="T58" fmla="*/ 73 w 75"/>
                      <a:gd name="T59" fmla="*/ 61 h 92"/>
                      <a:gd name="T60" fmla="*/ 73 w 75"/>
                      <a:gd name="T61" fmla="*/ 41 h 92"/>
                      <a:gd name="T62" fmla="*/ 74 w 75"/>
                      <a:gd name="T63" fmla="*/ 23 h 92"/>
                      <a:gd name="T64" fmla="*/ 75 w 75"/>
                      <a:gd name="T65" fmla="*/ 10 h 92"/>
                      <a:gd name="T66" fmla="*/ 74 w 75"/>
                      <a:gd name="T67" fmla="*/ 4 h 92"/>
                      <a:gd name="T68" fmla="*/ 69 w 75"/>
                      <a:gd name="T69" fmla="*/ 1 h 92"/>
                      <a:gd name="T70" fmla="*/ 61 w 75"/>
                      <a:gd name="T71" fmla="*/ 0 h 92"/>
                      <a:gd name="T72" fmla="*/ 51 w 75"/>
                      <a:gd name="T73" fmla="*/ 2 h 9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5"/>
                      <a:gd name="T112" fmla="*/ 0 h 92"/>
                      <a:gd name="T113" fmla="*/ 75 w 75"/>
                      <a:gd name="T114" fmla="*/ 92 h 9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5" h="92">
                        <a:moveTo>
                          <a:pt x="51" y="2"/>
                        </a:moveTo>
                        <a:lnTo>
                          <a:pt x="45" y="4"/>
                        </a:lnTo>
                        <a:lnTo>
                          <a:pt x="38" y="5"/>
                        </a:lnTo>
                        <a:lnTo>
                          <a:pt x="34" y="7"/>
                        </a:lnTo>
                        <a:lnTo>
                          <a:pt x="28" y="7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2" y="8"/>
                        </a:lnTo>
                        <a:lnTo>
                          <a:pt x="7" y="8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3" y="18"/>
                        </a:lnTo>
                        <a:lnTo>
                          <a:pt x="6" y="22"/>
                        </a:lnTo>
                        <a:lnTo>
                          <a:pt x="11" y="24"/>
                        </a:lnTo>
                        <a:lnTo>
                          <a:pt x="18" y="24"/>
                        </a:lnTo>
                        <a:lnTo>
                          <a:pt x="25" y="25"/>
                        </a:lnTo>
                        <a:lnTo>
                          <a:pt x="31" y="24"/>
                        </a:lnTo>
                        <a:lnTo>
                          <a:pt x="40" y="24"/>
                        </a:lnTo>
                        <a:lnTo>
                          <a:pt x="46" y="23"/>
                        </a:lnTo>
                        <a:lnTo>
                          <a:pt x="52" y="22"/>
                        </a:lnTo>
                        <a:lnTo>
                          <a:pt x="58" y="20"/>
                        </a:lnTo>
                        <a:lnTo>
                          <a:pt x="59" y="39"/>
                        </a:lnTo>
                        <a:lnTo>
                          <a:pt x="60" y="58"/>
                        </a:lnTo>
                        <a:lnTo>
                          <a:pt x="63" y="75"/>
                        </a:lnTo>
                        <a:lnTo>
                          <a:pt x="64" y="86"/>
                        </a:lnTo>
                        <a:lnTo>
                          <a:pt x="67" y="91"/>
                        </a:lnTo>
                        <a:lnTo>
                          <a:pt x="72" y="92"/>
                        </a:lnTo>
                        <a:lnTo>
                          <a:pt x="74" y="87"/>
                        </a:lnTo>
                        <a:lnTo>
                          <a:pt x="74" y="77"/>
                        </a:lnTo>
                        <a:lnTo>
                          <a:pt x="73" y="61"/>
                        </a:lnTo>
                        <a:lnTo>
                          <a:pt x="73" y="41"/>
                        </a:lnTo>
                        <a:lnTo>
                          <a:pt x="74" y="23"/>
                        </a:lnTo>
                        <a:lnTo>
                          <a:pt x="75" y="10"/>
                        </a:lnTo>
                        <a:lnTo>
                          <a:pt x="74" y="4"/>
                        </a:lnTo>
                        <a:lnTo>
                          <a:pt x="69" y="1"/>
                        </a:lnTo>
                        <a:lnTo>
                          <a:pt x="61" y="0"/>
                        </a:lnTo>
                        <a:lnTo>
                          <a:pt x="51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39" name="Freeform 361"/>
                  <p:cNvSpPr>
                    <a:spLocks/>
                  </p:cNvSpPr>
                  <p:nvPr/>
                </p:nvSpPr>
                <p:spPr bwMode="auto">
                  <a:xfrm>
                    <a:off x="3163" y="2455"/>
                    <a:ext cx="55" cy="11"/>
                  </a:xfrm>
                  <a:custGeom>
                    <a:avLst/>
                    <a:gdLst>
                      <a:gd name="T0" fmla="*/ 16 w 111"/>
                      <a:gd name="T1" fmla="*/ 0 h 22"/>
                      <a:gd name="T2" fmla="*/ 5 w 111"/>
                      <a:gd name="T3" fmla="*/ 2 h 22"/>
                      <a:gd name="T4" fmla="*/ 0 w 111"/>
                      <a:gd name="T5" fmla="*/ 8 h 22"/>
                      <a:gd name="T6" fmla="*/ 1 w 111"/>
                      <a:gd name="T7" fmla="*/ 16 h 22"/>
                      <a:gd name="T8" fmla="*/ 12 w 111"/>
                      <a:gd name="T9" fmla="*/ 21 h 22"/>
                      <a:gd name="T10" fmla="*/ 22 w 111"/>
                      <a:gd name="T11" fmla="*/ 22 h 22"/>
                      <a:gd name="T12" fmla="*/ 35 w 111"/>
                      <a:gd name="T13" fmla="*/ 22 h 22"/>
                      <a:gd name="T14" fmla="*/ 47 w 111"/>
                      <a:gd name="T15" fmla="*/ 22 h 22"/>
                      <a:gd name="T16" fmla="*/ 61 w 111"/>
                      <a:gd name="T17" fmla="*/ 21 h 22"/>
                      <a:gd name="T18" fmla="*/ 75 w 111"/>
                      <a:gd name="T19" fmla="*/ 20 h 22"/>
                      <a:gd name="T20" fmla="*/ 87 w 111"/>
                      <a:gd name="T21" fmla="*/ 17 h 22"/>
                      <a:gd name="T22" fmla="*/ 97 w 111"/>
                      <a:gd name="T23" fmla="*/ 15 h 22"/>
                      <a:gd name="T24" fmla="*/ 105 w 111"/>
                      <a:gd name="T25" fmla="*/ 13 h 22"/>
                      <a:gd name="T26" fmla="*/ 111 w 111"/>
                      <a:gd name="T27" fmla="*/ 8 h 22"/>
                      <a:gd name="T28" fmla="*/ 110 w 111"/>
                      <a:gd name="T29" fmla="*/ 4 h 22"/>
                      <a:gd name="T30" fmla="*/ 105 w 111"/>
                      <a:gd name="T31" fmla="*/ 1 h 22"/>
                      <a:gd name="T32" fmla="*/ 97 w 111"/>
                      <a:gd name="T33" fmla="*/ 2 h 22"/>
                      <a:gd name="T34" fmla="*/ 89 w 111"/>
                      <a:gd name="T35" fmla="*/ 4 h 22"/>
                      <a:gd name="T36" fmla="*/ 80 w 111"/>
                      <a:gd name="T37" fmla="*/ 5 h 22"/>
                      <a:gd name="T38" fmla="*/ 68 w 111"/>
                      <a:gd name="T39" fmla="*/ 5 h 22"/>
                      <a:gd name="T40" fmla="*/ 57 w 111"/>
                      <a:gd name="T41" fmla="*/ 4 h 22"/>
                      <a:gd name="T42" fmla="*/ 45 w 111"/>
                      <a:gd name="T43" fmla="*/ 2 h 22"/>
                      <a:gd name="T44" fmla="*/ 34 w 111"/>
                      <a:gd name="T45" fmla="*/ 1 h 22"/>
                      <a:gd name="T46" fmla="*/ 24 w 111"/>
                      <a:gd name="T47" fmla="*/ 1 h 22"/>
                      <a:gd name="T48" fmla="*/ 16 w 111"/>
                      <a:gd name="T49" fmla="*/ 0 h 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1"/>
                      <a:gd name="T76" fmla="*/ 0 h 22"/>
                      <a:gd name="T77" fmla="*/ 111 w 111"/>
                      <a:gd name="T78" fmla="*/ 22 h 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1" h="22">
                        <a:moveTo>
                          <a:pt x="16" y="0"/>
                        </a:moveTo>
                        <a:lnTo>
                          <a:pt x="5" y="2"/>
                        </a:lnTo>
                        <a:lnTo>
                          <a:pt x="0" y="8"/>
                        </a:lnTo>
                        <a:lnTo>
                          <a:pt x="1" y="16"/>
                        </a:lnTo>
                        <a:lnTo>
                          <a:pt x="12" y="21"/>
                        </a:lnTo>
                        <a:lnTo>
                          <a:pt x="22" y="22"/>
                        </a:lnTo>
                        <a:lnTo>
                          <a:pt x="35" y="22"/>
                        </a:lnTo>
                        <a:lnTo>
                          <a:pt x="47" y="22"/>
                        </a:lnTo>
                        <a:lnTo>
                          <a:pt x="61" y="21"/>
                        </a:lnTo>
                        <a:lnTo>
                          <a:pt x="75" y="20"/>
                        </a:lnTo>
                        <a:lnTo>
                          <a:pt x="87" y="17"/>
                        </a:lnTo>
                        <a:lnTo>
                          <a:pt x="97" y="15"/>
                        </a:lnTo>
                        <a:lnTo>
                          <a:pt x="105" y="13"/>
                        </a:lnTo>
                        <a:lnTo>
                          <a:pt x="111" y="8"/>
                        </a:lnTo>
                        <a:lnTo>
                          <a:pt x="110" y="4"/>
                        </a:lnTo>
                        <a:lnTo>
                          <a:pt x="105" y="1"/>
                        </a:lnTo>
                        <a:lnTo>
                          <a:pt x="97" y="2"/>
                        </a:lnTo>
                        <a:lnTo>
                          <a:pt x="89" y="4"/>
                        </a:lnTo>
                        <a:lnTo>
                          <a:pt x="80" y="5"/>
                        </a:lnTo>
                        <a:lnTo>
                          <a:pt x="68" y="5"/>
                        </a:lnTo>
                        <a:lnTo>
                          <a:pt x="57" y="4"/>
                        </a:lnTo>
                        <a:lnTo>
                          <a:pt x="45" y="2"/>
                        </a:lnTo>
                        <a:lnTo>
                          <a:pt x="34" y="1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0" name="Freeform 362"/>
                  <p:cNvSpPr>
                    <a:spLocks/>
                  </p:cNvSpPr>
                  <p:nvPr/>
                </p:nvSpPr>
                <p:spPr bwMode="auto">
                  <a:xfrm>
                    <a:off x="3134" y="2475"/>
                    <a:ext cx="20" cy="53"/>
                  </a:xfrm>
                  <a:custGeom>
                    <a:avLst/>
                    <a:gdLst>
                      <a:gd name="T0" fmla="*/ 40 w 41"/>
                      <a:gd name="T1" fmla="*/ 94 h 106"/>
                      <a:gd name="T2" fmla="*/ 41 w 41"/>
                      <a:gd name="T3" fmla="*/ 75 h 106"/>
                      <a:gd name="T4" fmla="*/ 40 w 41"/>
                      <a:gd name="T5" fmla="*/ 50 h 106"/>
                      <a:gd name="T6" fmla="*/ 34 w 41"/>
                      <a:gd name="T7" fmla="*/ 26 h 106"/>
                      <a:gd name="T8" fmla="*/ 25 w 41"/>
                      <a:gd name="T9" fmla="*/ 7 h 106"/>
                      <a:gd name="T10" fmla="*/ 13 w 41"/>
                      <a:gd name="T11" fmla="*/ 0 h 106"/>
                      <a:gd name="T12" fmla="*/ 5 w 41"/>
                      <a:gd name="T13" fmla="*/ 3 h 106"/>
                      <a:gd name="T14" fmla="*/ 0 w 41"/>
                      <a:gd name="T15" fmla="*/ 11 h 106"/>
                      <a:gd name="T16" fmla="*/ 4 w 41"/>
                      <a:gd name="T17" fmla="*/ 20 h 106"/>
                      <a:gd name="T18" fmla="*/ 12 w 41"/>
                      <a:gd name="T19" fmla="*/ 31 h 106"/>
                      <a:gd name="T20" fmla="*/ 19 w 41"/>
                      <a:gd name="T21" fmla="*/ 48 h 106"/>
                      <a:gd name="T22" fmla="*/ 25 w 41"/>
                      <a:gd name="T23" fmla="*/ 68 h 106"/>
                      <a:gd name="T24" fmla="*/ 28 w 41"/>
                      <a:gd name="T25" fmla="*/ 95 h 106"/>
                      <a:gd name="T26" fmla="*/ 30 w 41"/>
                      <a:gd name="T27" fmla="*/ 103 h 106"/>
                      <a:gd name="T28" fmla="*/ 34 w 41"/>
                      <a:gd name="T29" fmla="*/ 106 h 106"/>
                      <a:gd name="T30" fmla="*/ 37 w 41"/>
                      <a:gd name="T31" fmla="*/ 104 h 106"/>
                      <a:gd name="T32" fmla="*/ 40 w 41"/>
                      <a:gd name="T33" fmla="*/ 94 h 1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106"/>
                      <a:gd name="T53" fmla="*/ 41 w 41"/>
                      <a:gd name="T54" fmla="*/ 106 h 10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106">
                        <a:moveTo>
                          <a:pt x="40" y="94"/>
                        </a:moveTo>
                        <a:lnTo>
                          <a:pt x="41" y="75"/>
                        </a:lnTo>
                        <a:lnTo>
                          <a:pt x="40" y="50"/>
                        </a:lnTo>
                        <a:lnTo>
                          <a:pt x="34" y="26"/>
                        </a:lnTo>
                        <a:lnTo>
                          <a:pt x="25" y="7"/>
                        </a:lnTo>
                        <a:lnTo>
                          <a:pt x="13" y="0"/>
                        </a:lnTo>
                        <a:lnTo>
                          <a:pt x="5" y="3"/>
                        </a:lnTo>
                        <a:lnTo>
                          <a:pt x="0" y="11"/>
                        </a:lnTo>
                        <a:lnTo>
                          <a:pt x="4" y="20"/>
                        </a:lnTo>
                        <a:lnTo>
                          <a:pt x="12" y="31"/>
                        </a:lnTo>
                        <a:lnTo>
                          <a:pt x="19" y="48"/>
                        </a:lnTo>
                        <a:lnTo>
                          <a:pt x="25" y="68"/>
                        </a:lnTo>
                        <a:lnTo>
                          <a:pt x="28" y="95"/>
                        </a:lnTo>
                        <a:lnTo>
                          <a:pt x="30" y="103"/>
                        </a:lnTo>
                        <a:lnTo>
                          <a:pt x="34" y="106"/>
                        </a:lnTo>
                        <a:lnTo>
                          <a:pt x="37" y="104"/>
                        </a:lnTo>
                        <a:lnTo>
                          <a:pt x="4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1" name="Freeform 363"/>
                  <p:cNvSpPr>
                    <a:spLocks/>
                  </p:cNvSpPr>
                  <p:nvPr/>
                </p:nvSpPr>
                <p:spPr bwMode="auto">
                  <a:xfrm>
                    <a:off x="3204" y="2321"/>
                    <a:ext cx="43" cy="34"/>
                  </a:xfrm>
                  <a:custGeom>
                    <a:avLst/>
                    <a:gdLst>
                      <a:gd name="T0" fmla="*/ 85 w 86"/>
                      <a:gd name="T1" fmla="*/ 56 h 68"/>
                      <a:gd name="T2" fmla="*/ 81 w 86"/>
                      <a:gd name="T3" fmla="*/ 47 h 68"/>
                      <a:gd name="T4" fmla="*/ 74 w 86"/>
                      <a:gd name="T5" fmla="*/ 38 h 68"/>
                      <a:gd name="T6" fmla="*/ 66 w 86"/>
                      <a:gd name="T7" fmla="*/ 28 h 68"/>
                      <a:gd name="T8" fmla="*/ 58 w 86"/>
                      <a:gd name="T9" fmla="*/ 20 h 68"/>
                      <a:gd name="T10" fmla="*/ 48 w 86"/>
                      <a:gd name="T11" fmla="*/ 12 h 68"/>
                      <a:gd name="T12" fmla="*/ 39 w 86"/>
                      <a:gd name="T13" fmla="*/ 6 h 68"/>
                      <a:gd name="T14" fmla="*/ 30 w 86"/>
                      <a:gd name="T15" fmla="*/ 2 h 68"/>
                      <a:gd name="T16" fmla="*/ 22 w 86"/>
                      <a:gd name="T17" fmla="*/ 0 h 68"/>
                      <a:gd name="T18" fmla="*/ 9 w 86"/>
                      <a:gd name="T19" fmla="*/ 0 h 68"/>
                      <a:gd name="T20" fmla="*/ 2 w 86"/>
                      <a:gd name="T21" fmla="*/ 5 h 68"/>
                      <a:gd name="T22" fmla="*/ 0 w 86"/>
                      <a:gd name="T23" fmla="*/ 12 h 68"/>
                      <a:gd name="T24" fmla="*/ 6 w 86"/>
                      <a:gd name="T25" fmla="*/ 17 h 68"/>
                      <a:gd name="T26" fmla="*/ 11 w 86"/>
                      <a:gd name="T27" fmla="*/ 18 h 68"/>
                      <a:gd name="T28" fmla="*/ 20 w 86"/>
                      <a:gd name="T29" fmla="*/ 20 h 68"/>
                      <a:gd name="T30" fmla="*/ 26 w 86"/>
                      <a:gd name="T31" fmla="*/ 25 h 68"/>
                      <a:gd name="T32" fmla="*/ 36 w 86"/>
                      <a:gd name="T33" fmla="*/ 30 h 68"/>
                      <a:gd name="T34" fmla="*/ 45 w 86"/>
                      <a:gd name="T35" fmla="*/ 36 h 68"/>
                      <a:gd name="T36" fmla="*/ 55 w 86"/>
                      <a:gd name="T37" fmla="*/ 43 h 68"/>
                      <a:gd name="T38" fmla="*/ 66 w 86"/>
                      <a:gd name="T39" fmla="*/ 54 h 68"/>
                      <a:gd name="T40" fmla="*/ 76 w 86"/>
                      <a:gd name="T41" fmla="*/ 64 h 68"/>
                      <a:gd name="T42" fmla="*/ 81 w 86"/>
                      <a:gd name="T43" fmla="*/ 68 h 68"/>
                      <a:gd name="T44" fmla="*/ 85 w 86"/>
                      <a:gd name="T45" fmla="*/ 66 h 68"/>
                      <a:gd name="T46" fmla="*/ 86 w 86"/>
                      <a:gd name="T47" fmla="*/ 63 h 68"/>
                      <a:gd name="T48" fmla="*/ 85 w 86"/>
                      <a:gd name="T49" fmla="*/ 56 h 6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6"/>
                      <a:gd name="T76" fmla="*/ 0 h 68"/>
                      <a:gd name="T77" fmla="*/ 86 w 86"/>
                      <a:gd name="T78" fmla="*/ 68 h 6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6" h="68">
                        <a:moveTo>
                          <a:pt x="85" y="56"/>
                        </a:moveTo>
                        <a:lnTo>
                          <a:pt x="81" y="47"/>
                        </a:lnTo>
                        <a:lnTo>
                          <a:pt x="74" y="38"/>
                        </a:lnTo>
                        <a:lnTo>
                          <a:pt x="66" y="28"/>
                        </a:lnTo>
                        <a:lnTo>
                          <a:pt x="58" y="20"/>
                        </a:lnTo>
                        <a:lnTo>
                          <a:pt x="48" y="12"/>
                        </a:lnTo>
                        <a:lnTo>
                          <a:pt x="39" y="6"/>
                        </a:lnTo>
                        <a:lnTo>
                          <a:pt x="30" y="2"/>
                        </a:lnTo>
                        <a:lnTo>
                          <a:pt x="22" y="0"/>
                        </a:lnTo>
                        <a:lnTo>
                          <a:pt x="9" y="0"/>
                        </a:lnTo>
                        <a:lnTo>
                          <a:pt x="2" y="5"/>
                        </a:lnTo>
                        <a:lnTo>
                          <a:pt x="0" y="12"/>
                        </a:lnTo>
                        <a:lnTo>
                          <a:pt x="6" y="17"/>
                        </a:lnTo>
                        <a:lnTo>
                          <a:pt x="11" y="18"/>
                        </a:lnTo>
                        <a:lnTo>
                          <a:pt x="20" y="20"/>
                        </a:lnTo>
                        <a:lnTo>
                          <a:pt x="26" y="25"/>
                        </a:lnTo>
                        <a:lnTo>
                          <a:pt x="36" y="30"/>
                        </a:lnTo>
                        <a:lnTo>
                          <a:pt x="45" y="36"/>
                        </a:lnTo>
                        <a:lnTo>
                          <a:pt x="55" y="43"/>
                        </a:lnTo>
                        <a:lnTo>
                          <a:pt x="66" y="54"/>
                        </a:lnTo>
                        <a:lnTo>
                          <a:pt x="76" y="64"/>
                        </a:lnTo>
                        <a:lnTo>
                          <a:pt x="81" y="68"/>
                        </a:lnTo>
                        <a:lnTo>
                          <a:pt x="85" y="66"/>
                        </a:lnTo>
                        <a:lnTo>
                          <a:pt x="86" y="63"/>
                        </a:lnTo>
                        <a:lnTo>
                          <a:pt x="85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2" name="Freeform 364"/>
                  <p:cNvSpPr>
                    <a:spLocks/>
                  </p:cNvSpPr>
                  <p:nvPr/>
                </p:nvSpPr>
                <p:spPr bwMode="auto">
                  <a:xfrm>
                    <a:off x="3201" y="2267"/>
                    <a:ext cx="25" cy="37"/>
                  </a:xfrm>
                  <a:custGeom>
                    <a:avLst/>
                    <a:gdLst>
                      <a:gd name="T0" fmla="*/ 42 w 50"/>
                      <a:gd name="T1" fmla="*/ 3 h 75"/>
                      <a:gd name="T2" fmla="*/ 38 w 50"/>
                      <a:gd name="T3" fmla="*/ 11 h 75"/>
                      <a:gd name="T4" fmla="*/ 34 w 50"/>
                      <a:gd name="T5" fmla="*/ 19 h 75"/>
                      <a:gd name="T6" fmla="*/ 29 w 50"/>
                      <a:gd name="T7" fmla="*/ 27 h 75"/>
                      <a:gd name="T8" fmla="*/ 24 w 50"/>
                      <a:gd name="T9" fmla="*/ 35 h 75"/>
                      <a:gd name="T10" fmla="*/ 20 w 50"/>
                      <a:gd name="T11" fmla="*/ 42 h 75"/>
                      <a:gd name="T12" fmla="*/ 14 w 50"/>
                      <a:gd name="T13" fmla="*/ 49 h 75"/>
                      <a:gd name="T14" fmla="*/ 7 w 50"/>
                      <a:gd name="T15" fmla="*/ 56 h 75"/>
                      <a:gd name="T16" fmla="*/ 1 w 50"/>
                      <a:gd name="T17" fmla="*/ 62 h 75"/>
                      <a:gd name="T18" fmla="*/ 0 w 50"/>
                      <a:gd name="T19" fmla="*/ 65 h 75"/>
                      <a:gd name="T20" fmla="*/ 0 w 50"/>
                      <a:gd name="T21" fmla="*/ 68 h 75"/>
                      <a:gd name="T22" fmla="*/ 0 w 50"/>
                      <a:gd name="T23" fmla="*/ 72 h 75"/>
                      <a:gd name="T24" fmla="*/ 1 w 50"/>
                      <a:gd name="T25" fmla="*/ 74 h 75"/>
                      <a:gd name="T26" fmla="*/ 4 w 50"/>
                      <a:gd name="T27" fmla="*/ 75 h 75"/>
                      <a:gd name="T28" fmla="*/ 7 w 50"/>
                      <a:gd name="T29" fmla="*/ 75 h 75"/>
                      <a:gd name="T30" fmla="*/ 11 w 50"/>
                      <a:gd name="T31" fmla="*/ 75 h 75"/>
                      <a:gd name="T32" fmla="*/ 13 w 50"/>
                      <a:gd name="T33" fmla="*/ 74 h 75"/>
                      <a:gd name="T34" fmla="*/ 21 w 50"/>
                      <a:gd name="T35" fmla="*/ 67 h 75"/>
                      <a:gd name="T36" fmla="*/ 28 w 50"/>
                      <a:gd name="T37" fmla="*/ 60 h 75"/>
                      <a:gd name="T38" fmla="*/ 34 w 50"/>
                      <a:gd name="T39" fmla="*/ 51 h 75"/>
                      <a:gd name="T40" fmla="*/ 38 w 50"/>
                      <a:gd name="T41" fmla="*/ 43 h 75"/>
                      <a:gd name="T42" fmla="*/ 43 w 50"/>
                      <a:gd name="T43" fmla="*/ 34 h 75"/>
                      <a:gd name="T44" fmla="*/ 45 w 50"/>
                      <a:gd name="T45" fmla="*/ 24 h 75"/>
                      <a:gd name="T46" fmla="*/ 49 w 50"/>
                      <a:gd name="T47" fmla="*/ 15 h 75"/>
                      <a:gd name="T48" fmla="*/ 50 w 50"/>
                      <a:gd name="T49" fmla="*/ 5 h 75"/>
                      <a:gd name="T50" fmla="*/ 50 w 50"/>
                      <a:gd name="T51" fmla="*/ 4 h 75"/>
                      <a:gd name="T52" fmla="*/ 50 w 50"/>
                      <a:gd name="T53" fmla="*/ 3 h 75"/>
                      <a:gd name="T54" fmla="*/ 49 w 50"/>
                      <a:gd name="T55" fmla="*/ 0 h 75"/>
                      <a:gd name="T56" fmla="*/ 47 w 50"/>
                      <a:gd name="T57" fmla="*/ 0 h 75"/>
                      <a:gd name="T58" fmla="*/ 46 w 50"/>
                      <a:gd name="T59" fmla="*/ 0 h 75"/>
                      <a:gd name="T60" fmla="*/ 44 w 50"/>
                      <a:gd name="T61" fmla="*/ 0 h 75"/>
                      <a:gd name="T62" fmla="*/ 43 w 50"/>
                      <a:gd name="T63" fmla="*/ 1 h 75"/>
                      <a:gd name="T64" fmla="*/ 42 w 50"/>
                      <a:gd name="T65" fmla="*/ 3 h 75"/>
                      <a:gd name="T66" fmla="*/ 42 w 50"/>
                      <a:gd name="T67" fmla="*/ 3 h 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"/>
                      <a:gd name="T103" fmla="*/ 0 h 75"/>
                      <a:gd name="T104" fmla="*/ 50 w 50"/>
                      <a:gd name="T105" fmla="*/ 75 h 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" h="75">
                        <a:moveTo>
                          <a:pt x="42" y="3"/>
                        </a:moveTo>
                        <a:lnTo>
                          <a:pt x="38" y="11"/>
                        </a:lnTo>
                        <a:lnTo>
                          <a:pt x="34" y="19"/>
                        </a:lnTo>
                        <a:lnTo>
                          <a:pt x="29" y="27"/>
                        </a:lnTo>
                        <a:lnTo>
                          <a:pt x="24" y="35"/>
                        </a:lnTo>
                        <a:lnTo>
                          <a:pt x="20" y="42"/>
                        </a:lnTo>
                        <a:lnTo>
                          <a:pt x="14" y="49"/>
                        </a:lnTo>
                        <a:lnTo>
                          <a:pt x="7" y="56"/>
                        </a:lnTo>
                        <a:lnTo>
                          <a:pt x="1" y="62"/>
                        </a:lnTo>
                        <a:lnTo>
                          <a:pt x="0" y="65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1" y="74"/>
                        </a:lnTo>
                        <a:lnTo>
                          <a:pt x="4" y="75"/>
                        </a:lnTo>
                        <a:lnTo>
                          <a:pt x="7" y="75"/>
                        </a:lnTo>
                        <a:lnTo>
                          <a:pt x="11" y="75"/>
                        </a:lnTo>
                        <a:lnTo>
                          <a:pt x="13" y="74"/>
                        </a:lnTo>
                        <a:lnTo>
                          <a:pt x="21" y="67"/>
                        </a:lnTo>
                        <a:lnTo>
                          <a:pt x="28" y="60"/>
                        </a:lnTo>
                        <a:lnTo>
                          <a:pt x="34" y="51"/>
                        </a:lnTo>
                        <a:lnTo>
                          <a:pt x="38" y="43"/>
                        </a:lnTo>
                        <a:lnTo>
                          <a:pt x="43" y="34"/>
                        </a:lnTo>
                        <a:lnTo>
                          <a:pt x="45" y="24"/>
                        </a:lnTo>
                        <a:lnTo>
                          <a:pt x="49" y="15"/>
                        </a:lnTo>
                        <a:lnTo>
                          <a:pt x="50" y="5"/>
                        </a:lnTo>
                        <a:lnTo>
                          <a:pt x="50" y="4"/>
                        </a:lnTo>
                        <a:lnTo>
                          <a:pt x="50" y="3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3" y="1"/>
                        </a:lnTo>
                        <a:lnTo>
                          <a:pt x="4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3" name="Freeform 365"/>
                  <p:cNvSpPr>
                    <a:spLocks/>
                  </p:cNvSpPr>
                  <p:nvPr/>
                </p:nvSpPr>
                <p:spPr bwMode="auto">
                  <a:xfrm>
                    <a:off x="3077" y="2357"/>
                    <a:ext cx="170" cy="58"/>
                  </a:xfrm>
                  <a:custGeom>
                    <a:avLst/>
                    <a:gdLst>
                      <a:gd name="T0" fmla="*/ 310 w 341"/>
                      <a:gd name="T1" fmla="*/ 94 h 115"/>
                      <a:gd name="T2" fmla="*/ 290 w 341"/>
                      <a:gd name="T3" fmla="*/ 88 h 115"/>
                      <a:gd name="T4" fmla="*/ 262 w 341"/>
                      <a:gd name="T5" fmla="*/ 84 h 115"/>
                      <a:gd name="T6" fmla="*/ 232 w 341"/>
                      <a:gd name="T7" fmla="*/ 81 h 115"/>
                      <a:gd name="T8" fmla="*/ 200 w 341"/>
                      <a:gd name="T9" fmla="*/ 80 h 115"/>
                      <a:gd name="T10" fmla="*/ 171 w 341"/>
                      <a:gd name="T11" fmla="*/ 80 h 115"/>
                      <a:gd name="T12" fmla="*/ 144 w 341"/>
                      <a:gd name="T13" fmla="*/ 81 h 115"/>
                      <a:gd name="T14" fmla="*/ 126 w 341"/>
                      <a:gd name="T15" fmla="*/ 85 h 115"/>
                      <a:gd name="T16" fmla="*/ 111 w 341"/>
                      <a:gd name="T17" fmla="*/ 75 h 115"/>
                      <a:gd name="T18" fmla="*/ 88 w 341"/>
                      <a:gd name="T19" fmla="*/ 50 h 115"/>
                      <a:gd name="T20" fmla="*/ 60 w 341"/>
                      <a:gd name="T21" fmla="*/ 26 h 115"/>
                      <a:gd name="T22" fmla="*/ 28 w 341"/>
                      <a:gd name="T23" fmla="*/ 7 h 115"/>
                      <a:gd name="T24" fmla="*/ 4 w 341"/>
                      <a:gd name="T25" fmla="*/ 0 h 115"/>
                      <a:gd name="T26" fmla="*/ 2 w 341"/>
                      <a:gd name="T27" fmla="*/ 5 h 115"/>
                      <a:gd name="T28" fmla="*/ 15 w 341"/>
                      <a:gd name="T29" fmla="*/ 12 h 115"/>
                      <a:gd name="T30" fmla="*/ 37 w 341"/>
                      <a:gd name="T31" fmla="*/ 27 h 115"/>
                      <a:gd name="T32" fmla="*/ 64 w 341"/>
                      <a:gd name="T33" fmla="*/ 50 h 115"/>
                      <a:gd name="T34" fmla="*/ 87 w 341"/>
                      <a:gd name="T35" fmla="*/ 76 h 115"/>
                      <a:gd name="T36" fmla="*/ 98 w 341"/>
                      <a:gd name="T37" fmla="*/ 96 h 115"/>
                      <a:gd name="T38" fmla="*/ 105 w 341"/>
                      <a:gd name="T39" fmla="*/ 105 h 115"/>
                      <a:gd name="T40" fmla="*/ 114 w 341"/>
                      <a:gd name="T41" fmla="*/ 110 h 115"/>
                      <a:gd name="T42" fmla="*/ 127 w 341"/>
                      <a:gd name="T43" fmla="*/ 110 h 115"/>
                      <a:gd name="T44" fmla="*/ 141 w 341"/>
                      <a:gd name="T45" fmla="*/ 105 h 115"/>
                      <a:gd name="T46" fmla="*/ 158 w 341"/>
                      <a:gd name="T47" fmla="*/ 103 h 115"/>
                      <a:gd name="T48" fmla="*/ 184 w 341"/>
                      <a:gd name="T49" fmla="*/ 102 h 115"/>
                      <a:gd name="T50" fmla="*/ 213 w 341"/>
                      <a:gd name="T51" fmla="*/ 102 h 115"/>
                      <a:gd name="T52" fmla="*/ 245 w 341"/>
                      <a:gd name="T53" fmla="*/ 103 h 115"/>
                      <a:gd name="T54" fmla="*/ 275 w 341"/>
                      <a:gd name="T55" fmla="*/ 105 h 115"/>
                      <a:gd name="T56" fmla="*/ 300 w 341"/>
                      <a:gd name="T57" fmla="*/ 107 h 115"/>
                      <a:gd name="T58" fmla="*/ 317 w 341"/>
                      <a:gd name="T59" fmla="*/ 111 h 115"/>
                      <a:gd name="T60" fmla="*/ 337 w 341"/>
                      <a:gd name="T61" fmla="*/ 115 h 115"/>
                      <a:gd name="T62" fmla="*/ 337 w 341"/>
                      <a:gd name="T63" fmla="*/ 107 h 11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1"/>
                      <a:gd name="T97" fmla="*/ 0 h 115"/>
                      <a:gd name="T98" fmla="*/ 341 w 341"/>
                      <a:gd name="T99" fmla="*/ 115 h 11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1" h="115">
                        <a:moveTo>
                          <a:pt x="318" y="97"/>
                        </a:moveTo>
                        <a:lnTo>
                          <a:pt x="310" y="94"/>
                        </a:lnTo>
                        <a:lnTo>
                          <a:pt x="301" y="91"/>
                        </a:lnTo>
                        <a:lnTo>
                          <a:pt x="290" y="88"/>
                        </a:lnTo>
                        <a:lnTo>
                          <a:pt x="277" y="85"/>
                        </a:lnTo>
                        <a:lnTo>
                          <a:pt x="262" y="84"/>
                        </a:lnTo>
                        <a:lnTo>
                          <a:pt x="247" y="82"/>
                        </a:lnTo>
                        <a:lnTo>
                          <a:pt x="232" y="81"/>
                        </a:lnTo>
                        <a:lnTo>
                          <a:pt x="216" y="80"/>
                        </a:lnTo>
                        <a:lnTo>
                          <a:pt x="200" y="80"/>
                        </a:lnTo>
                        <a:lnTo>
                          <a:pt x="185" y="79"/>
                        </a:lnTo>
                        <a:lnTo>
                          <a:pt x="171" y="80"/>
                        </a:lnTo>
                        <a:lnTo>
                          <a:pt x="157" y="80"/>
                        </a:lnTo>
                        <a:lnTo>
                          <a:pt x="144" y="81"/>
                        </a:lnTo>
                        <a:lnTo>
                          <a:pt x="134" y="83"/>
                        </a:lnTo>
                        <a:lnTo>
                          <a:pt x="126" y="85"/>
                        </a:lnTo>
                        <a:lnTo>
                          <a:pt x="120" y="88"/>
                        </a:lnTo>
                        <a:lnTo>
                          <a:pt x="111" y="75"/>
                        </a:lnTo>
                        <a:lnTo>
                          <a:pt x="101" y="62"/>
                        </a:lnTo>
                        <a:lnTo>
                          <a:pt x="88" y="50"/>
                        </a:lnTo>
                        <a:lnTo>
                          <a:pt x="75" y="37"/>
                        </a:lnTo>
                        <a:lnTo>
                          <a:pt x="60" y="26"/>
                        </a:lnTo>
                        <a:lnTo>
                          <a:pt x="44" y="16"/>
                        </a:lnTo>
                        <a:lnTo>
                          <a:pt x="28" y="7"/>
                        </a:lnTo>
                        <a:lnTo>
                          <a:pt x="11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2" y="5"/>
                        </a:lnTo>
                        <a:lnTo>
                          <a:pt x="8" y="8"/>
                        </a:lnTo>
                        <a:lnTo>
                          <a:pt x="15" y="12"/>
                        </a:lnTo>
                        <a:lnTo>
                          <a:pt x="25" y="17"/>
                        </a:lnTo>
                        <a:lnTo>
                          <a:pt x="37" y="27"/>
                        </a:lnTo>
                        <a:lnTo>
                          <a:pt x="50" y="37"/>
                        </a:lnTo>
                        <a:lnTo>
                          <a:pt x="64" y="50"/>
                        </a:lnTo>
                        <a:lnTo>
                          <a:pt x="76" y="62"/>
                        </a:lnTo>
                        <a:lnTo>
                          <a:pt x="87" y="76"/>
                        </a:lnTo>
                        <a:lnTo>
                          <a:pt x="95" y="90"/>
                        </a:lnTo>
                        <a:lnTo>
                          <a:pt x="98" y="96"/>
                        </a:lnTo>
                        <a:lnTo>
                          <a:pt x="102" y="100"/>
                        </a:lnTo>
                        <a:lnTo>
                          <a:pt x="105" y="105"/>
                        </a:lnTo>
                        <a:lnTo>
                          <a:pt x="110" y="108"/>
                        </a:lnTo>
                        <a:lnTo>
                          <a:pt x="114" y="110"/>
                        </a:lnTo>
                        <a:lnTo>
                          <a:pt x="120" y="111"/>
                        </a:lnTo>
                        <a:lnTo>
                          <a:pt x="127" y="110"/>
                        </a:lnTo>
                        <a:lnTo>
                          <a:pt x="135" y="106"/>
                        </a:lnTo>
                        <a:lnTo>
                          <a:pt x="141" y="105"/>
                        </a:lnTo>
                        <a:lnTo>
                          <a:pt x="149" y="104"/>
                        </a:lnTo>
                        <a:lnTo>
                          <a:pt x="158" y="103"/>
                        </a:lnTo>
                        <a:lnTo>
                          <a:pt x="171" y="102"/>
                        </a:lnTo>
                        <a:lnTo>
                          <a:pt x="184" y="102"/>
                        </a:lnTo>
                        <a:lnTo>
                          <a:pt x="199" y="102"/>
                        </a:lnTo>
                        <a:lnTo>
                          <a:pt x="213" y="102"/>
                        </a:lnTo>
                        <a:lnTo>
                          <a:pt x="230" y="102"/>
                        </a:lnTo>
                        <a:lnTo>
                          <a:pt x="245" y="103"/>
                        </a:lnTo>
                        <a:lnTo>
                          <a:pt x="260" y="104"/>
                        </a:lnTo>
                        <a:lnTo>
                          <a:pt x="275" y="105"/>
                        </a:lnTo>
                        <a:lnTo>
                          <a:pt x="287" y="106"/>
                        </a:lnTo>
                        <a:lnTo>
                          <a:pt x="300" y="107"/>
                        </a:lnTo>
                        <a:lnTo>
                          <a:pt x="309" y="108"/>
                        </a:lnTo>
                        <a:lnTo>
                          <a:pt x="317" y="111"/>
                        </a:lnTo>
                        <a:lnTo>
                          <a:pt x="323" y="112"/>
                        </a:lnTo>
                        <a:lnTo>
                          <a:pt x="337" y="115"/>
                        </a:lnTo>
                        <a:lnTo>
                          <a:pt x="341" y="114"/>
                        </a:lnTo>
                        <a:lnTo>
                          <a:pt x="337" y="107"/>
                        </a:lnTo>
                        <a:lnTo>
                          <a:pt x="318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4" name="Freeform 366"/>
                  <p:cNvSpPr>
                    <a:spLocks/>
                  </p:cNvSpPr>
                  <p:nvPr/>
                </p:nvSpPr>
                <p:spPr bwMode="auto">
                  <a:xfrm>
                    <a:off x="3105" y="2347"/>
                    <a:ext cx="116" cy="48"/>
                  </a:xfrm>
                  <a:custGeom>
                    <a:avLst/>
                    <a:gdLst>
                      <a:gd name="T0" fmla="*/ 222 w 231"/>
                      <a:gd name="T1" fmla="*/ 89 h 97"/>
                      <a:gd name="T2" fmla="*/ 214 w 231"/>
                      <a:gd name="T3" fmla="*/ 85 h 97"/>
                      <a:gd name="T4" fmla="*/ 204 w 231"/>
                      <a:gd name="T5" fmla="*/ 76 h 97"/>
                      <a:gd name="T6" fmla="*/ 191 w 231"/>
                      <a:gd name="T7" fmla="*/ 66 h 97"/>
                      <a:gd name="T8" fmla="*/ 177 w 231"/>
                      <a:gd name="T9" fmla="*/ 55 h 97"/>
                      <a:gd name="T10" fmla="*/ 163 w 231"/>
                      <a:gd name="T11" fmla="*/ 42 h 97"/>
                      <a:gd name="T12" fmla="*/ 151 w 231"/>
                      <a:gd name="T13" fmla="*/ 30 h 97"/>
                      <a:gd name="T14" fmla="*/ 139 w 231"/>
                      <a:gd name="T15" fmla="*/ 19 h 97"/>
                      <a:gd name="T16" fmla="*/ 131 w 231"/>
                      <a:gd name="T17" fmla="*/ 10 h 97"/>
                      <a:gd name="T18" fmla="*/ 125 w 231"/>
                      <a:gd name="T19" fmla="*/ 4 h 97"/>
                      <a:gd name="T20" fmla="*/ 118 w 231"/>
                      <a:gd name="T21" fmla="*/ 0 h 97"/>
                      <a:gd name="T22" fmla="*/ 110 w 231"/>
                      <a:gd name="T23" fmla="*/ 2 h 97"/>
                      <a:gd name="T24" fmla="*/ 101 w 231"/>
                      <a:gd name="T25" fmla="*/ 5 h 97"/>
                      <a:gd name="T26" fmla="*/ 93 w 231"/>
                      <a:gd name="T27" fmla="*/ 7 h 97"/>
                      <a:gd name="T28" fmla="*/ 83 w 231"/>
                      <a:gd name="T29" fmla="*/ 10 h 97"/>
                      <a:gd name="T30" fmla="*/ 70 w 231"/>
                      <a:gd name="T31" fmla="*/ 11 h 97"/>
                      <a:gd name="T32" fmla="*/ 57 w 231"/>
                      <a:gd name="T33" fmla="*/ 12 h 97"/>
                      <a:gd name="T34" fmla="*/ 44 w 231"/>
                      <a:gd name="T35" fmla="*/ 13 h 97"/>
                      <a:gd name="T36" fmla="*/ 31 w 231"/>
                      <a:gd name="T37" fmla="*/ 14 h 97"/>
                      <a:gd name="T38" fmla="*/ 21 w 231"/>
                      <a:gd name="T39" fmla="*/ 14 h 97"/>
                      <a:gd name="T40" fmla="*/ 12 w 231"/>
                      <a:gd name="T41" fmla="*/ 15 h 97"/>
                      <a:gd name="T42" fmla="*/ 3 w 231"/>
                      <a:gd name="T43" fmla="*/ 19 h 97"/>
                      <a:gd name="T44" fmla="*/ 0 w 231"/>
                      <a:gd name="T45" fmla="*/ 25 h 97"/>
                      <a:gd name="T46" fmla="*/ 1 w 231"/>
                      <a:gd name="T47" fmla="*/ 30 h 97"/>
                      <a:gd name="T48" fmla="*/ 10 w 231"/>
                      <a:gd name="T49" fmla="*/ 33 h 97"/>
                      <a:gd name="T50" fmla="*/ 19 w 231"/>
                      <a:gd name="T51" fmla="*/ 33 h 97"/>
                      <a:gd name="T52" fmla="*/ 34 w 231"/>
                      <a:gd name="T53" fmla="*/ 32 h 97"/>
                      <a:gd name="T54" fmla="*/ 51 w 231"/>
                      <a:gd name="T55" fmla="*/ 32 h 97"/>
                      <a:gd name="T56" fmla="*/ 68 w 231"/>
                      <a:gd name="T57" fmla="*/ 29 h 97"/>
                      <a:gd name="T58" fmla="*/ 84 w 231"/>
                      <a:gd name="T59" fmla="*/ 28 h 97"/>
                      <a:gd name="T60" fmla="*/ 99 w 231"/>
                      <a:gd name="T61" fmla="*/ 27 h 97"/>
                      <a:gd name="T62" fmla="*/ 108 w 231"/>
                      <a:gd name="T63" fmla="*/ 26 h 97"/>
                      <a:gd name="T64" fmla="*/ 112 w 231"/>
                      <a:gd name="T65" fmla="*/ 26 h 97"/>
                      <a:gd name="T66" fmla="*/ 124 w 231"/>
                      <a:gd name="T67" fmla="*/ 38 h 97"/>
                      <a:gd name="T68" fmla="*/ 138 w 231"/>
                      <a:gd name="T69" fmla="*/ 50 h 97"/>
                      <a:gd name="T70" fmla="*/ 154 w 231"/>
                      <a:gd name="T71" fmla="*/ 61 h 97"/>
                      <a:gd name="T72" fmla="*/ 170 w 231"/>
                      <a:gd name="T73" fmla="*/ 72 h 97"/>
                      <a:gd name="T74" fmla="*/ 186 w 231"/>
                      <a:gd name="T75" fmla="*/ 81 h 97"/>
                      <a:gd name="T76" fmla="*/ 200 w 231"/>
                      <a:gd name="T77" fmla="*/ 88 h 97"/>
                      <a:gd name="T78" fmla="*/ 211 w 231"/>
                      <a:gd name="T79" fmla="*/ 94 h 97"/>
                      <a:gd name="T80" fmla="*/ 218 w 231"/>
                      <a:gd name="T81" fmla="*/ 96 h 97"/>
                      <a:gd name="T82" fmla="*/ 227 w 231"/>
                      <a:gd name="T83" fmla="*/ 97 h 97"/>
                      <a:gd name="T84" fmla="*/ 231 w 231"/>
                      <a:gd name="T85" fmla="*/ 96 h 97"/>
                      <a:gd name="T86" fmla="*/ 230 w 231"/>
                      <a:gd name="T87" fmla="*/ 94 h 97"/>
                      <a:gd name="T88" fmla="*/ 222 w 231"/>
                      <a:gd name="T89" fmla="*/ 89 h 9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1"/>
                      <a:gd name="T136" fmla="*/ 0 h 97"/>
                      <a:gd name="T137" fmla="*/ 231 w 231"/>
                      <a:gd name="T138" fmla="*/ 97 h 9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1" h="97">
                        <a:moveTo>
                          <a:pt x="222" y="89"/>
                        </a:moveTo>
                        <a:lnTo>
                          <a:pt x="214" y="85"/>
                        </a:lnTo>
                        <a:lnTo>
                          <a:pt x="204" y="76"/>
                        </a:lnTo>
                        <a:lnTo>
                          <a:pt x="191" y="66"/>
                        </a:lnTo>
                        <a:lnTo>
                          <a:pt x="177" y="55"/>
                        </a:lnTo>
                        <a:lnTo>
                          <a:pt x="163" y="42"/>
                        </a:lnTo>
                        <a:lnTo>
                          <a:pt x="151" y="30"/>
                        </a:lnTo>
                        <a:lnTo>
                          <a:pt x="139" y="19"/>
                        </a:lnTo>
                        <a:lnTo>
                          <a:pt x="131" y="10"/>
                        </a:lnTo>
                        <a:lnTo>
                          <a:pt x="125" y="4"/>
                        </a:lnTo>
                        <a:lnTo>
                          <a:pt x="118" y="0"/>
                        </a:lnTo>
                        <a:lnTo>
                          <a:pt x="110" y="2"/>
                        </a:lnTo>
                        <a:lnTo>
                          <a:pt x="101" y="5"/>
                        </a:lnTo>
                        <a:lnTo>
                          <a:pt x="93" y="7"/>
                        </a:lnTo>
                        <a:lnTo>
                          <a:pt x="83" y="10"/>
                        </a:lnTo>
                        <a:lnTo>
                          <a:pt x="70" y="11"/>
                        </a:lnTo>
                        <a:lnTo>
                          <a:pt x="57" y="12"/>
                        </a:lnTo>
                        <a:lnTo>
                          <a:pt x="44" y="13"/>
                        </a:lnTo>
                        <a:lnTo>
                          <a:pt x="31" y="14"/>
                        </a:lnTo>
                        <a:lnTo>
                          <a:pt x="21" y="14"/>
                        </a:lnTo>
                        <a:lnTo>
                          <a:pt x="12" y="15"/>
                        </a:lnTo>
                        <a:lnTo>
                          <a:pt x="3" y="19"/>
                        </a:lnTo>
                        <a:lnTo>
                          <a:pt x="0" y="25"/>
                        </a:lnTo>
                        <a:lnTo>
                          <a:pt x="1" y="30"/>
                        </a:lnTo>
                        <a:lnTo>
                          <a:pt x="10" y="33"/>
                        </a:lnTo>
                        <a:lnTo>
                          <a:pt x="19" y="33"/>
                        </a:lnTo>
                        <a:lnTo>
                          <a:pt x="34" y="32"/>
                        </a:lnTo>
                        <a:lnTo>
                          <a:pt x="51" y="32"/>
                        </a:lnTo>
                        <a:lnTo>
                          <a:pt x="68" y="29"/>
                        </a:lnTo>
                        <a:lnTo>
                          <a:pt x="84" y="28"/>
                        </a:lnTo>
                        <a:lnTo>
                          <a:pt x="99" y="27"/>
                        </a:lnTo>
                        <a:lnTo>
                          <a:pt x="108" y="26"/>
                        </a:lnTo>
                        <a:lnTo>
                          <a:pt x="112" y="26"/>
                        </a:lnTo>
                        <a:lnTo>
                          <a:pt x="124" y="38"/>
                        </a:lnTo>
                        <a:lnTo>
                          <a:pt x="138" y="50"/>
                        </a:lnTo>
                        <a:lnTo>
                          <a:pt x="154" y="61"/>
                        </a:lnTo>
                        <a:lnTo>
                          <a:pt x="170" y="72"/>
                        </a:lnTo>
                        <a:lnTo>
                          <a:pt x="186" y="81"/>
                        </a:lnTo>
                        <a:lnTo>
                          <a:pt x="200" y="88"/>
                        </a:lnTo>
                        <a:lnTo>
                          <a:pt x="211" y="94"/>
                        </a:lnTo>
                        <a:lnTo>
                          <a:pt x="218" y="96"/>
                        </a:lnTo>
                        <a:lnTo>
                          <a:pt x="227" y="97"/>
                        </a:lnTo>
                        <a:lnTo>
                          <a:pt x="231" y="96"/>
                        </a:lnTo>
                        <a:lnTo>
                          <a:pt x="230" y="94"/>
                        </a:lnTo>
                        <a:lnTo>
                          <a:pt x="222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5" name="Freeform 367"/>
                  <p:cNvSpPr>
                    <a:spLocks/>
                  </p:cNvSpPr>
                  <p:nvPr/>
                </p:nvSpPr>
                <p:spPr bwMode="auto">
                  <a:xfrm>
                    <a:off x="3048" y="2382"/>
                    <a:ext cx="53" cy="151"/>
                  </a:xfrm>
                  <a:custGeom>
                    <a:avLst/>
                    <a:gdLst>
                      <a:gd name="T0" fmla="*/ 91 w 106"/>
                      <a:gd name="T1" fmla="*/ 119 h 301"/>
                      <a:gd name="T2" fmla="*/ 86 w 106"/>
                      <a:gd name="T3" fmla="*/ 113 h 301"/>
                      <a:gd name="T4" fmla="*/ 77 w 106"/>
                      <a:gd name="T5" fmla="*/ 101 h 301"/>
                      <a:gd name="T6" fmla="*/ 66 w 106"/>
                      <a:gd name="T7" fmla="*/ 86 h 301"/>
                      <a:gd name="T8" fmla="*/ 53 w 106"/>
                      <a:gd name="T9" fmla="*/ 68 h 301"/>
                      <a:gd name="T10" fmla="*/ 40 w 106"/>
                      <a:gd name="T11" fmla="*/ 49 h 301"/>
                      <a:gd name="T12" fmla="*/ 29 w 106"/>
                      <a:gd name="T13" fmla="*/ 32 h 301"/>
                      <a:gd name="T14" fmla="*/ 21 w 106"/>
                      <a:gd name="T15" fmla="*/ 18 h 301"/>
                      <a:gd name="T16" fmla="*/ 15 w 106"/>
                      <a:gd name="T17" fmla="*/ 9 h 301"/>
                      <a:gd name="T18" fmla="*/ 8 w 106"/>
                      <a:gd name="T19" fmla="*/ 1 h 301"/>
                      <a:gd name="T20" fmla="*/ 2 w 106"/>
                      <a:gd name="T21" fmla="*/ 0 h 301"/>
                      <a:gd name="T22" fmla="*/ 0 w 106"/>
                      <a:gd name="T23" fmla="*/ 6 h 301"/>
                      <a:gd name="T24" fmla="*/ 2 w 106"/>
                      <a:gd name="T25" fmla="*/ 16 h 301"/>
                      <a:gd name="T26" fmla="*/ 7 w 106"/>
                      <a:gd name="T27" fmla="*/ 26 h 301"/>
                      <a:gd name="T28" fmla="*/ 17 w 106"/>
                      <a:gd name="T29" fmla="*/ 41 h 301"/>
                      <a:gd name="T30" fmla="*/ 29 w 106"/>
                      <a:gd name="T31" fmla="*/ 60 h 301"/>
                      <a:gd name="T32" fmla="*/ 43 w 106"/>
                      <a:gd name="T33" fmla="*/ 81 h 301"/>
                      <a:gd name="T34" fmla="*/ 56 w 106"/>
                      <a:gd name="T35" fmla="*/ 100 h 301"/>
                      <a:gd name="T36" fmla="*/ 69 w 106"/>
                      <a:gd name="T37" fmla="*/ 119 h 301"/>
                      <a:gd name="T38" fmla="*/ 78 w 106"/>
                      <a:gd name="T39" fmla="*/ 132 h 301"/>
                      <a:gd name="T40" fmla="*/ 84 w 106"/>
                      <a:gd name="T41" fmla="*/ 140 h 301"/>
                      <a:gd name="T42" fmla="*/ 74 w 106"/>
                      <a:gd name="T43" fmla="*/ 175 h 301"/>
                      <a:gd name="T44" fmla="*/ 68 w 106"/>
                      <a:gd name="T45" fmla="*/ 218 h 301"/>
                      <a:gd name="T46" fmla="*/ 67 w 106"/>
                      <a:gd name="T47" fmla="*/ 259 h 301"/>
                      <a:gd name="T48" fmla="*/ 69 w 106"/>
                      <a:gd name="T49" fmla="*/ 295 h 301"/>
                      <a:gd name="T50" fmla="*/ 71 w 106"/>
                      <a:gd name="T51" fmla="*/ 300 h 301"/>
                      <a:gd name="T52" fmla="*/ 75 w 106"/>
                      <a:gd name="T53" fmla="*/ 301 h 301"/>
                      <a:gd name="T54" fmla="*/ 77 w 106"/>
                      <a:gd name="T55" fmla="*/ 297 h 301"/>
                      <a:gd name="T56" fmla="*/ 78 w 106"/>
                      <a:gd name="T57" fmla="*/ 287 h 301"/>
                      <a:gd name="T58" fmla="*/ 79 w 106"/>
                      <a:gd name="T59" fmla="*/ 264 h 301"/>
                      <a:gd name="T60" fmla="*/ 84 w 106"/>
                      <a:gd name="T61" fmla="*/ 226 h 301"/>
                      <a:gd name="T62" fmla="*/ 91 w 106"/>
                      <a:gd name="T63" fmla="*/ 185 h 301"/>
                      <a:gd name="T64" fmla="*/ 102 w 106"/>
                      <a:gd name="T65" fmla="*/ 154 h 301"/>
                      <a:gd name="T66" fmla="*/ 106 w 106"/>
                      <a:gd name="T67" fmla="*/ 145 h 301"/>
                      <a:gd name="T68" fmla="*/ 105 w 106"/>
                      <a:gd name="T69" fmla="*/ 136 h 301"/>
                      <a:gd name="T70" fmla="*/ 99 w 106"/>
                      <a:gd name="T71" fmla="*/ 127 h 301"/>
                      <a:gd name="T72" fmla="*/ 91 w 106"/>
                      <a:gd name="T73" fmla="*/ 119 h 30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6"/>
                      <a:gd name="T112" fmla="*/ 0 h 301"/>
                      <a:gd name="T113" fmla="*/ 106 w 106"/>
                      <a:gd name="T114" fmla="*/ 301 h 30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6" h="301">
                        <a:moveTo>
                          <a:pt x="91" y="119"/>
                        </a:moveTo>
                        <a:lnTo>
                          <a:pt x="86" y="113"/>
                        </a:lnTo>
                        <a:lnTo>
                          <a:pt x="77" y="101"/>
                        </a:lnTo>
                        <a:lnTo>
                          <a:pt x="66" y="86"/>
                        </a:lnTo>
                        <a:lnTo>
                          <a:pt x="53" y="68"/>
                        </a:lnTo>
                        <a:lnTo>
                          <a:pt x="40" y="49"/>
                        </a:lnTo>
                        <a:lnTo>
                          <a:pt x="29" y="32"/>
                        </a:lnTo>
                        <a:lnTo>
                          <a:pt x="21" y="18"/>
                        </a:lnTo>
                        <a:lnTo>
                          <a:pt x="15" y="9"/>
                        </a:lnTo>
                        <a:lnTo>
                          <a:pt x="8" y="1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16"/>
                        </a:lnTo>
                        <a:lnTo>
                          <a:pt x="7" y="26"/>
                        </a:lnTo>
                        <a:lnTo>
                          <a:pt x="17" y="41"/>
                        </a:lnTo>
                        <a:lnTo>
                          <a:pt x="29" y="60"/>
                        </a:lnTo>
                        <a:lnTo>
                          <a:pt x="43" y="81"/>
                        </a:lnTo>
                        <a:lnTo>
                          <a:pt x="56" y="100"/>
                        </a:lnTo>
                        <a:lnTo>
                          <a:pt x="69" y="119"/>
                        </a:lnTo>
                        <a:lnTo>
                          <a:pt x="78" y="132"/>
                        </a:lnTo>
                        <a:lnTo>
                          <a:pt x="84" y="140"/>
                        </a:lnTo>
                        <a:lnTo>
                          <a:pt x="74" y="175"/>
                        </a:lnTo>
                        <a:lnTo>
                          <a:pt x="68" y="218"/>
                        </a:lnTo>
                        <a:lnTo>
                          <a:pt x="67" y="259"/>
                        </a:lnTo>
                        <a:lnTo>
                          <a:pt x="69" y="295"/>
                        </a:lnTo>
                        <a:lnTo>
                          <a:pt x="71" y="300"/>
                        </a:lnTo>
                        <a:lnTo>
                          <a:pt x="75" y="301"/>
                        </a:lnTo>
                        <a:lnTo>
                          <a:pt x="77" y="297"/>
                        </a:lnTo>
                        <a:lnTo>
                          <a:pt x="78" y="287"/>
                        </a:lnTo>
                        <a:lnTo>
                          <a:pt x="79" y="264"/>
                        </a:lnTo>
                        <a:lnTo>
                          <a:pt x="84" y="226"/>
                        </a:lnTo>
                        <a:lnTo>
                          <a:pt x="91" y="185"/>
                        </a:lnTo>
                        <a:lnTo>
                          <a:pt x="102" y="154"/>
                        </a:lnTo>
                        <a:lnTo>
                          <a:pt x="106" y="145"/>
                        </a:lnTo>
                        <a:lnTo>
                          <a:pt x="105" y="136"/>
                        </a:lnTo>
                        <a:lnTo>
                          <a:pt x="99" y="127"/>
                        </a:lnTo>
                        <a:lnTo>
                          <a:pt x="91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6" name="Freeform 368"/>
                  <p:cNvSpPr>
                    <a:spLocks/>
                  </p:cNvSpPr>
                  <p:nvPr/>
                </p:nvSpPr>
                <p:spPr bwMode="auto">
                  <a:xfrm>
                    <a:off x="3034" y="2403"/>
                    <a:ext cx="48" cy="157"/>
                  </a:xfrm>
                  <a:custGeom>
                    <a:avLst/>
                    <a:gdLst>
                      <a:gd name="T0" fmla="*/ 23 w 97"/>
                      <a:gd name="T1" fmla="*/ 151 h 314"/>
                      <a:gd name="T2" fmla="*/ 28 w 97"/>
                      <a:gd name="T3" fmla="*/ 138 h 314"/>
                      <a:gd name="T4" fmla="*/ 38 w 97"/>
                      <a:gd name="T5" fmla="*/ 104 h 314"/>
                      <a:gd name="T6" fmla="*/ 45 w 97"/>
                      <a:gd name="T7" fmla="*/ 60 h 314"/>
                      <a:gd name="T8" fmla="*/ 42 w 97"/>
                      <a:gd name="T9" fmla="*/ 16 h 314"/>
                      <a:gd name="T10" fmla="*/ 37 w 97"/>
                      <a:gd name="T11" fmla="*/ 4 h 314"/>
                      <a:gd name="T12" fmla="*/ 31 w 97"/>
                      <a:gd name="T13" fmla="*/ 0 h 314"/>
                      <a:gd name="T14" fmla="*/ 28 w 97"/>
                      <a:gd name="T15" fmla="*/ 6 h 314"/>
                      <a:gd name="T16" fmla="*/ 29 w 97"/>
                      <a:gd name="T17" fmla="*/ 18 h 314"/>
                      <a:gd name="T18" fmla="*/ 30 w 97"/>
                      <a:gd name="T19" fmla="*/ 34 h 314"/>
                      <a:gd name="T20" fmla="*/ 29 w 97"/>
                      <a:gd name="T21" fmla="*/ 51 h 314"/>
                      <a:gd name="T22" fmla="*/ 25 w 97"/>
                      <a:gd name="T23" fmla="*/ 70 h 314"/>
                      <a:gd name="T24" fmla="*/ 21 w 97"/>
                      <a:gd name="T25" fmla="*/ 88 h 314"/>
                      <a:gd name="T26" fmla="*/ 15 w 97"/>
                      <a:gd name="T27" fmla="*/ 105 h 314"/>
                      <a:gd name="T28" fmla="*/ 11 w 97"/>
                      <a:gd name="T29" fmla="*/ 119 h 314"/>
                      <a:gd name="T30" fmla="*/ 6 w 97"/>
                      <a:gd name="T31" fmla="*/ 131 h 314"/>
                      <a:gd name="T32" fmla="*/ 2 w 97"/>
                      <a:gd name="T33" fmla="*/ 136 h 314"/>
                      <a:gd name="T34" fmla="*/ 0 w 97"/>
                      <a:gd name="T35" fmla="*/ 143 h 314"/>
                      <a:gd name="T36" fmla="*/ 2 w 97"/>
                      <a:gd name="T37" fmla="*/ 151 h 314"/>
                      <a:gd name="T38" fmla="*/ 6 w 97"/>
                      <a:gd name="T39" fmla="*/ 158 h 314"/>
                      <a:gd name="T40" fmla="*/ 13 w 97"/>
                      <a:gd name="T41" fmla="*/ 164 h 314"/>
                      <a:gd name="T42" fmla="*/ 19 w 97"/>
                      <a:gd name="T43" fmla="*/ 170 h 314"/>
                      <a:gd name="T44" fmla="*/ 27 w 97"/>
                      <a:gd name="T45" fmla="*/ 180 h 314"/>
                      <a:gd name="T46" fmla="*/ 37 w 97"/>
                      <a:gd name="T47" fmla="*/ 195 h 314"/>
                      <a:gd name="T48" fmla="*/ 49 w 97"/>
                      <a:gd name="T49" fmla="*/ 214 h 314"/>
                      <a:gd name="T50" fmla="*/ 59 w 97"/>
                      <a:gd name="T51" fmla="*/ 234 h 314"/>
                      <a:gd name="T52" fmla="*/ 69 w 97"/>
                      <a:gd name="T53" fmla="*/ 256 h 314"/>
                      <a:gd name="T54" fmla="*/ 78 w 97"/>
                      <a:gd name="T55" fmla="*/ 277 h 314"/>
                      <a:gd name="T56" fmla="*/ 84 w 97"/>
                      <a:gd name="T57" fmla="*/ 298 h 314"/>
                      <a:gd name="T58" fmla="*/ 88 w 97"/>
                      <a:gd name="T59" fmla="*/ 308 h 314"/>
                      <a:gd name="T60" fmla="*/ 93 w 97"/>
                      <a:gd name="T61" fmla="*/ 314 h 314"/>
                      <a:gd name="T62" fmla="*/ 97 w 97"/>
                      <a:gd name="T63" fmla="*/ 312 h 314"/>
                      <a:gd name="T64" fmla="*/ 96 w 97"/>
                      <a:gd name="T65" fmla="*/ 297 h 314"/>
                      <a:gd name="T66" fmla="*/ 91 w 97"/>
                      <a:gd name="T67" fmla="*/ 272 h 314"/>
                      <a:gd name="T68" fmla="*/ 83 w 97"/>
                      <a:gd name="T69" fmla="*/ 249 h 314"/>
                      <a:gd name="T70" fmla="*/ 75 w 97"/>
                      <a:gd name="T71" fmla="*/ 227 h 314"/>
                      <a:gd name="T72" fmla="*/ 65 w 97"/>
                      <a:gd name="T73" fmla="*/ 208 h 314"/>
                      <a:gd name="T74" fmla="*/ 54 w 97"/>
                      <a:gd name="T75" fmla="*/ 191 h 314"/>
                      <a:gd name="T76" fmla="*/ 43 w 97"/>
                      <a:gd name="T77" fmla="*/ 176 h 314"/>
                      <a:gd name="T78" fmla="*/ 32 w 97"/>
                      <a:gd name="T79" fmla="*/ 163 h 314"/>
                      <a:gd name="T80" fmla="*/ 23 w 97"/>
                      <a:gd name="T81" fmla="*/ 151 h 3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97"/>
                      <a:gd name="T124" fmla="*/ 0 h 314"/>
                      <a:gd name="T125" fmla="*/ 97 w 97"/>
                      <a:gd name="T126" fmla="*/ 314 h 31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97" h="314">
                        <a:moveTo>
                          <a:pt x="23" y="151"/>
                        </a:moveTo>
                        <a:lnTo>
                          <a:pt x="28" y="138"/>
                        </a:lnTo>
                        <a:lnTo>
                          <a:pt x="38" y="104"/>
                        </a:lnTo>
                        <a:lnTo>
                          <a:pt x="45" y="60"/>
                        </a:lnTo>
                        <a:lnTo>
                          <a:pt x="42" y="16"/>
                        </a:lnTo>
                        <a:lnTo>
                          <a:pt x="37" y="4"/>
                        </a:lnTo>
                        <a:lnTo>
                          <a:pt x="31" y="0"/>
                        </a:lnTo>
                        <a:lnTo>
                          <a:pt x="28" y="6"/>
                        </a:lnTo>
                        <a:lnTo>
                          <a:pt x="29" y="18"/>
                        </a:lnTo>
                        <a:lnTo>
                          <a:pt x="30" y="34"/>
                        </a:lnTo>
                        <a:lnTo>
                          <a:pt x="29" y="51"/>
                        </a:lnTo>
                        <a:lnTo>
                          <a:pt x="25" y="70"/>
                        </a:lnTo>
                        <a:lnTo>
                          <a:pt x="21" y="88"/>
                        </a:lnTo>
                        <a:lnTo>
                          <a:pt x="15" y="105"/>
                        </a:lnTo>
                        <a:lnTo>
                          <a:pt x="11" y="119"/>
                        </a:lnTo>
                        <a:lnTo>
                          <a:pt x="6" y="131"/>
                        </a:lnTo>
                        <a:lnTo>
                          <a:pt x="2" y="136"/>
                        </a:lnTo>
                        <a:lnTo>
                          <a:pt x="0" y="143"/>
                        </a:lnTo>
                        <a:lnTo>
                          <a:pt x="2" y="151"/>
                        </a:lnTo>
                        <a:lnTo>
                          <a:pt x="6" y="158"/>
                        </a:lnTo>
                        <a:lnTo>
                          <a:pt x="13" y="164"/>
                        </a:lnTo>
                        <a:lnTo>
                          <a:pt x="19" y="170"/>
                        </a:lnTo>
                        <a:lnTo>
                          <a:pt x="27" y="180"/>
                        </a:lnTo>
                        <a:lnTo>
                          <a:pt x="37" y="195"/>
                        </a:lnTo>
                        <a:lnTo>
                          <a:pt x="49" y="214"/>
                        </a:lnTo>
                        <a:lnTo>
                          <a:pt x="59" y="234"/>
                        </a:lnTo>
                        <a:lnTo>
                          <a:pt x="69" y="256"/>
                        </a:lnTo>
                        <a:lnTo>
                          <a:pt x="78" y="277"/>
                        </a:lnTo>
                        <a:lnTo>
                          <a:pt x="84" y="298"/>
                        </a:lnTo>
                        <a:lnTo>
                          <a:pt x="88" y="308"/>
                        </a:lnTo>
                        <a:lnTo>
                          <a:pt x="93" y="314"/>
                        </a:lnTo>
                        <a:lnTo>
                          <a:pt x="97" y="312"/>
                        </a:lnTo>
                        <a:lnTo>
                          <a:pt x="96" y="297"/>
                        </a:lnTo>
                        <a:lnTo>
                          <a:pt x="91" y="272"/>
                        </a:lnTo>
                        <a:lnTo>
                          <a:pt x="83" y="249"/>
                        </a:lnTo>
                        <a:lnTo>
                          <a:pt x="75" y="227"/>
                        </a:lnTo>
                        <a:lnTo>
                          <a:pt x="65" y="208"/>
                        </a:lnTo>
                        <a:lnTo>
                          <a:pt x="54" y="191"/>
                        </a:lnTo>
                        <a:lnTo>
                          <a:pt x="43" y="176"/>
                        </a:lnTo>
                        <a:lnTo>
                          <a:pt x="32" y="163"/>
                        </a:lnTo>
                        <a:lnTo>
                          <a:pt x="23" y="1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7" name="Freeform 369"/>
                  <p:cNvSpPr>
                    <a:spLocks/>
                  </p:cNvSpPr>
                  <p:nvPr/>
                </p:nvSpPr>
                <p:spPr bwMode="auto">
                  <a:xfrm>
                    <a:off x="2830" y="2153"/>
                    <a:ext cx="421" cy="387"/>
                  </a:xfrm>
                  <a:custGeom>
                    <a:avLst/>
                    <a:gdLst>
                      <a:gd name="T0" fmla="*/ 791 w 842"/>
                      <a:gd name="T1" fmla="*/ 303 h 776"/>
                      <a:gd name="T2" fmla="*/ 685 w 842"/>
                      <a:gd name="T3" fmla="*/ 323 h 776"/>
                      <a:gd name="T4" fmla="*/ 560 w 842"/>
                      <a:gd name="T5" fmla="*/ 346 h 776"/>
                      <a:gd name="T6" fmla="*/ 466 w 842"/>
                      <a:gd name="T7" fmla="*/ 364 h 776"/>
                      <a:gd name="T8" fmla="*/ 488 w 842"/>
                      <a:gd name="T9" fmla="*/ 259 h 776"/>
                      <a:gd name="T10" fmla="*/ 549 w 842"/>
                      <a:gd name="T11" fmla="*/ 55 h 776"/>
                      <a:gd name="T12" fmla="*/ 556 w 842"/>
                      <a:gd name="T13" fmla="*/ 1 h 776"/>
                      <a:gd name="T14" fmla="*/ 513 w 842"/>
                      <a:gd name="T15" fmla="*/ 110 h 776"/>
                      <a:gd name="T16" fmla="*/ 437 w 842"/>
                      <a:gd name="T17" fmla="*/ 324 h 776"/>
                      <a:gd name="T18" fmla="*/ 397 w 842"/>
                      <a:gd name="T19" fmla="*/ 323 h 776"/>
                      <a:gd name="T20" fmla="*/ 319 w 842"/>
                      <a:gd name="T21" fmla="*/ 235 h 776"/>
                      <a:gd name="T22" fmla="*/ 232 w 842"/>
                      <a:gd name="T23" fmla="*/ 139 h 776"/>
                      <a:gd name="T24" fmla="*/ 170 w 842"/>
                      <a:gd name="T25" fmla="*/ 73 h 776"/>
                      <a:gd name="T26" fmla="*/ 155 w 842"/>
                      <a:gd name="T27" fmla="*/ 66 h 776"/>
                      <a:gd name="T28" fmla="*/ 184 w 842"/>
                      <a:gd name="T29" fmla="*/ 104 h 776"/>
                      <a:gd name="T30" fmla="*/ 248 w 842"/>
                      <a:gd name="T31" fmla="*/ 183 h 776"/>
                      <a:gd name="T32" fmla="*/ 323 w 842"/>
                      <a:gd name="T33" fmla="*/ 277 h 776"/>
                      <a:gd name="T34" fmla="*/ 386 w 842"/>
                      <a:gd name="T35" fmla="*/ 357 h 776"/>
                      <a:gd name="T36" fmla="*/ 339 w 842"/>
                      <a:gd name="T37" fmla="*/ 384 h 776"/>
                      <a:gd name="T38" fmla="*/ 219 w 842"/>
                      <a:gd name="T39" fmla="*/ 410 h 776"/>
                      <a:gd name="T40" fmla="*/ 97 w 842"/>
                      <a:gd name="T41" fmla="*/ 438 h 776"/>
                      <a:gd name="T42" fmla="*/ 21 w 842"/>
                      <a:gd name="T43" fmla="*/ 455 h 776"/>
                      <a:gd name="T44" fmla="*/ 3 w 842"/>
                      <a:gd name="T45" fmla="*/ 469 h 776"/>
                      <a:gd name="T46" fmla="*/ 60 w 842"/>
                      <a:gd name="T47" fmla="*/ 461 h 776"/>
                      <a:gd name="T48" fmla="*/ 178 w 842"/>
                      <a:gd name="T49" fmla="*/ 440 h 776"/>
                      <a:gd name="T50" fmla="*/ 309 w 842"/>
                      <a:gd name="T51" fmla="*/ 416 h 776"/>
                      <a:gd name="T52" fmla="*/ 394 w 842"/>
                      <a:gd name="T53" fmla="*/ 401 h 776"/>
                      <a:gd name="T54" fmla="*/ 406 w 842"/>
                      <a:gd name="T55" fmla="*/ 399 h 776"/>
                      <a:gd name="T56" fmla="*/ 354 w 842"/>
                      <a:gd name="T57" fmla="*/ 562 h 776"/>
                      <a:gd name="T58" fmla="*/ 300 w 842"/>
                      <a:gd name="T59" fmla="*/ 741 h 776"/>
                      <a:gd name="T60" fmla="*/ 302 w 842"/>
                      <a:gd name="T61" fmla="*/ 773 h 776"/>
                      <a:gd name="T62" fmla="*/ 344 w 842"/>
                      <a:gd name="T63" fmla="*/ 666 h 776"/>
                      <a:gd name="T64" fmla="*/ 422 w 842"/>
                      <a:gd name="T65" fmla="*/ 447 h 776"/>
                      <a:gd name="T66" fmla="*/ 435 w 842"/>
                      <a:gd name="T67" fmla="*/ 409 h 776"/>
                      <a:gd name="T68" fmla="*/ 461 w 842"/>
                      <a:gd name="T69" fmla="*/ 440 h 776"/>
                      <a:gd name="T70" fmla="*/ 542 w 842"/>
                      <a:gd name="T71" fmla="*/ 528 h 776"/>
                      <a:gd name="T72" fmla="*/ 633 w 842"/>
                      <a:gd name="T73" fmla="*/ 626 h 776"/>
                      <a:gd name="T74" fmla="*/ 690 w 842"/>
                      <a:gd name="T75" fmla="*/ 688 h 776"/>
                      <a:gd name="T76" fmla="*/ 708 w 842"/>
                      <a:gd name="T77" fmla="*/ 690 h 776"/>
                      <a:gd name="T78" fmla="*/ 688 w 842"/>
                      <a:gd name="T79" fmla="*/ 664 h 776"/>
                      <a:gd name="T80" fmla="*/ 618 w 842"/>
                      <a:gd name="T81" fmla="*/ 577 h 776"/>
                      <a:gd name="T82" fmla="*/ 530 w 842"/>
                      <a:gd name="T83" fmla="*/ 473 h 776"/>
                      <a:gd name="T84" fmla="*/ 467 w 842"/>
                      <a:gd name="T85" fmla="*/ 399 h 776"/>
                      <a:gd name="T86" fmla="*/ 513 w 842"/>
                      <a:gd name="T87" fmla="*/ 379 h 776"/>
                      <a:gd name="T88" fmla="*/ 627 w 842"/>
                      <a:gd name="T89" fmla="*/ 354 h 776"/>
                      <a:gd name="T90" fmla="*/ 747 w 842"/>
                      <a:gd name="T91" fmla="*/ 327 h 776"/>
                      <a:gd name="T92" fmla="*/ 823 w 842"/>
                      <a:gd name="T93" fmla="*/ 310 h 776"/>
                      <a:gd name="T94" fmla="*/ 838 w 842"/>
                      <a:gd name="T95" fmla="*/ 295 h 77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42"/>
                      <a:gd name="T145" fmla="*/ 0 h 776"/>
                      <a:gd name="T146" fmla="*/ 842 w 842"/>
                      <a:gd name="T147" fmla="*/ 776 h 77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42" h="776">
                        <a:moveTo>
                          <a:pt x="827" y="296"/>
                        </a:moveTo>
                        <a:lnTo>
                          <a:pt x="821" y="297"/>
                        </a:lnTo>
                        <a:lnTo>
                          <a:pt x="808" y="300"/>
                        </a:lnTo>
                        <a:lnTo>
                          <a:pt x="791" y="303"/>
                        </a:lnTo>
                        <a:lnTo>
                          <a:pt x="769" y="308"/>
                        </a:lnTo>
                        <a:lnTo>
                          <a:pt x="743" y="312"/>
                        </a:lnTo>
                        <a:lnTo>
                          <a:pt x="716" y="317"/>
                        </a:lnTo>
                        <a:lnTo>
                          <a:pt x="685" y="323"/>
                        </a:lnTo>
                        <a:lnTo>
                          <a:pt x="653" y="328"/>
                        </a:lnTo>
                        <a:lnTo>
                          <a:pt x="622" y="334"/>
                        </a:lnTo>
                        <a:lnTo>
                          <a:pt x="590" y="341"/>
                        </a:lnTo>
                        <a:lnTo>
                          <a:pt x="560" y="346"/>
                        </a:lnTo>
                        <a:lnTo>
                          <a:pt x="531" y="352"/>
                        </a:lnTo>
                        <a:lnTo>
                          <a:pt x="506" y="356"/>
                        </a:lnTo>
                        <a:lnTo>
                          <a:pt x="484" y="361"/>
                        </a:lnTo>
                        <a:lnTo>
                          <a:pt x="466" y="364"/>
                        </a:lnTo>
                        <a:lnTo>
                          <a:pt x="453" y="367"/>
                        </a:lnTo>
                        <a:lnTo>
                          <a:pt x="462" y="339"/>
                        </a:lnTo>
                        <a:lnTo>
                          <a:pt x="474" y="302"/>
                        </a:lnTo>
                        <a:lnTo>
                          <a:pt x="488" y="259"/>
                        </a:lnTo>
                        <a:lnTo>
                          <a:pt x="503" y="211"/>
                        </a:lnTo>
                        <a:lnTo>
                          <a:pt x="518" y="160"/>
                        </a:lnTo>
                        <a:lnTo>
                          <a:pt x="534" y="108"/>
                        </a:lnTo>
                        <a:lnTo>
                          <a:pt x="549" y="55"/>
                        </a:lnTo>
                        <a:lnTo>
                          <a:pt x="564" y="6"/>
                        </a:lnTo>
                        <a:lnTo>
                          <a:pt x="564" y="1"/>
                        </a:lnTo>
                        <a:lnTo>
                          <a:pt x="560" y="0"/>
                        </a:lnTo>
                        <a:lnTo>
                          <a:pt x="556" y="1"/>
                        </a:lnTo>
                        <a:lnTo>
                          <a:pt x="551" y="8"/>
                        </a:lnTo>
                        <a:lnTo>
                          <a:pt x="545" y="27"/>
                        </a:lnTo>
                        <a:lnTo>
                          <a:pt x="531" y="61"/>
                        </a:lnTo>
                        <a:lnTo>
                          <a:pt x="513" y="110"/>
                        </a:lnTo>
                        <a:lnTo>
                          <a:pt x="493" y="164"/>
                        </a:lnTo>
                        <a:lnTo>
                          <a:pt x="471" y="221"/>
                        </a:lnTo>
                        <a:lnTo>
                          <a:pt x="453" y="277"/>
                        </a:lnTo>
                        <a:lnTo>
                          <a:pt x="437" y="324"/>
                        </a:lnTo>
                        <a:lnTo>
                          <a:pt x="428" y="358"/>
                        </a:lnTo>
                        <a:lnTo>
                          <a:pt x="421" y="350"/>
                        </a:lnTo>
                        <a:lnTo>
                          <a:pt x="410" y="338"/>
                        </a:lnTo>
                        <a:lnTo>
                          <a:pt x="397" y="323"/>
                        </a:lnTo>
                        <a:lnTo>
                          <a:pt x="380" y="303"/>
                        </a:lnTo>
                        <a:lnTo>
                          <a:pt x="362" y="282"/>
                        </a:lnTo>
                        <a:lnTo>
                          <a:pt x="341" y="259"/>
                        </a:lnTo>
                        <a:lnTo>
                          <a:pt x="319" y="235"/>
                        </a:lnTo>
                        <a:lnTo>
                          <a:pt x="298" y="211"/>
                        </a:lnTo>
                        <a:lnTo>
                          <a:pt x="275" y="186"/>
                        </a:lnTo>
                        <a:lnTo>
                          <a:pt x="253" y="163"/>
                        </a:lnTo>
                        <a:lnTo>
                          <a:pt x="232" y="139"/>
                        </a:lnTo>
                        <a:lnTo>
                          <a:pt x="213" y="119"/>
                        </a:lnTo>
                        <a:lnTo>
                          <a:pt x="196" y="100"/>
                        </a:lnTo>
                        <a:lnTo>
                          <a:pt x="181" y="84"/>
                        </a:lnTo>
                        <a:lnTo>
                          <a:pt x="170" y="73"/>
                        </a:lnTo>
                        <a:lnTo>
                          <a:pt x="162" y="65"/>
                        </a:lnTo>
                        <a:lnTo>
                          <a:pt x="158" y="62"/>
                        </a:lnTo>
                        <a:lnTo>
                          <a:pt x="156" y="63"/>
                        </a:lnTo>
                        <a:lnTo>
                          <a:pt x="155" y="66"/>
                        </a:lnTo>
                        <a:lnTo>
                          <a:pt x="156" y="70"/>
                        </a:lnTo>
                        <a:lnTo>
                          <a:pt x="163" y="78"/>
                        </a:lnTo>
                        <a:lnTo>
                          <a:pt x="172" y="90"/>
                        </a:lnTo>
                        <a:lnTo>
                          <a:pt x="184" y="104"/>
                        </a:lnTo>
                        <a:lnTo>
                          <a:pt x="197" y="121"/>
                        </a:lnTo>
                        <a:lnTo>
                          <a:pt x="212" y="141"/>
                        </a:lnTo>
                        <a:lnTo>
                          <a:pt x="230" y="161"/>
                        </a:lnTo>
                        <a:lnTo>
                          <a:pt x="248" y="183"/>
                        </a:lnTo>
                        <a:lnTo>
                          <a:pt x="266" y="206"/>
                        </a:lnTo>
                        <a:lnTo>
                          <a:pt x="285" y="229"/>
                        </a:lnTo>
                        <a:lnTo>
                          <a:pt x="304" y="254"/>
                        </a:lnTo>
                        <a:lnTo>
                          <a:pt x="323" y="277"/>
                        </a:lnTo>
                        <a:lnTo>
                          <a:pt x="341" y="299"/>
                        </a:lnTo>
                        <a:lnTo>
                          <a:pt x="357" y="320"/>
                        </a:lnTo>
                        <a:lnTo>
                          <a:pt x="372" y="340"/>
                        </a:lnTo>
                        <a:lnTo>
                          <a:pt x="386" y="357"/>
                        </a:lnTo>
                        <a:lnTo>
                          <a:pt x="398" y="372"/>
                        </a:lnTo>
                        <a:lnTo>
                          <a:pt x="383" y="376"/>
                        </a:lnTo>
                        <a:lnTo>
                          <a:pt x="363" y="379"/>
                        </a:lnTo>
                        <a:lnTo>
                          <a:pt x="339" y="384"/>
                        </a:lnTo>
                        <a:lnTo>
                          <a:pt x="313" y="390"/>
                        </a:lnTo>
                        <a:lnTo>
                          <a:pt x="283" y="396"/>
                        </a:lnTo>
                        <a:lnTo>
                          <a:pt x="251" y="403"/>
                        </a:lnTo>
                        <a:lnTo>
                          <a:pt x="219" y="410"/>
                        </a:lnTo>
                        <a:lnTo>
                          <a:pt x="188" y="417"/>
                        </a:lnTo>
                        <a:lnTo>
                          <a:pt x="156" y="424"/>
                        </a:lnTo>
                        <a:lnTo>
                          <a:pt x="126" y="431"/>
                        </a:lnTo>
                        <a:lnTo>
                          <a:pt x="97" y="438"/>
                        </a:lnTo>
                        <a:lnTo>
                          <a:pt x="72" y="443"/>
                        </a:lnTo>
                        <a:lnTo>
                          <a:pt x="51" y="448"/>
                        </a:lnTo>
                        <a:lnTo>
                          <a:pt x="34" y="452"/>
                        </a:lnTo>
                        <a:lnTo>
                          <a:pt x="21" y="455"/>
                        </a:lnTo>
                        <a:lnTo>
                          <a:pt x="15" y="456"/>
                        </a:lnTo>
                        <a:lnTo>
                          <a:pt x="5" y="460"/>
                        </a:lnTo>
                        <a:lnTo>
                          <a:pt x="0" y="466"/>
                        </a:lnTo>
                        <a:lnTo>
                          <a:pt x="3" y="469"/>
                        </a:lnTo>
                        <a:lnTo>
                          <a:pt x="16" y="469"/>
                        </a:lnTo>
                        <a:lnTo>
                          <a:pt x="25" y="468"/>
                        </a:lnTo>
                        <a:lnTo>
                          <a:pt x="40" y="464"/>
                        </a:lnTo>
                        <a:lnTo>
                          <a:pt x="60" y="461"/>
                        </a:lnTo>
                        <a:lnTo>
                          <a:pt x="86" y="456"/>
                        </a:lnTo>
                        <a:lnTo>
                          <a:pt x="113" y="452"/>
                        </a:lnTo>
                        <a:lnTo>
                          <a:pt x="146" y="446"/>
                        </a:lnTo>
                        <a:lnTo>
                          <a:pt x="178" y="440"/>
                        </a:lnTo>
                        <a:lnTo>
                          <a:pt x="212" y="435"/>
                        </a:lnTo>
                        <a:lnTo>
                          <a:pt x="246" y="428"/>
                        </a:lnTo>
                        <a:lnTo>
                          <a:pt x="278" y="422"/>
                        </a:lnTo>
                        <a:lnTo>
                          <a:pt x="309" y="416"/>
                        </a:lnTo>
                        <a:lnTo>
                          <a:pt x="337" y="411"/>
                        </a:lnTo>
                        <a:lnTo>
                          <a:pt x="361" y="407"/>
                        </a:lnTo>
                        <a:lnTo>
                          <a:pt x="380" y="403"/>
                        </a:lnTo>
                        <a:lnTo>
                          <a:pt x="394" y="401"/>
                        </a:lnTo>
                        <a:lnTo>
                          <a:pt x="401" y="400"/>
                        </a:lnTo>
                        <a:lnTo>
                          <a:pt x="402" y="399"/>
                        </a:lnTo>
                        <a:lnTo>
                          <a:pt x="405" y="399"/>
                        </a:lnTo>
                        <a:lnTo>
                          <a:pt x="406" y="399"/>
                        </a:lnTo>
                        <a:lnTo>
                          <a:pt x="407" y="398"/>
                        </a:lnTo>
                        <a:lnTo>
                          <a:pt x="390" y="449"/>
                        </a:lnTo>
                        <a:lnTo>
                          <a:pt x="372" y="505"/>
                        </a:lnTo>
                        <a:lnTo>
                          <a:pt x="354" y="562"/>
                        </a:lnTo>
                        <a:lnTo>
                          <a:pt x="337" y="618"/>
                        </a:lnTo>
                        <a:lnTo>
                          <a:pt x="321" y="668"/>
                        </a:lnTo>
                        <a:lnTo>
                          <a:pt x="309" y="710"/>
                        </a:lnTo>
                        <a:lnTo>
                          <a:pt x="300" y="741"/>
                        </a:lnTo>
                        <a:lnTo>
                          <a:pt x="296" y="756"/>
                        </a:lnTo>
                        <a:lnTo>
                          <a:pt x="295" y="770"/>
                        </a:lnTo>
                        <a:lnTo>
                          <a:pt x="299" y="776"/>
                        </a:lnTo>
                        <a:lnTo>
                          <a:pt x="302" y="773"/>
                        </a:lnTo>
                        <a:lnTo>
                          <a:pt x="307" y="763"/>
                        </a:lnTo>
                        <a:lnTo>
                          <a:pt x="313" y="746"/>
                        </a:lnTo>
                        <a:lnTo>
                          <a:pt x="326" y="712"/>
                        </a:lnTo>
                        <a:lnTo>
                          <a:pt x="344" y="666"/>
                        </a:lnTo>
                        <a:lnTo>
                          <a:pt x="364" y="611"/>
                        </a:lnTo>
                        <a:lnTo>
                          <a:pt x="385" y="554"/>
                        </a:lnTo>
                        <a:lnTo>
                          <a:pt x="406" y="498"/>
                        </a:lnTo>
                        <a:lnTo>
                          <a:pt x="422" y="447"/>
                        </a:lnTo>
                        <a:lnTo>
                          <a:pt x="433" y="408"/>
                        </a:lnTo>
                        <a:lnTo>
                          <a:pt x="433" y="409"/>
                        </a:lnTo>
                        <a:lnTo>
                          <a:pt x="435" y="409"/>
                        </a:lnTo>
                        <a:lnTo>
                          <a:pt x="435" y="410"/>
                        </a:lnTo>
                        <a:lnTo>
                          <a:pt x="439" y="416"/>
                        </a:lnTo>
                        <a:lnTo>
                          <a:pt x="448" y="426"/>
                        </a:lnTo>
                        <a:lnTo>
                          <a:pt x="461" y="440"/>
                        </a:lnTo>
                        <a:lnTo>
                          <a:pt x="478" y="459"/>
                        </a:lnTo>
                        <a:lnTo>
                          <a:pt x="498" y="481"/>
                        </a:lnTo>
                        <a:lnTo>
                          <a:pt x="519" y="504"/>
                        </a:lnTo>
                        <a:lnTo>
                          <a:pt x="542" y="528"/>
                        </a:lnTo>
                        <a:lnTo>
                          <a:pt x="565" y="553"/>
                        </a:lnTo>
                        <a:lnTo>
                          <a:pt x="589" y="579"/>
                        </a:lnTo>
                        <a:lnTo>
                          <a:pt x="611" y="604"/>
                        </a:lnTo>
                        <a:lnTo>
                          <a:pt x="633" y="626"/>
                        </a:lnTo>
                        <a:lnTo>
                          <a:pt x="651" y="647"/>
                        </a:lnTo>
                        <a:lnTo>
                          <a:pt x="668" y="665"/>
                        </a:lnTo>
                        <a:lnTo>
                          <a:pt x="681" y="679"/>
                        </a:lnTo>
                        <a:lnTo>
                          <a:pt x="690" y="688"/>
                        </a:lnTo>
                        <a:lnTo>
                          <a:pt x="694" y="693"/>
                        </a:lnTo>
                        <a:lnTo>
                          <a:pt x="702" y="698"/>
                        </a:lnTo>
                        <a:lnTo>
                          <a:pt x="706" y="696"/>
                        </a:lnTo>
                        <a:lnTo>
                          <a:pt x="708" y="690"/>
                        </a:lnTo>
                        <a:lnTo>
                          <a:pt x="706" y="687"/>
                        </a:lnTo>
                        <a:lnTo>
                          <a:pt x="705" y="685"/>
                        </a:lnTo>
                        <a:lnTo>
                          <a:pt x="698" y="678"/>
                        </a:lnTo>
                        <a:lnTo>
                          <a:pt x="688" y="664"/>
                        </a:lnTo>
                        <a:lnTo>
                          <a:pt x="674" y="648"/>
                        </a:lnTo>
                        <a:lnTo>
                          <a:pt x="658" y="627"/>
                        </a:lnTo>
                        <a:lnTo>
                          <a:pt x="639" y="603"/>
                        </a:lnTo>
                        <a:lnTo>
                          <a:pt x="618" y="577"/>
                        </a:lnTo>
                        <a:lnTo>
                          <a:pt x="596" y="551"/>
                        </a:lnTo>
                        <a:lnTo>
                          <a:pt x="574" y="524"/>
                        </a:lnTo>
                        <a:lnTo>
                          <a:pt x="551" y="498"/>
                        </a:lnTo>
                        <a:lnTo>
                          <a:pt x="530" y="473"/>
                        </a:lnTo>
                        <a:lnTo>
                          <a:pt x="511" y="449"/>
                        </a:lnTo>
                        <a:lnTo>
                          <a:pt x="493" y="429"/>
                        </a:lnTo>
                        <a:lnTo>
                          <a:pt x="478" y="411"/>
                        </a:lnTo>
                        <a:lnTo>
                          <a:pt x="467" y="399"/>
                        </a:lnTo>
                        <a:lnTo>
                          <a:pt x="460" y="391"/>
                        </a:lnTo>
                        <a:lnTo>
                          <a:pt x="473" y="388"/>
                        </a:lnTo>
                        <a:lnTo>
                          <a:pt x="491" y="384"/>
                        </a:lnTo>
                        <a:lnTo>
                          <a:pt x="513" y="379"/>
                        </a:lnTo>
                        <a:lnTo>
                          <a:pt x="538" y="375"/>
                        </a:lnTo>
                        <a:lnTo>
                          <a:pt x="566" y="368"/>
                        </a:lnTo>
                        <a:lnTo>
                          <a:pt x="596" y="361"/>
                        </a:lnTo>
                        <a:lnTo>
                          <a:pt x="627" y="354"/>
                        </a:lnTo>
                        <a:lnTo>
                          <a:pt x="659" y="347"/>
                        </a:lnTo>
                        <a:lnTo>
                          <a:pt x="690" y="340"/>
                        </a:lnTo>
                        <a:lnTo>
                          <a:pt x="719" y="333"/>
                        </a:lnTo>
                        <a:lnTo>
                          <a:pt x="747" y="327"/>
                        </a:lnTo>
                        <a:lnTo>
                          <a:pt x="772" y="322"/>
                        </a:lnTo>
                        <a:lnTo>
                          <a:pt x="794" y="317"/>
                        </a:lnTo>
                        <a:lnTo>
                          <a:pt x="810" y="313"/>
                        </a:lnTo>
                        <a:lnTo>
                          <a:pt x="823" y="310"/>
                        </a:lnTo>
                        <a:lnTo>
                          <a:pt x="829" y="309"/>
                        </a:lnTo>
                        <a:lnTo>
                          <a:pt x="839" y="304"/>
                        </a:lnTo>
                        <a:lnTo>
                          <a:pt x="842" y="299"/>
                        </a:lnTo>
                        <a:lnTo>
                          <a:pt x="838" y="295"/>
                        </a:lnTo>
                        <a:lnTo>
                          <a:pt x="827" y="2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8" name="Freeform 370"/>
                  <p:cNvSpPr>
                    <a:spLocks/>
                  </p:cNvSpPr>
                  <p:nvPr/>
                </p:nvSpPr>
                <p:spPr bwMode="auto">
                  <a:xfrm>
                    <a:off x="2938" y="2548"/>
                    <a:ext cx="62" cy="59"/>
                  </a:xfrm>
                  <a:custGeom>
                    <a:avLst/>
                    <a:gdLst>
                      <a:gd name="T0" fmla="*/ 58 w 123"/>
                      <a:gd name="T1" fmla="*/ 117 h 117"/>
                      <a:gd name="T2" fmla="*/ 63 w 123"/>
                      <a:gd name="T3" fmla="*/ 114 h 117"/>
                      <a:gd name="T4" fmla="*/ 70 w 123"/>
                      <a:gd name="T5" fmla="*/ 109 h 117"/>
                      <a:gd name="T6" fmla="*/ 77 w 123"/>
                      <a:gd name="T7" fmla="*/ 107 h 117"/>
                      <a:gd name="T8" fmla="*/ 83 w 123"/>
                      <a:gd name="T9" fmla="*/ 103 h 117"/>
                      <a:gd name="T10" fmla="*/ 90 w 123"/>
                      <a:gd name="T11" fmla="*/ 100 h 117"/>
                      <a:gd name="T12" fmla="*/ 96 w 123"/>
                      <a:gd name="T13" fmla="*/ 98 h 117"/>
                      <a:gd name="T14" fmla="*/ 100 w 123"/>
                      <a:gd name="T15" fmla="*/ 95 h 117"/>
                      <a:gd name="T16" fmla="*/ 105 w 123"/>
                      <a:gd name="T17" fmla="*/ 94 h 117"/>
                      <a:gd name="T18" fmla="*/ 115 w 123"/>
                      <a:gd name="T19" fmla="*/ 88 h 117"/>
                      <a:gd name="T20" fmla="*/ 122 w 123"/>
                      <a:gd name="T21" fmla="*/ 80 h 117"/>
                      <a:gd name="T22" fmla="*/ 123 w 123"/>
                      <a:gd name="T23" fmla="*/ 72 h 117"/>
                      <a:gd name="T24" fmla="*/ 117 w 123"/>
                      <a:gd name="T25" fmla="*/ 64 h 117"/>
                      <a:gd name="T26" fmla="*/ 109 w 123"/>
                      <a:gd name="T27" fmla="*/ 53 h 117"/>
                      <a:gd name="T28" fmla="*/ 102 w 123"/>
                      <a:gd name="T29" fmla="*/ 38 h 117"/>
                      <a:gd name="T30" fmla="*/ 97 w 123"/>
                      <a:gd name="T31" fmla="*/ 22 h 117"/>
                      <a:gd name="T32" fmla="*/ 93 w 123"/>
                      <a:gd name="T33" fmla="*/ 8 h 117"/>
                      <a:gd name="T34" fmla="*/ 90 w 123"/>
                      <a:gd name="T35" fmla="*/ 2 h 117"/>
                      <a:gd name="T36" fmla="*/ 85 w 123"/>
                      <a:gd name="T37" fmla="*/ 0 h 117"/>
                      <a:gd name="T38" fmla="*/ 82 w 123"/>
                      <a:gd name="T39" fmla="*/ 2 h 117"/>
                      <a:gd name="T40" fmla="*/ 81 w 123"/>
                      <a:gd name="T41" fmla="*/ 11 h 117"/>
                      <a:gd name="T42" fmla="*/ 83 w 123"/>
                      <a:gd name="T43" fmla="*/ 24 h 117"/>
                      <a:gd name="T44" fmla="*/ 87 w 123"/>
                      <a:gd name="T45" fmla="*/ 39 h 117"/>
                      <a:gd name="T46" fmla="*/ 93 w 123"/>
                      <a:gd name="T47" fmla="*/ 56 h 117"/>
                      <a:gd name="T48" fmla="*/ 100 w 123"/>
                      <a:gd name="T49" fmla="*/ 72 h 117"/>
                      <a:gd name="T50" fmla="*/ 90 w 123"/>
                      <a:gd name="T51" fmla="*/ 77 h 117"/>
                      <a:gd name="T52" fmla="*/ 82 w 123"/>
                      <a:gd name="T53" fmla="*/ 80 h 117"/>
                      <a:gd name="T54" fmla="*/ 74 w 123"/>
                      <a:gd name="T55" fmla="*/ 84 h 117"/>
                      <a:gd name="T56" fmla="*/ 66 w 123"/>
                      <a:gd name="T57" fmla="*/ 87 h 117"/>
                      <a:gd name="T58" fmla="*/ 59 w 123"/>
                      <a:gd name="T59" fmla="*/ 92 h 117"/>
                      <a:gd name="T60" fmla="*/ 51 w 123"/>
                      <a:gd name="T61" fmla="*/ 96 h 117"/>
                      <a:gd name="T62" fmla="*/ 44 w 123"/>
                      <a:gd name="T63" fmla="*/ 102 h 117"/>
                      <a:gd name="T64" fmla="*/ 36 w 123"/>
                      <a:gd name="T65" fmla="*/ 109 h 117"/>
                      <a:gd name="T66" fmla="*/ 33 w 123"/>
                      <a:gd name="T67" fmla="*/ 90 h 117"/>
                      <a:gd name="T68" fmla="*/ 29 w 123"/>
                      <a:gd name="T69" fmla="*/ 73 h 117"/>
                      <a:gd name="T70" fmla="*/ 24 w 123"/>
                      <a:gd name="T71" fmla="*/ 60 h 117"/>
                      <a:gd name="T72" fmla="*/ 17 w 123"/>
                      <a:gd name="T73" fmla="*/ 46 h 117"/>
                      <a:gd name="T74" fmla="*/ 11 w 123"/>
                      <a:gd name="T75" fmla="*/ 37 h 117"/>
                      <a:gd name="T76" fmla="*/ 5 w 123"/>
                      <a:gd name="T77" fmla="*/ 34 h 117"/>
                      <a:gd name="T78" fmla="*/ 0 w 123"/>
                      <a:gd name="T79" fmla="*/ 39 h 117"/>
                      <a:gd name="T80" fmla="*/ 2 w 123"/>
                      <a:gd name="T81" fmla="*/ 50 h 117"/>
                      <a:gd name="T82" fmla="*/ 9 w 123"/>
                      <a:gd name="T83" fmla="*/ 70 h 117"/>
                      <a:gd name="T84" fmla="*/ 13 w 123"/>
                      <a:gd name="T85" fmla="*/ 87 h 117"/>
                      <a:gd name="T86" fmla="*/ 14 w 123"/>
                      <a:gd name="T87" fmla="*/ 101 h 117"/>
                      <a:gd name="T88" fmla="*/ 15 w 123"/>
                      <a:gd name="T89" fmla="*/ 113 h 117"/>
                      <a:gd name="T90" fmla="*/ 16 w 123"/>
                      <a:gd name="T91" fmla="*/ 114 h 117"/>
                      <a:gd name="T92" fmla="*/ 16 w 123"/>
                      <a:gd name="T93" fmla="*/ 115 h 117"/>
                      <a:gd name="T94" fmla="*/ 16 w 123"/>
                      <a:gd name="T95" fmla="*/ 116 h 117"/>
                      <a:gd name="T96" fmla="*/ 16 w 123"/>
                      <a:gd name="T97" fmla="*/ 117 h 117"/>
                      <a:gd name="T98" fmla="*/ 58 w 123"/>
                      <a:gd name="T99" fmla="*/ 117 h 11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3"/>
                      <a:gd name="T151" fmla="*/ 0 h 117"/>
                      <a:gd name="T152" fmla="*/ 123 w 123"/>
                      <a:gd name="T153" fmla="*/ 117 h 11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3" h="117">
                        <a:moveTo>
                          <a:pt x="58" y="117"/>
                        </a:moveTo>
                        <a:lnTo>
                          <a:pt x="63" y="114"/>
                        </a:lnTo>
                        <a:lnTo>
                          <a:pt x="70" y="109"/>
                        </a:lnTo>
                        <a:lnTo>
                          <a:pt x="77" y="107"/>
                        </a:lnTo>
                        <a:lnTo>
                          <a:pt x="83" y="103"/>
                        </a:lnTo>
                        <a:lnTo>
                          <a:pt x="90" y="100"/>
                        </a:lnTo>
                        <a:lnTo>
                          <a:pt x="96" y="98"/>
                        </a:lnTo>
                        <a:lnTo>
                          <a:pt x="100" y="95"/>
                        </a:lnTo>
                        <a:lnTo>
                          <a:pt x="105" y="94"/>
                        </a:lnTo>
                        <a:lnTo>
                          <a:pt x="115" y="88"/>
                        </a:lnTo>
                        <a:lnTo>
                          <a:pt x="122" y="80"/>
                        </a:lnTo>
                        <a:lnTo>
                          <a:pt x="123" y="72"/>
                        </a:lnTo>
                        <a:lnTo>
                          <a:pt x="117" y="64"/>
                        </a:lnTo>
                        <a:lnTo>
                          <a:pt x="109" y="53"/>
                        </a:lnTo>
                        <a:lnTo>
                          <a:pt x="102" y="38"/>
                        </a:lnTo>
                        <a:lnTo>
                          <a:pt x="97" y="22"/>
                        </a:lnTo>
                        <a:lnTo>
                          <a:pt x="93" y="8"/>
                        </a:lnTo>
                        <a:lnTo>
                          <a:pt x="90" y="2"/>
                        </a:lnTo>
                        <a:lnTo>
                          <a:pt x="85" y="0"/>
                        </a:lnTo>
                        <a:lnTo>
                          <a:pt x="82" y="2"/>
                        </a:lnTo>
                        <a:lnTo>
                          <a:pt x="81" y="11"/>
                        </a:lnTo>
                        <a:lnTo>
                          <a:pt x="83" y="24"/>
                        </a:lnTo>
                        <a:lnTo>
                          <a:pt x="87" y="39"/>
                        </a:lnTo>
                        <a:lnTo>
                          <a:pt x="93" y="56"/>
                        </a:lnTo>
                        <a:lnTo>
                          <a:pt x="100" y="72"/>
                        </a:lnTo>
                        <a:lnTo>
                          <a:pt x="90" y="77"/>
                        </a:lnTo>
                        <a:lnTo>
                          <a:pt x="82" y="80"/>
                        </a:lnTo>
                        <a:lnTo>
                          <a:pt x="74" y="84"/>
                        </a:lnTo>
                        <a:lnTo>
                          <a:pt x="66" y="87"/>
                        </a:lnTo>
                        <a:lnTo>
                          <a:pt x="59" y="92"/>
                        </a:lnTo>
                        <a:lnTo>
                          <a:pt x="51" y="96"/>
                        </a:lnTo>
                        <a:lnTo>
                          <a:pt x="44" y="102"/>
                        </a:lnTo>
                        <a:lnTo>
                          <a:pt x="36" y="109"/>
                        </a:lnTo>
                        <a:lnTo>
                          <a:pt x="33" y="90"/>
                        </a:lnTo>
                        <a:lnTo>
                          <a:pt x="29" y="73"/>
                        </a:lnTo>
                        <a:lnTo>
                          <a:pt x="24" y="60"/>
                        </a:lnTo>
                        <a:lnTo>
                          <a:pt x="17" y="46"/>
                        </a:lnTo>
                        <a:lnTo>
                          <a:pt x="11" y="37"/>
                        </a:lnTo>
                        <a:lnTo>
                          <a:pt x="5" y="34"/>
                        </a:lnTo>
                        <a:lnTo>
                          <a:pt x="0" y="39"/>
                        </a:lnTo>
                        <a:lnTo>
                          <a:pt x="2" y="50"/>
                        </a:lnTo>
                        <a:lnTo>
                          <a:pt x="9" y="70"/>
                        </a:lnTo>
                        <a:lnTo>
                          <a:pt x="13" y="87"/>
                        </a:lnTo>
                        <a:lnTo>
                          <a:pt x="14" y="101"/>
                        </a:lnTo>
                        <a:lnTo>
                          <a:pt x="15" y="113"/>
                        </a:lnTo>
                        <a:lnTo>
                          <a:pt x="16" y="114"/>
                        </a:lnTo>
                        <a:lnTo>
                          <a:pt x="16" y="115"/>
                        </a:lnTo>
                        <a:lnTo>
                          <a:pt x="16" y="116"/>
                        </a:lnTo>
                        <a:lnTo>
                          <a:pt x="16" y="117"/>
                        </a:lnTo>
                        <a:lnTo>
                          <a:pt x="58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49" name="Freeform 371"/>
                  <p:cNvSpPr>
                    <a:spLocks/>
                  </p:cNvSpPr>
                  <p:nvPr/>
                </p:nvSpPr>
                <p:spPr bwMode="auto">
                  <a:xfrm>
                    <a:off x="2947" y="2607"/>
                    <a:ext cx="20" cy="10"/>
                  </a:xfrm>
                  <a:custGeom>
                    <a:avLst/>
                    <a:gdLst>
                      <a:gd name="T0" fmla="*/ 42 w 42"/>
                      <a:gd name="T1" fmla="*/ 0 h 21"/>
                      <a:gd name="T2" fmla="*/ 0 w 42"/>
                      <a:gd name="T3" fmla="*/ 0 h 21"/>
                      <a:gd name="T4" fmla="*/ 4 w 42"/>
                      <a:gd name="T5" fmla="*/ 9 h 21"/>
                      <a:gd name="T6" fmla="*/ 8 w 42"/>
                      <a:gd name="T7" fmla="*/ 17 h 21"/>
                      <a:gd name="T8" fmla="*/ 15 w 42"/>
                      <a:gd name="T9" fmla="*/ 21 h 21"/>
                      <a:gd name="T10" fmla="*/ 22 w 42"/>
                      <a:gd name="T11" fmla="*/ 15 h 21"/>
                      <a:gd name="T12" fmla="*/ 25 w 42"/>
                      <a:gd name="T13" fmla="*/ 11 h 21"/>
                      <a:gd name="T14" fmla="*/ 30 w 42"/>
                      <a:gd name="T15" fmla="*/ 7 h 21"/>
                      <a:gd name="T16" fmla="*/ 36 w 42"/>
                      <a:gd name="T17" fmla="*/ 4 h 21"/>
                      <a:gd name="T18" fmla="*/ 42 w 42"/>
                      <a:gd name="T19" fmla="*/ 0 h 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"/>
                      <a:gd name="T31" fmla="*/ 0 h 21"/>
                      <a:gd name="T32" fmla="*/ 42 w 42"/>
                      <a:gd name="T33" fmla="*/ 21 h 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" h="21">
                        <a:moveTo>
                          <a:pt x="42" y="0"/>
                        </a:moveTo>
                        <a:lnTo>
                          <a:pt x="0" y="0"/>
                        </a:lnTo>
                        <a:lnTo>
                          <a:pt x="4" y="9"/>
                        </a:lnTo>
                        <a:lnTo>
                          <a:pt x="8" y="17"/>
                        </a:lnTo>
                        <a:lnTo>
                          <a:pt x="15" y="21"/>
                        </a:lnTo>
                        <a:lnTo>
                          <a:pt x="22" y="15"/>
                        </a:lnTo>
                        <a:lnTo>
                          <a:pt x="25" y="11"/>
                        </a:lnTo>
                        <a:lnTo>
                          <a:pt x="30" y="7"/>
                        </a:lnTo>
                        <a:lnTo>
                          <a:pt x="36" y="4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0" name="Freeform 372"/>
                  <p:cNvSpPr>
                    <a:spLocks/>
                  </p:cNvSpPr>
                  <p:nvPr/>
                </p:nvSpPr>
                <p:spPr bwMode="auto">
                  <a:xfrm>
                    <a:off x="2943" y="2545"/>
                    <a:ext cx="25" cy="15"/>
                  </a:xfrm>
                  <a:custGeom>
                    <a:avLst/>
                    <a:gdLst>
                      <a:gd name="T0" fmla="*/ 7 w 51"/>
                      <a:gd name="T1" fmla="*/ 13 h 30"/>
                      <a:gd name="T2" fmla="*/ 0 w 51"/>
                      <a:gd name="T3" fmla="*/ 17 h 30"/>
                      <a:gd name="T4" fmla="*/ 0 w 51"/>
                      <a:gd name="T5" fmla="*/ 24 h 30"/>
                      <a:gd name="T6" fmla="*/ 4 w 51"/>
                      <a:gd name="T7" fmla="*/ 29 h 30"/>
                      <a:gd name="T8" fmla="*/ 12 w 51"/>
                      <a:gd name="T9" fmla="*/ 30 h 30"/>
                      <a:gd name="T10" fmla="*/ 16 w 51"/>
                      <a:gd name="T11" fmla="*/ 28 h 30"/>
                      <a:gd name="T12" fmla="*/ 22 w 51"/>
                      <a:gd name="T13" fmla="*/ 25 h 30"/>
                      <a:gd name="T14" fmla="*/ 27 w 51"/>
                      <a:gd name="T15" fmla="*/ 22 h 30"/>
                      <a:gd name="T16" fmla="*/ 31 w 51"/>
                      <a:gd name="T17" fmla="*/ 18 h 30"/>
                      <a:gd name="T18" fmla="*/ 36 w 51"/>
                      <a:gd name="T19" fmla="*/ 15 h 30"/>
                      <a:gd name="T20" fmla="*/ 40 w 51"/>
                      <a:gd name="T21" fmla="*/ 11 h 30"/>
                      <a:gd name="T22" fmla="*/ 44 w 51"/>
                      <a:gd name="T23" fmla="*/ 9 h 30"/>
                      <a:gd name="T24" fmla="*/ 47 w 51"/>
                      <a:gd name="T25" fmla="*/ 8 h 30"/>
                      <a:gd name="T26" fmla="*/ 51 w 51"/>
                      <a:gd name="T27" fmla="*/ 4 h 30"/>
                      <a:gd name="T28" fmla="*/ 51 w 51"/>
                      <a:gd name="T29" fmla="*/ 2 h 30"/>
                      <a:gd name="T30" fmla="*/ 47 w 51"/>
                      <a:gd name="T31" fmla="*/ 0 h 30"/>
                      <a:gd name="T32" fmla="*/ 42 w 51"/>
                      <a:gd name="T33" fmla="*/ 0 h 30"/>
                      <a:gd name="T34" fmla="*/ 36 w 51"/>
                      <a:gd name="T35" fmla="*/ 1 h 30"/>
                      <a:gd name="T36" fmla="*/ 32 w 51"/>
                      <a:gd name="T37" fmla="*/ 2 h 30"/>
                      <a:gd name="T38" fmla="*/ 28 w 51"/>
                      <a:gd name="T39" fmla="*/ 4 h 30"/>
                      <a:gd name="T40" fmla="*/ 24 w 51"/>
                      <a:gd name="T41" fmla="*/ 6 h 30"/>
                      <a:gd name="T42" fmla="*/ 20 w 51"/>
                      <a:gd name="T43" fmla="*/ 8 h 30"/>
                      <a:gd name="T44" fmla="*/ 16 w 51"/>
                      <a:gd name="T45" fmla="*/ 9 h 30"/>
                      <a:gd name="T46" fmla="*/ 12 w 51"/>
                      <a:gd name="T47" fmla="*/ 11 h 30"/>
                      <a:gd name="T48" fmla="*/ 7 w 51"/>
                      <a:gd name="T49" fmla="*/ 13 h 3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1"/>
                      <a:gd name="T76" fmla="*/ 0 h 30"/>
                      <a:gd name="T77" fmla="*/ 51 w 51"/>
                      <a:gd name="T78" fmla="*/ 30 h 3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1" h="30">
                        <a:moveTo>
                          <a:pt x="7" y="13"/>
                        </a:move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4" y="29"/>
                        </a:lnTo>
                        <a:lnTo>
                          <a:pt x="12" y="30"/>
                        </a:lnTo>
                        <a:lnTo>
                          <a:pt x="16" y="28"/>
                        </a:lnTo>
                        <a:lnTo>
                          <a:pt x="22" y="25"/>
                        </a:lnTo>
                        <a:lnTo>
                          <a:pt x="27" y="22"/>
                        </a:lnTo>
                        <a:lnTo>
                          <a:pt x="31" y="18"/>
                        </a:lnTo>
                        <a:lnTo>
                          <a:pt x="36" y="15"/>
                        </a:lnTo>
                        <a:lnTo>
                          <a:pt x="40" y="11"/>
                        </a:lnTo>
                        <a:lnTo>
                          <a:pt x="44" y="9"/>
                        </a:lnTo>
                        <a:lnTo>
                          <a:pt x="47" y="8"/>
                        </a:lnTo>
                        <a:lnTo>
                          <a:pt x="51" y="4"/>
                        </a:lnTo>
                        <a:lnTo>
                          <a:pt x="51" y="2"/>
                        </a:lnTo>
                        <a:lnTo>
                          <a:pt x="47" y="0"/>
                        </a:lnTo>
                        <a:lnTo>
                          <a:pt x="42" y="0"/>
                        </a:lnTo>
                        <a:lnTo>
                          <a:pt x="36" y="1"/>
                        </a:lnTo>
                        <a:lnTo>
                          <a:pt x="32" y="2"/>
                        </a:lnTo>
                        <a:lnTo>
                          <a:pt x="28" y="4"/>
                        </a:lnTo>
                        <a:lnTo>
                          <a:pt x="24" y="6"/>
                        </a:lnTo>
                        <a:lnTo>
                          <a:pt x="20" y="8"/>
                        </a:lnTo>
                        <a:lnTo>
                          <a:pt x="16" y="9"/>
                        </a:lnTo>
                        <a:lnTo>
                          <a:pt x="12" y="11"/>
                        </a:lnTo>
                        <a:lnTo>
                          <a:pt x="7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1" name="Freeform 373"/>
                  <p:cNvSpPr>
                    <a:spLocks/>
                  </p:cNvSpPr>
                  <p:nvPr/>
                </p:nvSpPr>
                <p:spPr bwMode="auto">
                  <a:xfrm>
                    <a:off x="2997" y="2510"/>
                    <a:ext cx="27" cy="52"/>
                  </a:xfrm>
                  <a:custGeom>
                    <a:avLst/>
                    <a:gdLst>
                      <a:gd name="T0" fmla="*/ 20 w 56"/>
                      <a:gd name="T1" fmla="*/ 12 h 103"/>
                      <a:gd name="T2" fmla="*/ 16 w 56"/>
                      <a:gd name="T3" fmla="*/ 3 h 103"/>
                      <a:gd name="T4" fmla="*/ 8 w 56"/>
                      <a:gd name="T5" fmla="*/ 0 h 103"/>
                      <a:gd name="T6" fmla="*/ 3 w 56"/>
                      <a:gd name="T7" fmla="*/ 5 h 103"/>
                      <a:gd name="T8" fmla="*/ 0 w 56"/>
                      <a:gd name="T9" fmla="*/ 18 h 103"/>
                      <a:gd name="T10" fmla="*/ 3 w 56"/>
                      <a:gd name="T11" fmla="*/ 30 h 103"/>
                      <a:gd name="T12" fmla="*/ 7 w 56"/>
                      <a:gd name="T13" fmla="*/ 42 h 103"/>
                      <a:gd name="T14" fmla="*/ 13 w 56"/>
                      <a:gd name="T15" fmla="*/ 56 h 103"/>
                      <a:gd name="T16" fmla="*/ 20 w 56"/>
                      <a:gd name="T17" fmla="*/ 68 h 103"/>
                      <a:gd name="T18" fmla="*/ 28 w 56"/>
                      <a:gd name="T19" fmla="*/ 79 h 103"/>
                      <a:gd name="T20" fmla="*/ 35 w 56"/>
                      <a:gd name="T21" fmla="*/ 90 h 103"/>
                      <a:gd name="T22" fmla="*/ 42 w 56"/>
                      <a:gd name="T23" fmla="*/ 97 h 103"/>
                      <a:gd name="T24" fmla="*/ 47 w 56"/>
                      <a:gd name="T25" fmla="*/ 101 h 103"/>
                      <a:gd name="T26" fmla="*/ 52 w 56"/>
                      <a:gd name="T27" fmla="*/ 103 h 103"/>
                      <a:gd name="T28" fmla="*/ 56 w 56"/>
                      <a:gd name="T29" fmla="*/ 101 h 103"/>
                      <a:gd name="T30" fmla="*/ 56 w 56"/>
                      <a:gd name="T31" fmla="*/ 98 h 103"/>
                      <a:gd name="T32" fmla="*/ 53 w 56"/>
                      <a:gd name="T33" fmla="*/ 92 h 103"/>
                      <a:gd name="T34" fmla="*/ 45 w 56"/>
                      <a:gd name="T35" fmla="*/ 78 h 103"/>
                      <a:gd name="T36" fmla="*/ 35 w 56"/>
                      <a:gd name="T37" fmla="*/ 55 h 103"/>
                      <a:gd name="T38" fmla="*/ 24 w 56"/>
                      <a:gd name="T39" fmla="*/ 31 h 103"/>
                      <a:gd name="T40" fmla="*/ 20 w 56"/>
                      <a:gd name="T41" fmla="*/ 12 h 10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6"/>
                      <a:gd name="T64" fmla="*/ 0 h 103"/>
                      <a:gd name="T65" fmla="*/ 56 w 56"/>
                      <a:gd name="T66" fmla="*/ 103 h 10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6" h="103">
                        <a:moveTo>
                          <a:pt x="20" y="12"/>
                        </a:move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3" y="5"/>
                        </a:lnTo>
                        <a:lnTo>
                          <a:pt x="0" y="18"/>
                        </a:lnTo>
                        <a:lnTo>
                          <a:pt x="3" y="30"/>
                        </a:lnTo>
                        <a:lnTo>
                          <a:pt x="7" y="42"/>
                        </a:lnTo>
                        <a:lnTo>
                          <a:pt x="13" y="56"/>
                        </a:lnTo>
                        <a:lnTo>
                          <a:pt x="20" y="68"/>
                        </a:lnTo>
                        <a:lnTo>
                          <a:pt x="28" y="79"/>
                        </a:lnTo>
                        <a:lnTo>
                          <a:pt x="35" y="90"/>
                        </a:lnTo>
                        <a:lnTo>
                          <a:pt x="42" y="97"/>
                        </a:lnTo>
                        <a:lnTo>
                          <a:pt x="47" y="101"/>
                        </a:lnTo>
                        <a:lnTo>
                          <a:pt x="52" y="103"/>
                        </a:lnTo>
                        <a:lnTo>
                          <a:pt x="56" y="101"/>
                        </a:lnTo>
                        <a:lnTo>
                          <a:pt x="56" y="98"/>
                        </a:lnTo>
                        <a:lnTo>
                          <a:pt x="53" y="92"/>
                        </a:lnTo>
                        <a:lnTo>
                          <a:pt x="45" y="78"/>
                        </a:lnTo>
                        <a:lnTo>
                          <a:pt x="35" y="55"/>
                        </a:lnTo>
                        <a:lnTo>
                          <a:pt x="24" y="31"/>
                        </a:lnTo>
                        <a:lnTo>
                          <a:pt x="2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2" name="Freeform 374"/>
                  <p:cNvSpPr>
                    <a:spLocks/>
                  </p:cNvSpPr>
                  <p:nvPr/>
                </p:nvSpPr>
                <p:spPr bwMode="auto">
                  <a:xfrm>
                    <a:off x="2930" y="2504"/>
                    <a:ext cx="48" cy="28"/>
                  </a:xfrm>
                  <a:custGeom>
                    <a:avLst/>
                    <a:gdLst>
                      <a:gd name="T0" fmla="*/ 7 w 94"/>
                      <a:gd name="T1" fmla="*/ 57 h 57"/>
                      <a:gd name="T2" fmla="*/ 16 w 94"/>
                      <a:gd name="T3" fmla="*/ 55 h 57"/>
                      <a:gd name="T4" fmla="*/ 27 w 94"/>
                      <a:gd name="T5" fmla="*/ 52 h 57"/>
                      <a:gd name="T6" fmla="*/ 40 w 94"/>
                      <a:gd name="T7" fmla="*/ 46 h 57"/>
                      <a:gd name="T8" fmla="*/ 53 w 94"/>
                      <a:gd name="T9" fmla="*/ 40 h 57"/>
                      <a:gd name="T10" fmla="*/ 67 w 94"/>
                      <a:gd name="T11" fmla="*/ 33 h 57"/>
                      <a:gd name="T12" fmla="*/ 77 w 94"/>
                      <a:gd name="T13" fmla="*/ 28 h 57"/>
                      <a:gd name="T14" fmla="*/ 86 w 94"/>
                      <a:gd name="T15" fmla="*/ 21 h 57"/>
                      <a:gd name="T16" fmla="*/ 92 w 94"/>
                      <a:gd name="T17" fmla="*/ 15 h 57"/>
                      <a:gd name="T18" fmla="*/ 94 w 94"/>
                      <a:gd name="T19" fmla="*/ 6 h 57"/>
                      <a:gd name="T20" fmla="*/ 90 w 94"/>
                      <a:gd name="T21" fmla="*/ 1 h 57"/>
                      <a:gd name="T22" fmla="*/ 80 w 94"/>
                      <a:gd name="T23" fmla="*/ 0 h 57"/>
                      <a:gd name="T24" fmla="*/ 71 w 94"/>
                      <a:gd name="T25" fmla="*/ 5 h 57"/>
                      <a:gd name="T26" fmla="*/ 67 w 94"/>
                      <a:gd name="T27" fmla="*/ 9 h 57"/>
                      <a:gd name="T28" fmla="*/ 59 w 94"/>
                      <a:gd name="T29" fmla="*/ 14 h 57"/>
                      <a:gd name="T30" fmla="*/ 50 w 94"/>
                      <a:gd name="T31" fmla="*/ 20 h 57"/>
                      <a:gd name="T32" fmla="*/ 41 w 94"/>
                      <a:gd name="T33" fmla="*/ 25 h 57"/>
                      <a:gd name="T34" fmla="*/ 32 w 94"/>
                      <a:gd name="T35" fmla="*/ 31 h 57"/>
                      <a:gd name="T36" fmla="*/ 23 w 94"/>
                      <a:gd name="T37" fmla="*/ 37 h 57"/>
                      <a:gd name="T38" fmla="*/ 15 w 94"/>
                      <a:gd name="T39" fmla="*/ 40 h 57"/>
                      <a:gd name="T40" fmla="*/ 9 w 94"/>
                      <a:gd name="T41" fmla="*/ 44 h 57"/>
                      <a:gd name="T42" fmla="*/ 3 w 94"/>
                      <a:gd name="T43" fmla="*/ 47 h 57"/>
                      <a:gd name="T44" fmla="*/ 0 w 94"/>
                      <a:gd name="T45" fmla="*/ 52 h 57"/>
                      <a:gd name="T46" fmla="*/ 1 w 94"/>
                      <a:gd name="T47" fmla="*/ 55 h 57"/>
                      <a:gd name="T48" fmla="*/ 7 w 94"/>
                      <a:gd name="T49" fmla="*/ 57 h 5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4"/>
                      <a:gd name="T76" fmla="*/ 0 h 57"/>
                      <a:gd name="T77" fmla="*/ 94 w 94"/>
                      <a:gd name="T78" fmla="*/ 57 h 5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4" h="57">
                        <a:moveTo>
                          <a:pt x="7" y="57"/>
                        </a:moveTo>
                        <a:lnTo>
                          <a:pt x="16" y="55"/>
                        </a:lnTo>
                        <a:lnTo>
                          <a:pt x="27" y="52"/>
                        </a:lnTo>
                        <a:lnTo>
                          <a:pt x="40" y="46"/>
                        </a:lnTo>
                        <a:lnTo>
                          <a:pt x="53" y="40"/>
                        </a:lnTo>
                        <a:lnTo>
                          <a:pt x="67" y="33"/>
                        </a:lnTo>
                        <a:lnTo>
                          <a:pt x="77" y="28"/>
                        </a:lnTo>
                        <a:lnTo>
                          <a:pt x="86" y="21"/>
                        </a:lnTo>
                        <a:lnTo>
                          <a:pt x="92" y="15"/>
                        </a:lnTo>
                        <a:lnTo>
                          <a:pt x="94" y="6"/>
                        </a:lnTo>
                        <a:lnTo>
                          <a:pt x="90" y="1"/>
                        </a:lnTo>
                        <a:lnTo>
                          <a:pt x="80" y="0"/>
                        </a:lnTo>
                        <a:lnTo>
                          <a:pt x="71" y="5"/>
                        </a:lnTo>
                        <a:lnTo>
                          <a:pt x="67" y="9"/>
                        </a:lnTo>
                        <a:lnTo>
                          <a:pt x="59" y="14"/>
                        </a:lnTo>
                        <a:lnTo>
                          <a:pt x="50" y="20"/>
                        </a:lnTo>
                        <a:lnTo>
                          <a:pt x="41" y="25"/>
                        </a:lnTo>
                        <a:lnTo>
                          <a:pt x="32" y="31"/>
                        </a:lnTo>
                        <a:lnTo>
                          <a:pt x="23" y="37"/>
                        </a:lnTo>
                        <a:lnTo>
                          <a:pt x="15" y="40"/>
                        </a:lnTo>
                        <a:lnTo>
                          <a:pt x="9" y="44"/>
                        </a:lnTo>
                        <a:lnTo>
                          <a:pt x="3" y="47"/>
                        </a:lnTo>
                        <a:lnTo>
                          <a:pt x="0" y="52"/>
                        </a:lnTo>
                        <a:lnTo>
                          <a:pt x="1" y="55"/>
                        </a:lnTo>
                        <a:lnTo>
                          <a:pt x="7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3" name="Freeform 375"/>
                  <p:cNvSpPr>
                    <a:spLocks/>
                  </p:cNvSpPr>
                  <p:nvPr/>
                </p:nvSpPr>
                <p:spPr bwMode="auto">
                  <a:xfrm>
                    <a:off x="2898" y="2369"/>
                    <a:ext cx="122" cy="106"/>
                  </a:xfrm>
                  <a:custGeom>
                    <a:avLst/>
                    <a:gdLst>
                      <a:gd name="T0" fmla="*/ 229 w 245"/>
                      <a:gd name="T1" fmla="*/ 10 h 211"/>
                      <a:gd name="T2" fmla="*/ 225 w 245"/>
                      <a:gd name="T3" fmla="*/ 15 h 211"/>
                      <a:gd name="T4" fmla="*/ 219 w 245"/>
                      <a:gd name="T5" fmla="*/ 25 h 211"/>
                      <a:gd name="T6" fmla="*/ 213 w 245"/>
                      <a:gd name="T7" fmla="*/ 34 h 211"/>
                      <a:gd name="T8" fmla="*/ 207 w 245"/>
                      <a:gd name="T9" fmla="*/ 45 h 211"/>
                      <a:gd name="T10" fmla="*/ 201 w 245"/>
                      <a:gd name="T11" fmla="*/ 58 h 211"/>
                      <a:gd name="T12" fmla="*/ 195 w 245"/>
                      <a:gd name="T13" fmla="*/ 71 h 211"/>
                      <a:gd name="T14" fmla="*/ 190 w 245"/>
                      <a:gd name="T15" fmla="*/ 82 h 211"/>
                      <a:gd name="T16" fmla="*/ 187 w 245"/>
                      <a:gd name="T17" fmla="*/ 94 h 211"/>
                      <a:gd name="T18" fmla="*/ 171 w 245"/>
                      <a:gd name="T19" fmla="*/ 98 h 211"/>
                      <a:gd name="T20" fmla="*/ 149 w 245"/>
                      <a:gd name="T21" fmla="*/ 105 h 211"/>
                      <a:gd name="T22" fmla="*/ 123 w 245"/>
                      <a:gd name="T23" fmla="*/ 114 h 211"/>
                      <a:gd name="T24" fmla="*/ 96 w 245"/>
                      <a:gd name="T25" fmla="*/ 127 h 211"/>
                      <a:gd name="T26" fmla="*/ 69 w 245"/>
                      <a:gd name="T27" fmla="*/ 142 h 211"/>
                      <a:gd name="T28" fmla="*/ 43 w 245"/>
                      <a:gd name="T29" fmla="*/ 159 h 211"/>
                      <a:gd name="T30" fmla="*/ 21 w 245"/>
                      <a:gd name="T31" fmla="*/ 179 h 211"/>
                      <a:gd name="T32" fmla="*/ 4 w 245"/>
                      <a:gd name="T33" fmla="*/ 201 h 211"/>
                      <a:gd name="T34" fmla="*/ 0 w 245"/>
                      <a:gd name="T35" fmla="*/ 210 h 211"/>
                      <a:gd name="T36" fmla="*/ 2 w 245"/>
                      <a:gd name="T37" fmla="*/ 211 h 211"/>
                      <a:gd name="T38" fmla="*/ 8 w 245"/>
                      <a:gd name="T39" fmla="*/ 209 h 211"/>
                      <a:gd name="T40" fmla="*/ 14 w 245"/>
                      <a:gd name="T41" fmla="*/ 203 h 211"/>
                      <a:gd name="T42" fmla="*/ 31 w 245"/>
                      <a:gd name="T43" fmla="*/ 185 h 211"/>
                      <a:gd name="T44" fmla="*/ 54 w 245"/>
                      <a:gd name="T45" fmla="*/ 169 h 211"/>
                      <a:gd name="T46" fmla="*/ 80 w 245"/>
                      <a:gd name="T47" fmla="*/ 155 h 211"/>
                      <a:gd name="T48" fmla="*/ 106 w 245"/>
                      <a:gd name="T49" fmla="*/ 143 h 211"/>
                      <a:gd name="T50" fmla="*/ 130 w 245"/>
                      <a:gd name="T51" fmla="*/ 134 h 211"/>
                      <a:gd name="T52" fmla="*/ 152 w 245"/>
                      <a:gd name="T53" fmla="*/ 126 h 211"/>
                      <a:gd name="T54" fmla="*/ 169 w 245"/>
                      <a:gd name="T55" fmla="*/ 121 h 211"/>
                      <a:gd name="T56" fmla="*/ 180 w 245"/>
                      <a:gd name="T57" fmla="*/ 119 h 211"/>
                      <a:gd name="T58" fmla="*/ 190 w 245"/>
                      <a:gd name="T59" fmla="*/ 116 h 211"/>
                      <a:gd name="T60" fmla="*/ 198 w 245"/>
                      <a:gd name="T61" fmla="*/ 110 h 211"/>
                      <a:gd name="T62" fmla="*/ 203 w 245"/>
                      <a:gd name="T63" fmla="*/ 103 h 211"/>
                      <a:gd name="T64" fmla="*/ 206 w 245"/>
                      <a:gd name="T65" fmla="*/ 94 h 211"/>
                      <a:gd name="T66" fmla="*/ 209 w 245"/>
                      <a:gd name="T67" fmla="*/ 87 h 211"/>
                      <a:gd name="T68" fmla="*/ 211 w 245"/>
                      <a:gd name="T69" fmla="*/ 76 h 211"/>
                      <a:gd name="T70" fmla="*/ 216 w 245"/>
                      <a:gd name="T71" fmla="*/ 65 h 211"/>
                      <a:gd name="T72" fmla="*/ 221 w 245"/>
                      <a:gd name="T73" fmla="*/ 52 h 211"/>
                      <a:gd name="T74" fmla="*/ 227 w 245"/>
                      <a:gd name="T75" fmla="*/ 40 h 211"/>
                      <a:gd name="T76" fmla="*/ 233 w 245"/>
                      <a:gd name="T77" fmla="*/ 28 h 211"/>
                      <a:gd name="T78" fmla="*/ 237 w 245"/>
                      <a:gd name="T79" fmla="*/ 18 h 211"/>
                      <a:gd name="T80" fmla="*/ 242 w 245"/>
                      <a:gd name="T81" fmla="*/ 11 h 211"/>
                      <a:gd name="T82" fmla="*/ 245 w 245"/>
                      <a:gd name="T83" fmla="*/ 5 h 211"/>
                      <a:gd name="T84" fmla="*/ 244 w 245"/>
                      <a:gd name="T85" fmla="*/ 0 h 211"/>
                      <a:gd name="T86" fmla="*/ 239 w 245"/>
                      <a:gd name="T87" fmla="*/ 0 h 211"/>
                      <a:gd name="T88" fmla="*/ 229 w 245"/>
                      <a:gd name="T89" fmla="*/ 10 h 21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45"/>
                      <a:gd name="T136" fmla="*/ 0 h 211"/>
                      <a:gd name="T137" fmla="*/ 245 w 245"/>
                      <a:gd name="T138" fmla="*/ 211 h 21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45" h="211">
                        <a:moveTo>
                          <a:pt x="229" y="10"/>
                        </a:moveTo>
                        <a:lnTo>
                          <a:pt x="225" y="15"/>
                        </a:lnTo>
                        <a:lnTo>
                          <a:pt x="219" y="25"/>
                        </a:lnTo>
                        <a:lnTo>
                          <a:pt x="213" y="34"/>
                        </a:lnTo>
                        <a:lnTo>
                          <a:pt x="207" y="45"/>
                        </a:lnTo>
                        <a:lnTo>
                          <a:pt x="201" y="58"/>
                        </a:lnTo>
                        <a:lnTo>
                          <a:pt x="195" y="71"/>
                        </a:lnTo>
                        <a:lnTo>
                          <a:pt x="190" y="82"/>
                        </a:lnTo>
                        <a:lnTo>
                          <a:pt x="187" y="94"/>
                        </a:lnTo>
                        <a:lnTo>
                          <a:pt x="171" y="98"/>
                        </a:lnTo>
                        <a:lnTo>
                          <a:pt x="149" y="105"/>
                        </a:lnTo>
                        <a:lnTo>
                          <a:pt x="123" y="114"/>
                        </a:lnTo>
                        <a:lnTo>
                          <a:pt x="96" y="127"/>
                        </a:lnTo>
                        <a:lnTo>
                          <a:pt x="69" y="142"/>
                        </a:lnTo>
                        <a:lnTo>
                          <a:pt x="43" y="159"/>
                        </a:lnTo>
                        <a:lnTo>
                          <a:pt x="21" y="179"/>
                        </a:lnTo>
                        <a:lnTo>
                          <a:pt x="4" y="201"/>
                        </a:lnTo>
                        <a:lnTo>
                          <a:pt x="0" y="210"/>
                        </a:lnTo>
                        <a:lnTo>
                          <a:pt x="2" y="211"/>
                        </a:lnTo>
                        <a:lnTo>
                          <a:pt x="8" y="209"/>
                        </a:lnTo>
                        <a:lnTo>
                          <a:pt x="14" y="203"/>
                        </a:lnTo>
                        <a:lnTo>
                          <a:pt x="31" y="185"/>
                        </a:lnTo>
                        <a:lnTo>
                          <a:pt x="54" y="169"/>
                        </a:lnTo>
                        <a:lnTo>
                          <a:pt x="80" y="155"/>
                        </a:lnTo>
                        <a:lnTo>
                          <a:pt x="106" y="143"/>
                        </a:lnTo>
                        <a:lnTo>
                          <a:pt x="130" y="134"/>
                        </a:lnTo>
                        <a:lnTo>
                          <a:pt x="152" y="126"/>
                        </a:lnTo>
                        <a:lnTo>
                          <a:pt x="169" y="121"/>
                        </a:lnTo>
                        <a:lnTo>
                          <a:pt x="180" y="119"/>
                        </a:lnTo>
                        <a:lnTo>
                          <a:pt x="190" y="116"/>
                        </a:lnTo>
                        <a:lnTo>
                          <a:pt x="198" y="110"/>
                        </a:lnTo>
                        <a:lnTo>
                          <a:pt x="203" y="103"/>
                        </a:lnTo>
                        <a:lnTo>
                          <a:pt x="206" y="94"/>
                        </a:lnTo>
                        <a:lnTo>
                          <a:pt x="209" y="87"/>
                        </a:lnTo>
                        <a:lnTo>
                          <a:pt x="211" y="76"/>
                        </a:lnTo>
                        <a:lnTo>
                          <a:pt x="216" y="65"/>
                        </a:lnTo>
                        <a:lnTo>
                          <a:pt x="221" y="52"/>
                        </a:lnTo>
                        <a:lnTo>
                          <a:pt x="227" y="40"/>
                        </a:lnTo>
                        <a:lnTo>
                          <a:pt x="233" y="28"/>
                        </a:lnTo>
                        <a:lnTo>
                          <a:pt x="237" y="18"/>
                        </a:lnTo>
                        <a:lnTo>
                          <a:pt x="242" y="11"/>
                        </a:lnTo>
                        <a:lnTo>
                          <a:pt x="245" y="5"/>
                        </a:lnTo>
                        <a:lnTo>
                          <a:pt x="244" y="0"/>
                        </a:lnTo>
                        <a:lnTo>
                          <a:pt x="239" y="0"/>
                        </a:lnTo>
                        <a:lnTo>
                          <a:pt x="229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4" name="Freeform 376"/>
                  <p:cNvSpPr>
                    <a:spLocks/>
                  </p:cNvSpPr>
                  <p:nvPr/>
                </p:nvSpPr>
                <p:spPr bwMode="auto">
                  <a:xfrm>
                    <a:off x="2878" y="2374"/>
                    <a:ext cx="124" cy="106"/>
                  </a:xfrm>
                  <a:custGeom>
                    <a:avLst/>
                    <a:gdLst>
                      <a:gd name="T0" fmla="*/ 232 w 248"/>
                      <a:gd name="T1" fmla="*/ 0 h 211"/>
                      <a:gd name="T2" fmla="*/ 222 w 248"/>
                      <a:gd name="T3" fmla="*/ 2 h 211"/>
                      <a:gd name="T4" fmla="*/ 212 w 248"/>
                      <a:gd name="T5" fmla="*/ 4 h 211"/>
                      <a:gd name="T6" fmla="*/ 199 w 248"/>
                      <a:gd name="T7" fmla="*/ 7 h 211"/>
                      <a:gd name="T8" fmla="*/ 188 w 248"/>
                      <a:gd name="T9" fmla="*/ 9 h 211"/>
                      <a:gd name="T10" fmla="*/ 175 w 248"/>
                      <a:gd name="T11" fmla="*/ 10 h 211"/>
                      <a:gd name="T12" fmla="*/ 164 w 248"/>
                      <a:gd name="T13" fmla="*/ 11 h 211"/>
                      <a:gd name="T14" fmla="*/ 153 w 248"/>
                      <a:gd name="T15" fmla="*/ 12 h 211"/>
                      <a:gd name="T16" fmla="*/ 146 w 248"/>
                      <a:gd name="T17" fmla="*/ 11 h 211"/>
                      <a:gd name="T18" fmla="*/ 135 w 248"/>
                      <a:gd name="T19" fmla="*/ 10 h 211"/>
                      <a:gd name="T20" fmla="*/ 127 w 248"/>
                      <a:gd name="T21" fmla="*/ 14 h 211"/>
                      <a:gd name="T22" fmla="*/ 121 w 248"/>
                      <a:gd name="T23" fmla="*/ 19 h 211"/>
                      <a:gd name="T24" fmla="*/ 119 w 248"/>
                      <a:gd name="T25" fmla="*/ 26 h 211"/>
                      <a:gd name="T26" fmla="*/ 116 w 248"/>
                      <a:gd name="T27" fmla="*/ 33 h 211"/>
                      <a:gd name="T28" fmla="*/ 109 w 248"/>
                      <a:gd name="T29" fmla="*/ 46 h 211"/>
                      <a:gd name="T30" fmla="*/ 99 w 248"/>
                      <a:gd name="T31" fmla="*/ 64 h 211"/>
                      <a:gd name="T32" fmla="*/ 85 w 248"/>
                      <a:gd name="T33" fmla="*/ 86 h 211"/>
                      <a:gd name="T34" fmla="*/ 68 w 248"/>
                      <a:gd name="T35" fmla="*/ 112 h 211"/>
                      <a:gd name="T36" fmla="*/ 48 w 248"/>
                      <a:gd name="T37" fmla="*/ 140 h 211"/>
                      <a:gd name="T38" fmla="*/ 25 w 248"/>
                      <a:gd name="T39" fmla="*/ 170 h 211"/>
                      <a:gd name="T40" fmla="*/ 1 w 248"/>
                      <a:gd name="T41" fmla="*/ 201 h 211"/>
                      <a:gd name="T42" fmla="*/ 0 w 248"/>
                      <a:gd name="T43" fmla="*/ 205 h 211"/>
                      <a:gd name="T44" fmla="*/ 0 w 248"/>
                      <a:gd name="T45" fmla="*/ 208 h 211"/>
                      <a:gd name="T46" fmla="*/ 2 w 248"/>
                      <a:gd name="T47" fmla="*/ 211 h 211"/>
                      <a:gd name="T48" fmla="*/ 7 w 248"/>
                      <a:gd name="T49" fmla="*/ 206 h 211"/>
                      <a:gd name="T50" fmla="*/ 20 w 248"/>
                      <a:gd name="T51" fmla="*/ 193 h 211"/>
                      <a:gd name="T52" fmla="*/ 37 w 248"/>
                      <a:gd name="T53" fmla="*/ 175 h 211"/>
                      <a:gd name="T54" fmla="*/ 56 w 248"/>
                      <a:gd name="T55" fmla="*/ 152 h 211"/>
                      <a:gd name="T56" fmla="*/ 77 w 248"/>
                      <a:gd name="T57" fmla="*/ 128 h 211"/>
                      <a:gd name="T58" fmla="*/ 97 w 248"/>
                      <a:gd name="T59" fmla="*/ 101 h 211"/>
                      <a:gd name="T60" fmla="*/ 116 w 248"/>
                      <a:gd name="T61" fmla="*/ 76 h 211"/>
                      <a:gd name="T62" fmla="*/ 131 w 248"/>
                      <a:gd name="T63" fmla="*/ 53 h 211"/>
                      <a:gd name="T64" fmla="*/ 142 w 248"/>
                      <a:gd name="T65" fmla="*/ 32 h 211"/>
                      <a:gd name="T66" fmla="*/ 154 w 248"/>
                      <a:gd name="T67" fmla="*/ 31 h 211"/>
                      <a:gd name="T68" fmla="*/ 168 w 248"/>
                      <a:gd name="T69" fmla="*/ 30 h 211"/>
                      <a:gd name="T70" fmla="*/ 181 w 248"/>
                      <a:gd name="T71" fmla="*/ 27 h 211"/>
                      <a:gd name="T72" fmla="*/ 195 w 248"/>
                      <a:gd name="T73" fmla="*/ 25 h 211"/>
                      <a:gd name="T74" fmla="*/ 207 w 248"/>
                      <a:gd name="T75" fmla="*/ 23 h 211"/>
                      <a:gd name="T76" fmla="*/ 219 w 248"/>
                      <a:gd name="T77" fmla="*/ 20 h 211"/>
                      <a:gd name="T78" fmla="*/ 228 w 248"/>
                      <a:gd name="T79" fmla="*/ 18 h 211"/>
                      <a:gd name="T80" fmla="*/ 236 w 248"/>
                      <a:gd name="T81" fmla="*/ 16 h 211"/>
                      <a:gd name="T82" fmla="*/ 245 w 248"/>
                      <a:gd name="T83" fmla="*/ 11 h 211"/>
                      <a:gd name="T84" fmla="*/ 248 w 248"/>
                      <a:gd name="T85" fmla="*/ 4 h 211"/>
                      <a:gd name="T86" fmla="*/ 243 w 248"/>
                      <a:gd name="T87" fmla="*/ 0 h 211"/>
                      <a:gd name="T88" fmla="*/ 232 w 248"/>
                      <a:gd name="T89" fmla="*/ 0 h 21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48"/>
                      <a:gd name="T136" fmla="*/ 0 h 211"/>
                      <a:gd name="T137" fmla="*/ 248 w 248"/>
                      <a:gd name="T138" fmla="*/ 211 h 21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48" h="211">
                        <a:moveTo>
                          <a:pt x="232" y="0"/>
                        </a:moveTo>
                        <a:lnTo>
                          <a:pt x="222" y="2"/>
                        </a:lnTo>
                        <a:lnTo>
                          <a:pt x="212" y="4"/>
                        </a:lnTo>
                        <a:lnTo>
                          <a:pt x="199" y="7"/>
                        </a:lnTo>
                        <a:lnTo>
                          <a:pt x="188" y="9"/>
                        </a:lnTo>
                        <a:lnTo>
                          <a:pt x="175" y="10"/>
                        </a:lnTo>
                        <a:lnTo>
                          <a:pt x="164" y="11"/>
                        </a:lnTo>
                        <a:lnTo>
                          <a:pt x="153" y="12"/>
                        </a:lnTo>
                        <a:lnTo>
                          <a:pt x="146" y="11"/>
                        </a:lnTo>
                        <a:lnTo>
                          <a:pt x="135" y="10"/>
                        </a:lnTo>
                        <a:lnTo>
                          <a:pt x="127" y="14"/>
                        </a:lnTo>
                        <a:lnTo>
                          <a:pt x="121" y="19"/>
                        </a:lnTo>
                        <a:lnTo>
                          <a:pt x="119" y="26"/>
                        </a:lnTo>
                        <a:lnTo>
                          <a:pt x="116" y="33"/>
                        </a:lnTo>
                        <a:lnTo>
                          <a:pt x="109" y="46"/>
                        </a:lnTo>
                        <a:lnTo>
                          <a:pt x="99" y="64"/>
                        </a:lnTo>
                        <a:lnTo>
                          <a:pt x="85" y="86"/>
                        </a:lnTo>
                        <a:lnTo>
                          <a:pt x="68" y="112"/>
                        </a:lnTo>
                        <a:lnTo>
                          <a:pt x="48" y="140"/>
                        </a:lnTo>
                        <a:lnTo>
                          <a:pt x="25" y="170"/>
                        </a:lnTo>
                        <a:lnTo>
                          <a:pt x="1" y="201"/>
                        </a:lnTo>
                        <a:lnTo>
                          <a:pt x="0" y="205"/>
                        </a:lnTo>
                        <a:lnTo>
                          <a:pt x="0" y="208"/>
                        </a:lnTo>
                        <a:lnTo>
                          <a:pt x="2" y="211"/>
                        </a:lnTo>
                        <a:lnTo>
                          <a:pt x="7" y="206"/>
                        </a:lnTo>
                        <a:lnTo>
                          <a:pt x="20" y="193"/>
                        </a:lnTo>
                        <a:lnTo>
                          <a:pt x="37" y="175"/>
                        </a:lnTo>
                        <a:lnTo>
                          <a:pt x="56" y="152"/>
                        </a:lnTo>
                        <a:lnTo>
                          <a:pt x="77" y="128"/>
                        </a:lnTo>
                        <a:lnTo>
                          <a:pt x="97" y="101"/>
                        </a:lnTo>
                        <a:lnTo>
                          <a:pt x="116" y="76"/>
                        </a:lnTo>
                        <a:lnTo>
                          <a:pt x="131" y="53"/>
                        </a:lnTo>
                        <a:lnTo>
                          <a:pt x="142" y="32"/>
                        </a:lnTo>
                        <a:lnTo>
                          <a:pt x="154" y="31"/>
                        </a:lnTo>
                        <a:lnTo>
                          <a:pt x="168" y="30"/>
                        </a:lnTo>
                        <a:lnTo>
                          <a:pt x="181" y="27"/>
                        </a:lnTo>
                        <a:lnTo>
                          <a:pt x="195" y="25"/>
                        </a:lnTo>
                        <a:lnTo>
                          <a:pt x="207" y="23"/>
                        </a:lnTo>
                        <a:lnTo>
                          <a:pt x="219" y="20"/>
                        </a:lnTo>
                        <a:lnTo>
                          <a:pt x="228" y="18"/>
                        </a:lnTo>
                        <a:lnTo>
                          <a:pt x="236" y="16"/>
                        </a:lnTo>
                        <a:lnTo>
                          <a:pt x="245" y="11"/>
                        </a:lnTo>
                        <a:lnTo>
                          <a:pt x="248" y="4"/>
                        </a:lnTo>
                        <a:lnTo>
                          <a:pt x="243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5" name="Freeform 377"/>
                  <p:cNvSpPr>
                    <a:spLocks/>
                  </p:cNvSpPr>
                  <p:nvPr/>
                </p:nvSpPr>
                <p:spPr bwMode="auto">
                  <a:xfrm>
                    <a:off x="3255" y="2303"/>
                    <a:ext cx="23" cy="21"/>
                  </a:xfrm>
                  <a:custGeom>
                    <a:avLst/>
                    <a:gdLst>
                      <a:gd name="T0" fmla="*/ 45 w 45"/>
                      <a:gd name="T1" fmla="*/ 41 h 41"/>
                      <a:gd name="T2" fmla="*/ 41 w 45"/>
                      <a:gd name="T3" fmla="*/ 37 h 41"/>
                      <a:gd name="T4" fmla="*/ 36 w 45"/>
                      <a:gd name="T5" fmla="*/ 32 h 41"/>
                      <a:gd name="T6" fmla="*/ 32 w 45"/>
                      <a:gd name="T7" fmla="*/ 29 h 41"/>
                      <a:gd name="T8" fmla="*/ 27 w 45"/>
                      <a:gd name="T9" fmla="*/ 24 h 41"/>
                      <a:gd name="T10" fmla="*/ 22 w 45"/>
                      <a:gd name="T11" fmla="*/ 21 h 41"/>
                      <a:gd name="T12" fmla="*/ 18 w 45"/>
                      <a:gd name="T13" fmla="*/ 18 h 41"/>
                      <a:gd name="T14" fmla="*/ 14 w 45"/>
                      <a:gd name="T15" fmla="*/ 16 h 41"/>
                      <a:gd name="T16" fmla="*/ 11 w 45"/>
                      <a:gd name="T17" fmla="*/ 15 h 41"/>
                      <a:gd name="T18" fmla="*/ 4 w 45"/>
                      <a:gd name="T19" fmla="*/ 12 h 41"/>
                      <a:gd name="T20" fmla="*/ 0 w 45"/>
                      <a:gd name="T21" fmla="*/ 9 h 41"/>
                      <a:gd name="T22" fmla="*/ 3 w 45"/>
                      <a:gd name="T23" fmla="*/ 4 h 41"/>
                      <a:gd name="T24" fmla="*/ 12 w 45"/>
                      <a:gd name="T25" fmla="*/ 0 h 41"/>
                      <a:gd name="T26" fmla="*/ 20 w 45"/>
                      <a:gd name="T27" fmla="*/ 0 h 41"/>
                      <a:gd name="T28" fmla="*/ 29 w 45"/>
                      <a:gd name="T29" fmla="*/ 3 h 41"/>
                      <a:gd name="T30" fmla="*/ 37 w 45"/>
                      <a:gd name="T31" fmla="*/ 10 h 41"/>
                      <a:gd name="T32" fmla="*/ 45 w 45"/>
                      <a:gd name="T33" fmla="*/ 18 h 41"/>
                      <a:gd name="T34" fmla="*/ 45 w 45"/>
                      <a:gd name="T35" fmla="*/ 41 h 4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5"/>
                      <a:gd name="T55" fmla="*/ 0 h 41"/>
                      <a:gd name="T56" fmla="*/ 45 w 45"/>
                      <a:gd name="T57" fmla="*/ 41 h 4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5" h="41">
                        <a:moveTo>
                          <a:pt x="45" y="41"/>
                        </a:moveTo>
                        <a:lnTo>
                          <a:pt x="41" y="37"/>
                        </a:lnTo>
                        <a:lnTo>
                          <a:pt x="36" y="32"/>
                        </a:lnTo>
                        <a:lnTo>
                          <a:pt x="32" y="29"/>
                        </a:lnTo>
                        <a:lnTo>
                          <a:pt x="27" y="24"/>
                        </a:lnTo>
                        <a:lnTo>
                          <a:pt x="22" y="21"/>
                        </a:lnTo>
                        <a:lnTo>
                          <a:pt x="18" y="18"/>
                        </a:lnTo>
                        <a:lnTo>
                          <a:pt x="14" y="16"/>
                        </a:lnTo>
                        <a:lnTo>
                          <a:pt x="11" y="15"/>
                        </a:lnTo>
                        <a:lnTo>
                          <a:pt x="4" y="12"/>
                        </a:lnTo>
                        <a:lnTo>
                          <a:pt x="0" y="9"/>
                        </a:lnTo>
                        <a:lnTo>
                          <a:pt x="3" y="4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29" y="3"/>
                        </a:lnTo>
                        <a:lnTo>
                          <a:pt x="37" y="10"/>
                        </a:lnTo>
                        <a:lnTo>
                          <a:pt x="45" y="18"/>
                        </a:lnTo>
                        <a:lnTo>
                          <a:pt x="45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6" name="Freeform 378"/>
                  <p:cNvSpPr>
                    <a:spLocks/>
                  </p:cNvSpPr>
                  <p:nvPr/>
                </p:nvSpPr>
                <p:spPr bwMode="auto">
                  <a:xfrm>
                    <a:off x="3278" y="2295"/>
                    <a:ext cx="46" cy="37"/>
                  </a:xfrm>
                  <a:custGeom>
                    <a:avLst/>
                    <a:gdLst>
                      <a:gd name="T0" fmla="*/ 0 w 93"/>
                      <a:gd name="T1" fmla="*/ 56 h 74"/>
                      <a:gd name="T2" fmla="*/ 4 w 93"/>
                      <a:gd name="T3" fmla="*/ 60 h 74"/>
                      <a:gd name="T4" fmla="*/ 7 w 93"/>
                      <a:gd name="T5" fmla="*/ 62 h 74"/>
                      <a:gd name="T6" fmla="*/ 11 w 93"/>
                      <a:gd name="T7" fmla="*/ 66 h 74"/>
                      <a:gd name="T8" fmla="*/ 13 w 93"/>
                      <a:gd name="T9" fmla="*/ 68 h 74"/>
                      <a:gd name="T10" fmla="*/ 19 w 93"/>
                      <a:gd name="T11" fmla="*/ 72 h 74"/>
                      <a:gd name="T12" fmla="*/ 26 w 93"/>
                      <a:gd name="T13" fmla="*/ 74 h 74"/>
                      <a:gd name="T14" fmla="*/ 32 w 93"/>
                      <a:gd name="T15" fmla="*/ 70 h 74"/>
                      <a:gd name="T16" fmla="*/ 36 w 93"/>
                      <a:gd name="T17" fmla="*/ 66 h 74"/>
                      <a:gd name="T18" fmla="*/ 38 w 93"/>
                      <a:gd name="T19" fmla="*/ 61 h 74"/>
                      <a:gd name="T20" fmla="*/ 43 w 93"/>
                      <a:gd name="T21" fmla="*/ 54 h 74"/>
                      <a:gd name="T22" fmla="*/ 50 w 93"/>
                      <a:gd name="T23" fmla="*/ 47 h 74"/>
                      <a:gd name="T24" fmla="*/ 57 w 93"/>
                      <a:gd name="T25" fmla="*/ 38 h 74"/>
                      <a:gd name="T26" fmla="*/ 65 w 93"/>
                      <a:gd name="T27" fmla="*/ 30 h 74"/>
                      <a:gd name="T28" fmla="*/ 72 w 93"/>
                      <a:gd name="T29" fmla="*/ 22 h 74"/>
                      <a:gd name="T30" fmla="*/ 80 w 93"/>
                      <a:gd name="T31" fmla="*/ 15 h 74"/>
                      <a:gd name="T32" fmla="*/ 87 w 93"/>
                      <a:gd name="T33" fmla="*/ 10 h 74"/>
                      <a:gd name="T34" fmla="*/ 90 w 93"/>
                      <a:gd name="T35" fmla="*/ 7 h 74"/>
                      <a:gd name="T36" fmla="*/ 93 w 93"/>
                      <a:gd name="T37" fmla="*/ 2 h 74"/>
                      <a:gd name="T38" fmla="*/ 93 w 93"/>
                      <a:gd name="T39" fmla="*/ 0 h 74"/>
                      <a:gd name="T40" fmla="*/ 87 w 93"/>
                      <a:gd name="T41" fmla="*/ 0 h 74"/>
                      <a:gd name="T42" fmla="*/ 75 w 93"/>
                      <a:gd name="T43" fmla="*/ 6 h 74"/>
                      <a:gd name="T44" fmla="*/ 65 w 93"/>
                      <a:gd name="T45" fmla="*/ 14 h 74"/>
                      <a:gd name="T46" fmla="*/ 53 w 93"/>
                      <a:gd name="T47" fmla="*/ 23 h 74"/>
                      <a:gd name="T48" fmla="*/ 44 w 93"/>
                      <a:gd name="T49" fmla="*/ 32 h 74"/>
                      <a:gd name="T50" fmla="*/ 36 w 93"/>
                      <a:gd name="T51" fmla="*/ 40 h 74"/>
                      <a:gd name="T52" fmla="*/ 30 w 93"/>
                      <a:gd name="T53" fmla="*/ 48 h 74"/>
                      <a:gd name="T54" fmla="*/ 26 w 93"/>
                      <a:gd name="T55" fmla="*/ 53 h 74"/>
                      <a:gd name="T56" fmla="*/ 25 w 93"/>
                      <a:gd name="T57" fmla="*/ 55 h 74"/>
                      <a:gd name="T58" fmla="*/ 19 w 93"/>
                      <a:gd name="T59" fmla="*/ 51 h 74"/>
                      <a:gd name="T60" fmla="*/ 13 w 93"/>
                      <a:gd name="T61" fmla="*/ 45 h 74"/>
                      <a:gd name="T62" fmla="*/ 6 w 93"/>
                      <a:gd name="T63" fmla="*/ 39 h 74"/>
                      <a:gd name="T64" fmla="*/ 0 w 93"/>
                      <a:gd name="T65" fmla="*/ 33 h 74"/>
                      <a:gd name="T66" fmla="*/ 0 w 93"/>
                      <a:gd name="T67" fmla="*/ 56 h 7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3"/>
                      <a:gd name="T103" fmla="*/ 0 h 74"/>
                      <a:gd name="T104" fmla="*/ 93 w 93"/>
                      <a:gd name="T105" fmla="*/ 74 h 7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3" h="74">
                        <a:moveTo>
                          <a:pt x="0" y="56"/>
                        </a:move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1" y="66"/>
                        </a:lnTo>
                        <a:lnTo>
                          <a:pt x="13" y="68"/>
                        </a:lnTo>
                        <a:lnTo>
                          <a:pt x="19" y="72"/>
                        </a:lnTo>
                        <a:lnTo>
                          <a:pt x="26" y="74"/>
                        </a:lnTo>
                        <a:lnTo>
                          <a:pt x="32" y="70"/>
                        </a:lnTo>
                        <a:lnTo>
                          <a:pt x="36" y="66"/>
                        </a:lnTo>
                        <a:lnTo>
                          <a:pt x="38" y="61"/>
                        </a:lnTo>
                        <a:lnTo>
                          <a:pt x="43" y="54"/>
                        </a:lnTo>
                        <a:lnTo>
                          <a:pt x="50" y="47"/>
                        </a:lnTo>
                        <a:lnTo>
                          <a:pt x="57" y="38"/>
                        </a:lnTo>
                        <a:lnTo>
                          <a:pt x="65" y="30"/>
                        </a:lnTo>
                        <a:lnTo>
                          <a:pt x="72" y="22"/>
                        </a:lnTo>
                        <a:lnTo>
                          <a:pt x="80" y="15"/>
                        </a:lnTo>
                        <a:lnTo>
                          <a:pt x="87" y="10"/>
                        </a:lnTo>
                        <a:lnTo>
                          <a:pt x="90" y="7"/>
                        </a:lnTo>
                        <a:lnTo>
                          <a:pt x="93" y="2"/>
                        </a:lnTo>
                        <a:lnTo>
                          <a:pt x="93" y="0"/>
                        </a:lnTo>
                        <a:lnTo>
                          <a:pt x="87" y="0"/>
                        </a:lnTo>
                        <a:lnTo>
                          <a:pt x="75" y="6"/>
                        </a:lnTo>
                        <a:lnTo>
                          <a:pt x="65" y="14"/>
                        </a:lnTo>
                        <a:lnTo>
                          <a:pt x="53" y="23"/>
                        </a:lnTo>
                        <a:lnTo>
                          <a:pt x="44" y="32"/>
                        </a:lnTo>
                        <a:lnTo>
                          <a:pt x="36" y="40"/>
                        </a:lnTo>
                        <a:lnTo>
                          <a:pt x="30" y="48"/>
                        </a:lnTo>
                        <a:lnTo>
                          <a:pt x="26" y="53"/>
                        </a:lnTo>
                        <a:lnTo>
                          <a:pt x="25" y="55"/>
                        </a:lnTo>
                        <a:lnTo>
                          <a:pt x="19" y="51"/>
                        </a:lnTo>
                        <a:lnTo>
                          <a:pt x="13" y="45"/>
                        </a:lnTo>
                        <a:lnTo>
                          <a:pt x="6" y="39"/>
                        </a:lnTo>
                        <a:lnTo>
                          <a:pt x="0" y="3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7" name="Freeform 379"/>
                  <p:cNvSpPr>
                    <a:spLocks/>
                  </p:cNvSpPr>
                  <p:nvPr/>
                </p:nvSpPr>
                <p:spPr bwMode="auto">
                  <a:xfrm>
                    <a:off x="3258" y="2265"/>
                    <a:ext cx="20" cy="33"/>
                  </a:xfrm>
                  <a:custGeom>
                    <a:avLst/>
                    <a:gdLst>
                      <a:gd name="T0" fmla="*/ 40 w 40"/>
                      <a:gd name="T1" fmla="*/ 0 h 67"/>
                      <a:gd name="T2" fmla="*/ 36 w 40"/>
                      <a:gd name="T3" fmla="*/ 1 h 67"/>
                      <a:gd name="T4" fmla="*/ 32 w 40"/>
                      <a:gd name="T5" fmla="*/ 4 h 67"/>
                      <a:gd name="T6" fmla="*/ 29 w 40"/>
                      <a:gd name="T7" fmla="*/ 8 h 67"/>
                      <a:gd name="T8" fmla="*/ 27 w 40"/>
                      <a:gd name="T9" fmla="*/ 14 h 67"/>
                      <a:gd name="T10" fmla="*/ 22 w 40"/>
                      <a:gd name="T11" fmla="*/ 25 h 67"/>
                      <a:gd name="T12" fmla="*/ 15 w 40"/>
                      <a:gd name="T13" fmla="*/ 35 h 67"/>
                      <a:gd name="T14" fmla="*/ 8 w 40"/>
                      <a:gd name="T15" fmla="*/ 46 h 67"/>
                      <a:gd name="T16" fmla="*/ 2 w 40"/>
                      <a:gd name="T17" fmla="*/ 56 h 67"/>
                      <a:gd name="T18" fmla="*/ 0 w 40"/>
                      <a:gd name="T19" fmla="*/ 63 h 67"/>
                      <a:gd name="T20" fmla="*/ 2 w 40"/>
                      <a:gd name="T21" fmla="*/ 67 h 67"/>
                      <a:gd name="T22" fmla="*/ 7 w 40"/>
                      <a:gd name="T23" fmla="*/ 65 h 67"/>
                      <a:gd name="T24" fmla="*/ 13 w 40"/>
                      <a:gd name="T25" fmla="*/ 61 h 67"/>
                      <a:gd name="T26" fmla="*/ 19 w 40"/>
                      <a:gd name="T27" fmla="*/ 55 h 67"/>
                      <a:gd name="T28" fmla="*/ 25 w 40"/>
                      <a:gd name="T29" fmla="*/ 47 h 67"/>
                      <a:gd name="T30" fmla="*/ 33 w 40"/>
                      <a:gd name="T31" fmla="*/ 39 h 67"/>
                      <a:gd name="T32" fmla="*/ 40 w 40"/>
                      <a:gd name="T33" fmla="*/ 31 h 67"/>
                      <a:gd name="T34" fmla="*/ 40 w 40"/>
                      <a:gd name="T35" fmla="*/ 0 h 6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0"/>
                      <a:gd name="T55" fmla="*/ 0 h 67"/>
                      <a:gd name="T56" fmla="*/ 40 w 40"/>
                      <a:gd name="T57" fmla="*/ 67 h 6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0" h="67">
                        <a:moveTo>
                          <a:pt x="40" y="0"/>
                        </a:moveTo>
                        <a:lnTo>
                          <a:pt x="36" y="1"/>
                        </a:lnTo>
                        <a:lnTo>
                          <a:pt x="32" y="4"/>
                        </a:lnTo>
                        <a:lnTo>
                          <a:pt x="29" y="8"/>
                        </a:lnTo>
                        <a:lnTo>
                          <a:pt x="27" y="14"/>
                        </a:lnTo>
                        <a:lnTo>
                          <a:pt x="22" y="25"/>
                        </a:lnTo>
                        <a:lnTo>
                          <a:pt x="15" y="35"/>
                        </a:lnTo>
                        <a:lnTo>
                          <a:pt x="8" y="46"/>
                        </a:lnTo>
                        <a:lnTo>
                          <a:pt x="2" y="56"/>
                        </a:lnTo>
                        <a:lnTo>
                          <a:pt x="0" y="63"/>
                        </a:lnTo>
                        <a:lnTo>
                          <a:pt x="2" y="67"/>
                        </a:lnTo>
                        <a:lnTo>
                          <a:pt x="7" y="65"/>
                        </a:lnTo>
                        <a:lnTo>
                          <a:pt x="13" y="61"/>
                        </a:lnTo>
                        <a:lnTo>
                          <a:pt x="19" y="55"/>
                        </a:lnTo>
                        <a:lnTo>
                          <a:pt x="25" y="47"/>
                        </a:lnTo>
                        <a:lnTo>
                          <a:pt x="33" y="39"/>
                        </a:lnTo>
                        <a:lnTo>
                          <a:pt x="40" y="31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758" name="Freeform 380"/>
                  <p:cNvSpPr>
                    <a:spLocks/>
                  </p:cNvSpPr>
                  <p:nvPr/>
                </p:nvSpPr>
                <p:spPr bwMode="auto">
                  <a:xfrm>
                    <a:off x="3278" y="2265"/>
                    <a:ext cx="50" cy="25"/>
                  </a:xfrm>
                  <a:custGeom>
                    <a:avLst/>
                    <a:gdLst>
                      <a:gd name="T0" fmla="*/ 0 w 101"/>
                      <a:gd name="T1" fmla="*/ 31 h 49"/>
                      <a:gd name="T2" fmla="*/ 3 w 101"/>
                      <a:gd name="T3" fmla="*/ 29 h 49"/>
                      <a:gd name="T4" fmla="*/ 4 w 101"/>
                      <a:gd name="T5" fmla="*/ 27 h 49"/>
                      <a:gd name="T6" fmla="*/ 6 w 101"/>
                      <a:gd name="T7" fmla="*/ 25 h 49"/>
                      <a:gd name="T8" fmla="*/ 7 w 101"/>
                      <a:gd name="T9" fmla="*/ 24 h 49"/>
                      <a:gd name="T10" fmla="*/ 13 w 101"/>
                      <a:gd name="T11" fmla="*/ 26 h 49"/>
                      <a:gd name="T12" fmla="*/ 21 w 101"/>
                      <a:gd name="T13" fmla="*/ 30 h 49"/>
                      <a:gd name="T14" fmla="*/ 32 w 101"/>
                      <a:gd name="T15" fmla="*/ 34 h 49"/>
                      <a:gd name="T16" fmla="*/ 44 w 101"/>
                      <a:gd name="T17" fmla="*/ 38 h 49"/>
                      <a:gd name="T18" fmla="*/ 56 w 101"/>
                      <a:gd name="T19" fmla="*/ 42 h 49"/>
                      <a:gd name="T20" fmla="*/ 68 w 101"/>
                      <a:gd name="T21" fmla="*/ 46 h 49"/>
                      <a:gd name="T22" fmla="*/ 79 w 101"/>
                      <a:gd name="T23" fmla="*/ 48 h 49"/>
                      <a:gd name="T24" fmla="*/ 88 w 101"/>
                      <a:gd name="T25" fmla="*/ 49 h 49"/>
                      <a:gd name="T26" fmla="*/ 95 w 101"/>
                      <a:gd name="T27" fmla="*/ 48 h 49"/>
                      <a:gd name="T28" fmla="*/ 99 w 101"/>
                      <a:gd name="T29" fmla="*/ 46 h 49"/>
                      <a:gd name="T30" fmla="*/ 101 w 101"/>
                      <a:gd name="T31" fmla="*/ 44 h 49"/>
                      <a:gd name="T32" fmla="*/ 94 w 101"/>
                      <a:gd name="T33" fmla="*/ 40 h 49"/>
                      <a:gd name="T34" fmla="*/ 86 w 101"/>
                      <a:gd name="T35" fmla="*/ 38 h 49"/>
                      <a:gd name="T36" fmla="*/ 76 w 101"/>
                      <a:gd name="T37" fmla="*/ 35 h 49"/>
                      <a:gd name="T38" fmla="*/ 67 w 101"/>
                      <a:gd name="T39" fmla="*/ 32 h 49"/>
                      <a:gd name="T40" fmla="*/ 57 w 101"/>
                      <a:gd name="T41" fmla="*/ 29 h 49"/>
                      <a:gd name="T42" fmla="*/ 48 w 101"/>
                      <a:gd name="T43" fmla="*/ 24 h 49"/>
                      <a:gd name="T44" fmla="*/ 37 w 101"/>
                      <a:gd name="T45" fmla="*/ 18 h 49"/>
                      <a:gd name="T46" fmla="*/ 29 w 101"/>
                      <a:gd name="T47" fmla="*/ 12 h 49"/>
                      <a:gd name="T48" fmla="*/ 21 w 101"/>
                      <a:gd name="T49" fmla="*/ 7 h 49"/>
                      <a:gd name="T50" fmla="*/ 15 w 101"/>
                      <a:gd name="T51" fmla="*/ 3 h 49"/>
                      <a:gd name="T52" fmla="*/ 10 w 101"/>
                      <a:gd name="T53" fmla="*/ 1 h 49"/>
                      <a:gd name="T54" fmla="*/ 5 w 101"/>
                      <a:gd name="T55" fmla="*/ 0 h 49"/>
                      <a:gd name="T56" fmla="*/ 0 w 101"/>
                      <a:gd name="T57" fmla="*/ 0 h 49"/>
                      <a:gd name="T58" fmla="*/ 0 w 101"/>
                      <a:gd name="T59" fmla="*/ 31 h 4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01"/>
                      <a:gd name="T91" fmla="*/ 0 h 49"/>
                      <a:gd name="T92" fmla="*/ 101 w 101"/>
                      <a:gd name="T93" fmla="*/ 49 h 4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01" h="49">
                        <a:moveTo>
                          <a:pt x="0" y="31"/>
                        </a:moveTo>
                        <a:lnTo>
                          <a:pt x="3" y="29"/>
                        </a:lnTo>
                        <a:lnTo>
                          <a:pt x="4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13" y="26"/>
                        </a:lnTo>
                        <a:lnTo>
                          <a:pt x="21" y="30"/>
                        </a:lnTo>
                        <a:lnTo>
                          <a:pt x="32" y="34"/>
                        </a:lnTo>
                        <a:lnTo>
                          <a:pt x="44" y="38"/>
                        </a:lnTo>
                        <a:lnTo>
                          <a:pt x="56" y="42"/>
                        </a:lnTo>
                        <a:lnTo>
                          <a:pt x="68" y="46"/>
                        </a:lnTo>
                        <a:lnTo>
                          <a:pt x="79" y="48"/>
                        </a:lnTo>
                        <a:lnTo>
                          <a:pt x="88" y="49"/>
                        </a:lnTo>
                        <a:lnTo>
                          <a:pt x="95" y="48"/>
                        </a:lnTo>
                        <a:lnTo>
                          <a:pt x="99" y="46"/>
                        </a:lnTo>
                        <a:lnTo>
                          <a:pt x="101" y="44"/>
                        </a:lnTo>
                        <a:lnTo>
                          <a:pt x="94" y="40"/>
                        </a:lnTo>
                        <a:lnTo>
                          <a:pt x="86" y="38"/>
                        </a:lnTo>
                        <a:lnTo>
                          <a:pt x="76" y="35"/>
                        </a:lnTo>
                        <a:lnTo>
                          <a:pt x="67" y="32"/>
                        </a:lnTo>
                        <a:lnTo>
                          <a:pt x="57" y="29"/>
                        </a:lnTo>
                        <a:lnTo>
                          <a:pt x="48" y="24"/>
                        </a:lnTo>
                        <a:lnTo>
                          <a:pt x="37" y="18"/>
                        </a:lnTo>
                        <a:lnTo>
                          <a:pt x="29" y="12"/>
                        </a:lnTo>
                        <a:lnTo>
                          <a:pt x="21" y="7"/>
                        </a:lnTo>
                        <a:lnTo>
                          <a:pt x="15" y="3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718" name="Freeform 381"/>
                <p:cNvSpPr>
                  <a:spLocks/>
                </p:cNvSpPr>
                <p:nvPr/>
              </p:nvSpPr>
              <p:spPr bwMode="auto">
                <a:xfrm>
                  <a:off x="2758" y="2356"/>
                  <a:ext cx="70" cy="44"/>
                </a:xfrm>
                <a:custGeom>
                  <a:avLst/>
                  <a:gdLst>
                    <a:gd name="T0" fmla="*/ 127 w 140"/>
                    <a:gd name="T1" fmla="*/ 36 h 87"/>
                    <a:gd name="T2" fmla="*/ 118 w 140"/>
                    <a:gd name="T3" fmla="*/ 33 h 87"/>
                    <a:gd name="T4" fmla="*/ 110 w 140"/>
                    <a:gd name="T5" fmla="*/ 30 h 87"/>
                    <a:gd name="T6" fmla="*/ 103 w 140"/>
                    <a:gd name="T7" fmla="*/ 26 h 87"/>
                    <a:gd name="T8" fmla="*/ 98 w 140"/>
                    <a:gd name="T9" fmla="*/ 22 h 87"/>
                    <a:gd name="T10" fmla="*/ 94 w 140"/>
                    <a:gd name="T11" fmla="*/ 17 h 87"/>
                    <a:gd name="T12" fmla="*/ 90 w 140"/>
                    <a:gd name="T13" fmla="*/ 14 h 87"/>
                    <a:gd name="T14" fmla="*/ 87 w 140"/>
                    <a:gd name="T15" fmla="*/ 9 h 87"/>
                    <a:gd name="T16" fmla="*/ 83 w 140"/>
                    <a:gd name="T17" fmla="*/ 6 h 87"/>
                    <a:gd name="T18" fmla="*/ 76 w 140"/>
                    <a:gd name="T19" fmla="*/ 1 h 87"/>
                    <a:gd name="T20" fmla="*/ 71 w 140"/>
                    <a:gd name="T21" fmla="*/ 0 h 87"/>
                    <a:gd name="T22" fmla="*/ 66 w 140"/>
                    <a:gd name="T23" fmla="*/ 3 h 87"/>
                    <a:gd name="T24" fmla="*/ 60 w 140"/>
                    <a:gd name="T25" fmla="*/ 10 h 87"/>
                    <a:gd name="T26" fmla="*/ 57 w 140"/>
                    <a:gd name="T27" fmla="*/ 16 h 87"/>
                    <a:gd name="T28" fmla="*/ 52 w 140"/>
                    <a:gd name="T29" fmla="*/ 23 h 87"/>
                    <a:gd name="T30" fmla="*/ 46 w 140"/>
                    <a:gd name="T31" fmla="*/ 32 h 87"/>
                    <a:gd name="T32" fmla="*/ 40 w 140"/>
                    <a:gd name="T33" fmla="*/ 41 h 87"/>
                    <a:gd name="T34" fmla="*/ 31 w 140"/>
                    <a:gd name="T35" fmla="*/ 51 h 87"/>
                    <a:gd name="T36" fmla="*/ 22 w 140"/>
                    <a:gd name="T37" fmla="*/ 61 h 87"/>
                    <a:gd name="T38" fmla="*/ 12 w 140"/>
                    <a:gd name="T39" fmla="*/ 71 h 87"/>
                    <a:gd name="T40" fmla="*/ 2 w 140"/>
                    <a:gd name="T41" fmla="*/ 81 h 87"/>
                    <a:gd name="T42" fmla="*/ 0 w 140"/>
                    <a:gd name="T43" fmla="*/ 83 h 87"/>
                    <a:gd name="T44" fmla="*/ 0 w 140"/>
                    <a:gd name="T45" fmla="*/ 85 h 87"/>
                    <a:gd name="T46" fmla="*/ 3 w 140"/>
                    <a:gd name="T47" fmla="*/ 87 h 87"/>
                    <a:gd name="T48" fmla="*/ 6 w 140"/>
                    <a:gd name="T49" fmla="*/ 86 h 87"/>
                    <a:gd name="T50" fmla="*/ 19 w 140"/>
                    <a:gd name="T51" fmla="*/ 78 h 87"/>
                    <a:gd name="T52" fmla="*/ 30 w 140"/>
                    <a:gd name="T53" fmla="*/ 69 h 87"/>
                    <a:gd name="T54" fmla="*/ 42 w 140"/>
                    <a:gd name="T55" fmla="*/ 57 h 87"/>
                    <a:gd name="T56" fmla="*/ 52 w 140"/>
                    <a:gd name="T57" fmla="*/ 47 h 87"/>
                    <a:gd name="T58" fmla="*/ 60 w 140"/>
                    <a:gd name="T59" fmla="*/ 37 h 87"/>
                    <a:gd name="T60" fmla="*/ 67 w 140"/>
                    <a:gd name="T61" fmla="*/ 28 h 87"/>
                    <a:gd name="T62" fmla="*/ 72 w 140"/>
                    <a:gd name="T63" fmla="*/ 22 h 87"/>
                    <a:gd name="T64" fmla="*/ 73 w 140"/>
                    <a:gd name="T65" fmla="*/ 19 h 87"/>
                    <a:gd name="T66" fmla="*/ 76 w 140"/>
                    <a:gd name="T67" fmla="*/ 26 h 87"/>
                    <a:gd name="T68" fmla="*/ 82 w 140"/>
                    <a:gd name="T69" fmla="*/ 32 h 87"/>
                    <a:gd name="T70" fmla="*/ 89 w 140"/>
                    <a:gd name="T71" fmla="*/ 39 h 87"/>
                    <a:gd name="T72" fmla="*/ 96 w 140"/>
                    <a:gd name="T73" fmla="*/ 44 h 87"/>
                    <a:gd name="T74" fmla="*/ 104 w 140"/>
                    <a:gd name="T75" fmla="*/ 48 h 87"/>
                    <a:gd name="T76" fmla="*/ 112 w 140"/>
                    <a:gd name="T77" fmla="*/ 52 h 87"/>
                    <a:gd name="T78" fmla="*/ 119 w 140"/>
                    <a:gd name="T79" fmla="*/ 53 h 87"/>
                    <a:gd name="T80" fmla="*/ 126 w 140"/>
                    <a:gd name="T81" fmla="*/ 53 h 87"/>
                    <a:gd name="T82" fmla="*/ 135 w 140"/>
                    <a:gd name="T83" fmla="*/ 49 h 87"/>
                    <a:gd name="T84" fmla="*/ 140 w 140"/>
                    <a:gd name="T85" fmla="*/ 44 h 87"/>
                    <a:gd name="T86" fmla="*/ 137 w 140"/>
                    <a:gd name="T87" fmla="*/ 39 h 87"/>
                    <a:gd name="T88" fmla="*/ 127 w 140"/>
                    <a:gd name="T89" fmla="*/ 36 h 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0"/>
                    <a:gd name="T136" fmla="*/ 0 h 87"/>
                    <a:gd name="T137" fmla="*/ 140 w 140"/>
                    <a:gd name="T138" fmla="*/ 87 h 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0" h="87">
                      <a:moveTo>
                        <a:pt x="127" y="36"/>
                      </a:moveTo>
                      <a:lnTo>
                        <a:pt x="118" y="33"/>
                      </a:lnTo>
                      <a:lnTo>
                        <a:pt x="110" y="30"/>
                      </a:lnTo>
                      <a:lnTo>
                        <a:pt x="103" y="26"/>
                      </a:lnTo>
                      <a:lnTo>
                        <a:pt x="98" y="22"/>
                      </a:lnTo>
                      <a:lnTo>
                        <a:pt x="94" y="17"/>
                      </a:lnTo>
                      <a:lnTo>
                        <a:pt x="90" y="14"/>
                      </a:lnTo>
                      <a:lnTo>
                        <a:pt x="87" y="9"/>
                      </a:lnTo>
                      <a:lnTo>
                        <a:pt x="83" y="6"/>
                      </a:lnTo>
                      <a:lnTo>
                        <a:pt x="76" y="1"/>
                      </a:lnTo>
                      <a:lnTo>
                        <a:pt x="71" y="0"/>
                      </a:lnTo>
                      <a:lnTo>
                        <a:pt x="66" y="3"/>
                      </a:lnTo>
                      <a:lnTo>
                        <a:pt x="60" y="10"/>
                      </a:lnTo>
                      <a:lnTo>
                        <a:pt x="57" y="16"/>
                      </a:lnTo>
                      <a:lnTo>
                        <a:pt x="52" y="23"/>
                      </a:lnTo>
                      <a:lnTo>
                        <a:pt x="46" y="32"/>
                      </a:lnTo>
                      <a:lnTo>
                        <a:pt x="40" y="41"/>
                      </a:lnTo>
                      <a:lnTo>
                        <a:pt x="31" y="51"/>
                      </a:lnTo>
                      <a:lnTo>
                        <a:pt x="22" y="61"/>
                      </a:lnTo>
                      <a:lnTo>
                        <a:pt x="12" y="71"/>
                      </a:lnTo>
                      <a:lnTo>
                        <a:pt x="2" y="81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3" y="87"/>
                      </a:lnTo>
                      <a:lnTo>
                        <a:pt x="6" y="86"/>
                      </a:lnTo>
                      <a:lnTo>
                        <a:pt x="19" y="78"/>
                      </a:lnTo>
                      <a:lnTo>
                        <a:pt x="30" y="69"/>
                      </a:lnTo>
                      <a:lnTo>
                        <a:pt x="42" y="57"/>
                      </a:lnTo>
                      <a:lnTo>
                        <a:pt x="52" y="47"/>
                      </a:lnTo>
                      <a:lnTo>
                        <a:pt x="60" y="37"/>
                      </a:lnTo>
                      <a:lnTo>
                        <a:pt x="67" y="28"/>
                      </a:lnTo>
                      <a:lnTo>
                        <a:pt x="72" y="22"/>
                      </a:lnTo>
                      <a:lnTo>
                        <a:pt x="73" y="19"/>
                      </a:lnTo>
                      <a:lnTo>
                        <a:pt x="76" y="26"/>
                      </a:lnTo>
                      <a:lnTo>
                        <a:pt x="82" y="32"/>
                      </a:lnTo>
                      <a:lnTo>
                        <a:pt x="89" y="39"/>
                      </a:lnTo>
                      <a:lnTo>
                        <a:pt x="96" y="44"/>
                      </a:lnTo>
                      <a:lnTo>
                        <a:pt x="104" y="48"/>
                      </a:lnTo>
                      <a:lnTo>
                        <a:pt x="112" y="52"/>
                      </a:lnTo>
                      <a:lnTo>
                        <a:pt x="119" y="53"/>
                      </a:lnTo>
                      <a:lnTo>
                        <a:pt x="126" y="53"/>
                      </a:lnTo>
                      <a:lnTo>
                        <a:pt x="135" y="49"/>
                      </a:lnTo>
                      <a:lnTo>
                        <a:pt x="140" y="44"/>
                      </a:lnTo>
                      <a:lnTo>
                        <a:pt x="137" y="39"/>
                      </a:lnTo>
                      <a:lnTo>
                        <a:pt x="127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9" name="Freeform 382"/>
                <p:cNvSpPr>
                  <a:spLocks/>
                </p:cNvSpPr>
                <p:nvPr/>
              </p:nvSpPr>
              <p:spPr bwMode="auto">
                <a:xfrm>
                  <a:off x="2772" y="2391"/>
                  <a:ext cx="53" cy="29"/>
                </a:xfrm>
                <a:custGeom>
                  <a:avLst/>
                  <a:gdLst>
                    <a:gd name="T0" fmla="*/ 89 w 106"/>
                    <a:gd name="T1" fmla="*/ 7 h 58"/>
                    <a:gd name="T2" fmla="*/ 85 w 106"/>
                    <a:gd name="T3" fmla="*/ 16 h 58"/>
                    <a:gd name="T4" fmla="*/ 81 w 106"/>
                    <a:gd name="T5" fmla="*/ 27 h 58"/>
                    <a:gd name="T6" fmla="*/ 77 w 106"/>
                    <a:gd name="T7" fmla="*/ 35 h 58"/>
                    <a:gd name="T8" fmla="*/ 76 w 106"/>
                    <a:gd name="T9" fmla="*/ 38 h 58"/>
                    <a:gd name="T10" fmla="*/ 74 w 106"/>
                    <a:gd name="T11" fmla="*/ 37 h 58"/>
                    <a:gd name="T12" fmla="*/ 69 w 106"/>
                    <a:gd name="T13" fmla="*/ 35 h 58"/>
                    <a:gd name="T14" fmla="*/ 62 w 106"/>
                    <a:gd name="T15" fmla="*/ 30 h 58"/>
                    <a:gd name="T16" fmla="*/ 53 w 106"/>
                    <a:gd name="T17" fmla="*/ 26 h 58"/>
                    <a:gd name="T18" fmla="*/ 43 w 106"/>
                    <a:gd name="T19" fmla="*/ 20 h 58"/>
                    <a:gd name="T20" fmla="*/ 32 w 106"/>
                    <a:gd name="T21" fmla="*/ 16 h 58"/>
                    <a:gd name="T22" fmla="*/ 23 w 106"/>
                    <a:gd name="T23" fmla="*/ 13 h 58"/>
                    <a:gd name="T24" fmla="*/ 14 w 106"/>
                    <a:gd name="T25" fmla="*/ 11 h 58"/>
                    <a:gd name="T26" fmla="*/ 5 w 106"/>
                    <a:gd name="T27" fmla="*/ 11 h 58"/>
                    <a:gd name="T28" fmla="*/ 0 w 106"/>
                    <a:gd name="T29" fmla="*/ 12 h 58"/>
                    <a:gd name="T30" fmla="*/ 0 w 106"/>
                    <a:gd name="T31" fmla="*/ 15 h 58"/>
                    <a:gd name="T32" fmla="*/ 6 w 106"/>
                    <a:gd name="T33" fmla="*/ 17 h 58"/>
                    <a:gd name="T34" fmla="*/ 12 w 106"/>
                    <a:gd name="T35" fmla="*/ 20 h 58"/>
                    <a:gd name="T36" fmla="*/ 18 w 106"/>
                    <a:gd name="T37" fmla="*/ 23 h 58"/>
                    <a:gd name="T38" fmla="*/ 25 w 106"/>
                    <a:gd name="T39" fmla="*/ 27 h 58"/>
                    <a:gd name="T40" fmla="*/ 33 w 106"/>
                    <a:gd name="T41" fmla="*/ 32 h 58"/>
                    <a:gd name="T42" fmla="*/ 40 w 106"/>
                    <a:gd name="T43" fmla="*/ 37 h 58"/>
                    <a:gd name="T44" fmla="*/ 47 w 106"/>
                    <a:gd name="T45" fmla="*/ 43 h 58"/>
                    <a:gd name="T46" fmla="*/ 54 w 106"/>
                    <a:gd name="T47" fmla="*/ 47 h 58"/>
                    <a:gd name="T48" fmla="*/ 59 w 106"/>
                    <a:gd name="T49" fmla="*/ 52 h 58"/>
                    <a:gd name="T50" fmla="*/ 63 w 106"/>
                    <a:gd name="T51" fmla="*/ 55 h 58"/>
                    <a:gd name="T52" fmla="*/ 69 w 106"/>
                    <a:gd name="T53" fmla="*/ 58 h 58"/>
                    <a:gd name="T54" fmla="*/ 74 w 106"/>
                    <a:gd name="T55" fmla="*/ 58 h 58"/>
                    <a:gd name="T56" fmla="*/ 79 w 106"/>
                    <a:gd name="T57" fmla="*/ 58 h 58"/>
                    <a:gd name="T58" fmla="*/ 85 w 106"/>
                    <a:gd name="T59" fmla="*/ 57 h 58"/>
                    <a:gd name="T60" fmla="*/ 89 w 106"/>
                    <a:gd name="T61" fmla="*/ 55 h 58"/>
                    <a:gd name="T62" fmla="*/ 92 w 106"/>
                    <a:gd name="T63" fmla="*/ 52 h 58"/>
                    <a:gd name="T64" fmla="*/ 94 w 106"/>
                    <a:gd name="T65" fmla="*/ 49 h 58"/>
                    <a:gd name="T66" fmla="*/ 98 w 106"/>
                    <a:gd name="T67" fmla="*/ 39 h 58"/>
                    <a:gd name="T68" fmla="*/ 101 w 106"/>
                    <a:gd name="T69" fmla="*/ 30 h 58"/>
                    <a:gd name="T70" fmla="*/ 105 w 106"/>
                    <a:gd name="T71" fmla="*/ 21 h 58"/>
                    <a:gd name="T72" fmla="*/ 106 w 106"/>
                    <a:gd name="T73" fmla="*/ 12 h 58"/>
                    <a:gd name="T74" fmla="*/ 105 w 106"/>
                    <a:gd name="T75" fmla="*/ 4 h 58"/>
                    <a:gd name="T76" fmla="*/ 99 w 106"/>
                    <a:gd name="T77" fmla="*/ 0 h 58"/>
                    <a:gd name="T78" fmla="*/ 93 w 106"/>
                    <a:gd name="T79" fmla="*/ 1 h 58"/>
                    <a:gd name="T80" fmla="*/ 89 w 106"/>
                    <a:gd name="T81" fmla="*/ 7 h 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6"/>
                    <a:gd name="T124" fmla="*/ 0 h 58"/>
                    <a:gd name="T125" fmla="*/ 106 w 106"/>
                    <a:gd name="T126" fmla="*/ 58 h 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6" h="58">
                      <a:moveTo>
                        <a:pt x="89" y="7"/>
                      </a:moveTo>
                      <a:lnTo>
                        <a:pt x="85" y="16"/>
                      </a:lnTo>
                      <a:lnTo>
                        <a:pt x="81" y="27"/>
                      </a:lnTo>
                      <a:lnTo>
                        <a:pt x="77" y="35"/>
                      </a:lnTo>
                      <a:lnTo>
                        <a:pt x="76" y="38"/>
                      </a:lnTo>
                      <a:lnTo>
                        <a:pt x="74" y="37"/>
                      </a:lnTo>
                      <a:lnTo>
                        <a:pt x="69" y="35"/>
                      </a:lnTo>
                      <a:lnTo>
                        <a:pt x="62" y="30"/>
                      </a:lnTo>
                      <a:lnTo>
                        <a:pt x="53" y="26"/>
                      </a:lnTo>
                      <a:lnTo>
                        <a:pt x="43" y="20"/>
                      </a:lnTo>
                      <a:lnTo>
                        <a:pt x="32" y="16"/>
                      </a:lnTo>
                      <a:lnTo>
                        <a:pt x="23" y="13"/>
                      </a:lnTo>
                      <a:lnTo>
                        <a:pt x="14" y="11"/>
                      </a:lnTo>
                      <a:lnTo>
                        <a:pt x="5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6" y="17"/>
                      </a:lnTo>
                      <a:lnTo>
                        <a:pt x="12" y="20"/>
                      </a:lnTo>
                      <a:lnTo>
                        <a:pt x="18" y="23"/>
                      </a:lnTo>
                      <a:lnTo>
                        <a:pt x="25" y="27"/>
                      </a:lnTo>
                      <a:lnTo>
                        <a:pt x="33" y="32"/>
                      </a:lnTo>
                      <a:lnTo>
                        <a:pt x="40" y="37"/>
                      </a:lnTo>
                      <a:lnTo>
                        <a:pt x="47" y="43"/>
                      </a:lnTo>
                      <a:lnTo>
                        <a:pt x="54" y="47"/>
                      </a:lnTo>
                      <a:lnTo>
                        <a:pt x="59" y="52"/>
                      </a:lnTo>
                      <a:lnTo>
                        <a:pt x="63" y="55"/>
                      </a:lnTo>
                      <a:lnTo>
                        <a:pt x="69" y="58"/>
                      </a:lnTo>
                      <a:lnTo>
                        <a:pt x="74" y="58"/>
                      </a:lnTo>
                      <a:lnTo>
                        <a:pt x="79" y="58"/>
                      </a:lnTo>
                      <a:lnTo>
                        <a:pt x="85" y="57"/>
                      </a:lnTo>
                      <a:lnTo>
                        <a:pt x="89" y="55"/>
                      </a:lnTo>
                      <a:lnTo>
                        <a:pt x="92" y="52"/>
                      </a:lnTo>
                      <a:lnTo>
                        <a:pt x="94" y="49"/>
                      </a:lnTo>
                      <a:lnTo>
                        <a:pt x="98" y="39"/>
                      </a:lnTo>
                      <a:lnTo>
                        <a:pt x="101" y="30"/>
                      </a:lnTo>
                      <a:lnTo>
                        <a:pt x="105" y="21"/>
                      </a:lnTo>
                      <a:lnTo>
                        <a:pt x="106" y="12"/>
                      </a:lnTo>
                      <a:lnTo>
                        <a:pt x="105" y="4"/>
                      </a:lnTo>
                      <a:lnTo>
                        <a:pt x="99" y="0"/>
                      </a:lnTo>
                      <a:lnTo>
                        <a:pt x="93" y="1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868" name="Group 383"/>
            <p:cNvGrpSpPr>
              <a:grpSpLocks/>
            </p:cNvGrpSpPr>
            <p:nvPr/>
          </p:nvGrpSpPr>
          <p:grpSpPr bwMode="auto">
            <a:xfrm>
              <a:off x="4944" y="1872"/>
              <a:ext cx="449" cy="414"/>
              <a:chOff x="2408" y="1786"/>
              <a:chExt cx="449" cy="414"/>
            </a:xfrm>
          </p:grpSpPr>
          <p:sp>
            <p:nvSpPr>
              <p:cNvPr id="22687" name="Freeform 384"/>
              <p:cNvSpPr>
                <a:spLocks/>
              </p:cNvSpPr>
              <p:nvPr/>
            </p:nvSpPr>
            <p:spPr bwMode="auto">
              <a:xfrm>
                <a:off x="2476" y="1786"/>
                <a:ext cx="381" cy="414"/>
              </a:xfrm>
              <a:custGeom>
                <a:avLst/>
                <a:gdLst>
                  <a:gd name="T0" fmla="*/ 0 w 762"/>
                  <a:gd name="T1" fmla="*/ 538 h 828"/>
                  <a:gd name="T2" fmla="*/ 47 w 762"/>
                  <a:gd name="T3" fmla="*/ 463 h 828"/>
                  <a:gd name="T4" fmla="*/ 109 w 762"/>
                  <a:gd name="T5" fmla="*/ 491 h 828"/>
                  <a:gd name="T6" fmla="*/ 146 w 762"/>
                  <a:gd name="T7" fmla="*/ 566 h 828"/>
                  <a:gd name="T8" fmla="*/ 134 w 762"/>
                  <a:gd name="T9" fmla="*/ 632 h 828"/>
                  <a:gd name="T10" fmla="*/ 56 w 762"/>
                  <a:gd name="T11" fmla="*/ 683 h 828"/>
                  <a:gd name="T12" fmla="*/ 119 w 762"/>
                  <a:gd name="T13" fmla="*/ 828 h 828"/>
                  <a:gd name="T14" fmla="*/ 265 w 762"/>
                  <a:gd name="T15" fmla="*/ 757 h 828"/>
                  <a:gd name="T16" fmla="*/ 236 w 762"/>
                  <a:gd name="T17" fmla="*/ 667 h 828"/>
                  <a:gd name="T18" fmla="*/ 287 w 762"/>
                  <a:gd name="T19" fmla="*/ 622 h 828"/>
                  <a:gd name="T20" fmla="*/ 386 w 762"/>
                  <a:gd name="T21" fmla="*/ 629 h 828"/>
                  <a:gd name="T22" fmla="*/ 424 w 762"/>
                  <a:gd name="T23" fmla="*/ 665 h 828"/>
                  <a:gd name="T24" fmla="*/ 400 w 762"/>
                  <a:gd name="T25" fmla="*/ 757 h 828"/>
                  <a:gd name="T26" fmla="*/ 567 w 762"/>
                  <a:gd name="T27" fmla="*/ 804 h 828"/>
                  <a:gd name="T28" fmla="*/ 598 w 762"/>
                  <a:gd name="T29" fmla="*/ 667 h 828"/>
                  <a:gd name="T30" fmla="*/ 529 w 762"/>
                  <a:gd name="T31" fmla="*/ 625 h 828"/>
                  <a:gd name="T32" fmla="*/ 514 w 762"/>
                  <a:gd name="T33" fmla="*/ 537 h 828"/>
                  <a:gd name="T34" fmla="*/ 530 w 762"/>
                  <a:gd name="T35" fmla="*/ 470 h 828"/>
                  <a:gd name="T36" fmla="*/ 597 w 762"/>
                  <a:gd name="T37" fmla="*/ 448 h 828"/>
                  <a:gd name="T38" fmla="*/ 638 w 762"/>
                  <a:gd name="T39" fmla="*/ 524 h 828"/>
                  <a:gd name="T40" fmla="*/ 762 w 762"/>
                  <a:gd name="T41" fmla="*/ 380 h 828"/>
                  <a:gd name="T42" fmla="*/ 638 w 762"/>
                  <a:gd name="T43" fmla="*/ 273 h 828"/>
                  <a:gd name="T44" fmla="*/ 586 w 762"/>
                  <a:gd name="T45" fmla="*/ 317 h 828"/>
                  <a:gd name="T46" fmla="*/ 501 w 762"/>
                  <a:gd name="T47" fmla="*/ 286 h 828"/>
                  <a:gd name="T48" fmla="*/ 508 w 762"/>
                  <a:gd name="T49" fmla="*/ 199 h 828"/>
                  <a:gd name="T50" fmla="*/ 571 w 762"/>
                  <a:gd name="T51" fmla="*/ 149 h 828"/>
                  <a:gd name="T52" fmla="*/ 528 w 762"/>
                  <a:gd name="T53" fmla="*/ 0 h 828"/>
                  <a:gd name="T54" fmla="*/ 362 w 762"/>
                  <a:gd name="T55" fmla="*/ 60 h 828"/>
                  <a:gd name="T56" fmla="*/ 382 w 762"/>
                  <a:gd name="T57" fmla="*/ 151 h 828"/>
                  <a:gd name="T58" fmla="*/ 320 w 762"/>
                  <a:gd name="T59" fmla="*/ 197 h 828"/>
                  <a:gd name="T60" fmla="*/ 220 w 762"/>
                  <a:gd name="T61" fmla="*/ 163 h 828"/>
                  <a:gd name="T62" fmla="*/ 202 w 762"/>
                  <a:gd name="T63" fmla="*/ 44 h 828"/>
                  <a:gd name="T64" fmla="*/ 34 w 762"/>
                  <a:gd name="T65" fmla="*/ 43 h 828"/>
                  <a:gd name="T66" fmla="*/ 64 w 762"/>
                  <a:gd name="T67" fmla="*/ 204 h 828"/>
                  <a:gd name="T68" fmla="*/ 132 w 762"/>
                  <a:gd name="T69" fmla="*/ 194 h 828"/>
                  <a:gd name="T70" fmla="*/ 128 w 762"/>
                  <a:gd name="T71" fmla="*/ 331 h 828"/>
                  <a:gd name="T72" fmla="*/ 31 w 762"/>
                  <a:gd name="T73" fmla="*/ 363 h 828"/>
                  <a:gd name="T74" fmla="*/ 0 w 762"/>
                  <a:gd name="T75" fmla="*/ 352 h 828"/>
                  <a:gd name="T76" fmla="*/ 0 w 762"/>
                  <a:gd name="T77" fmla="*/ 392 h 828"/>
                  <a:gd name="T78" fmla="*/ 0 w 762"/>
                  <a:gd name="T79" fmla="*/ 415 h 828"/>
                  <a:gd name="T80" fmla="*/ 0 w 762"/>
                  <a:gd name="T81" fmla="*/ 467 h 828"/>
                  <a:gd name="T82" fmla="*/ 0 w 762"/>
                  <a:gd name="T83" fmla="*/ 493 h 828"/>
                  <a:gd name="T84" fmla="*/ 0 w 762"/>
                  <a:gd name="T85" fmla="*/ 538 h 8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62"/>
                  <a:gd name="T130" fmla="*/ 0 h 828"/>
                  <a:gd name="T131" fmla="*/ 762 w 762"/>
                  <a:gd name="T132" fmla="*/ 828 h 8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62" h="828">
                    <a:moveTo>
                      <a:pt x="0" y="538"/>
                    </a:moveTo>
                    <a:lnTo>
                      <a:pt x="47" y="463"/>
                    </a:lnTo>
                    <a:lnTo>
                      <a:pt x="109" y="491"/>
                    </a:lnTo>
                    <a:lnTo>
                      <a:pt x="146" y="566"/>
                    </a:lnTo>
                    <a:lnTo>
                      <a:pt x="134" y="632"/>
                    </a:lnTo>
                    <a:lnTo>
                      <a:pt x="56" y="683"/>
                    </a:lnTo>
                    <a:lnTo>
                      <a:pt x="119" y="828"/>
                    </a:lnTo>
                    <a:lnTo>
                      <a:pt x="265" y="757"/>
                    </a:lnTo>
                    <a:lnTo>
                      <a:pt x="236" y="667"/>
                    </a:lnTo>
                    <a:lnTo>
                      <a:pt x="287" y="622"/>
                    </a:lnTo>
                    <a:lnTo>
                      <a:pt x="386" y="629"/>
                    </a:lnTo>
                    <a:lnTo>
                      <a:pt x="424" y="665"/>
                    </a:lnTo>
                    <a:lnTo>
                      <a:pt x="400" y="757"/>
                    </a:lnTo>
                    <a:lnTo>
                      <a:pt x="567" y="804"/>
                    </a:lnTo>
                    <a:lnTo>
                      <a:pt x="598" y="667"/>
                    </a:lnTo>
                    <a:lnTo>
                      <a:pt x="529" y="625"/>
                    </a:lnTo>
                    <a:lnTo>
                      <a:pt x="514" y="537"/>
                    </a:lnTo>
                    <a:lnTo>
                      <a:pt x="530" y="470"/>
                    </a:lnTo>
                    <a:lnTo>
                      <a:pt x="597" y="448"/>
                    </a:lnTo>
                    <a:lnTo>
                      <a:pt x="638" y="524"/>
                    </a:lnTo>
                    <a:lnTo>
                      <a:pt x="762" y="380"/>
                    </a:lnTo>
                    <a:lnTo>
                      <a:pt x="638" y="273"/>
                    </a:lnTo>
                    <a:lnTo>
                      <a:pt x="586" y="317"/>
                    </a:lnTo>
                    <a:lnTo>
                      <a:pt x="501" y="286"/>
                    </a:lnTo>
                    <a:lnTo>
                      <a:pt x="508" y="199"/>
                    </a:lnTo>
                    <a:lnTo>
                      <a:pt x="571" y="149"/>
                    </a:lnTo>
                    <a:lnTo>
                      <a:pt x="528" y="0"/>
                    </a:lnTo>
                    <a:lnTo>
                      <a:pt x="362" y="60"/>
                    </a:lnTo>
                    <a:lnTo>
                      <a:pt x="382" y="151"/>
                    </a:lnTo>
                    <a:lnTo>
                      <a:pt x="320" y="197"/>
                    </a:lnTo>
                    <a:lnTo>
                      <a:pt x="220" y="163"/>
                    </a:lnTo>
                    <a:lnTo>
                      <a:pt x="202" y="44"/>
                    </a:lnTo>
                    <a:lnTo>
                      <a:pt x="34" y="43"/>
                    </a:lnTo>
                    <a:lnTo>
                      <a:pt x="64" y="204"/>
                    </a:lnTo>
                    <a:lnTo>
                      <a:pt x="132" y="194"/>
                    </a:lnTo>
                    <a:lnTo>
                      <a:pt x="128" y="331"/>
                    </a:lnTo>
                    <a:lnTo>
                      <a:pt x="31" y="363"/>
                    </a:lnTo>
                    <a:lnTo>
                      <a:pt x="0" y="352"/>
                    </a:lnTo>
                    <a:lnTo>
                      <a:pt x="0" y="392"/>
                    </a:lnTo>
                    <a:lnTo>
                      <a:pt x="0" y="415"/>
                    </a:lnTo>
                    <a:lnTo>
                      <a:pt x="0" y="467"/>
                    </a:lnTo>
                    <a:lnTo>
                      <a:pt x="0" y="49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64" name="Group 385"/>
              <p:cNvGrpSpPr>
                <a:grpSpLocks/>
              </p:cNvGrpSpPr>
              <p:nvPr/>
            </p:nvGrpSpPr>
            <p:grpSpPr bwMode="auto">
              <a:xfrm>
                <a:off x="2408" y="1814"/>
                <a:ext cx="423" cy="361"/>
                <a:chOff x="2408" y="1814"/>
                <a:chExt cx="423" cy="361"/>
              </a:xfrm>
            </p:grpSpPr>
            <p:sp>
              <p:nvSpPr>
                <p:cNvPr id="22689" name="Freeform 386"/>
                <p:cNvSpPr>
                  <a:spLocks/>
                </p:cNvSpPr>
                <p:nvPr/>
              </p:nvSpPr>
              <p:spPr bwMode="auto">
                <a:xfrm>
                  <a:off x="2408" y="1952"/>
                  <a:ext cx="68" cy="103"/>
                </a:xfrm>
                <a:custGeom>
                  <a:avLst/>
                  <a:gdLst>
                    <a:gd name="T0" fmla="*/ 136 w 136"/>
                    <a:gd name="T1" fmla="*/ 206 h 206"/>
                    <a:gd name="T2" fmla="*/ 0 w 136"/>
                    <a:gd name="T3" fmla="*/ 124 h 206"/>
                    <a:gd name="T4" fmla="*/ 86 w 136"/>
                    <a:gd name="T5" fmla="*/ 0 h 206"/>
                    <a:gd name="T6" fmla="*/ 136 w 136"/>
                    <a:gd name="T7" fmla="*/ 20 h 206"/>
                    <a:gd name="T8" fmla="*/ 136 w 136"/>
                    <a:gd name="T9" fmla="*/ 60 h 206"/>
                    <a:gd name="T10" fmla="*/ 136 w 136"/>
                    <a:gd name="T11" fmla="*/ 83 h 206"/>
                    <a:gd name="T12" fmla="*/ 136 w 136"/>
                    <a:gd name="T13" fmla="*/ 135 h 206"/>
                    <a:gd name="T14" fmla="*/ 136 w 136"/>
                    <a:gd name="T15" fmla="*/ 161 h 206"/>
                    <a:gd name="T16" fmla="*/ 136 w 136"/>
                    <a:gd name="T17" fmla="*/ 206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6"/>
                    <a:gd name="T28" fmla="*/ 0 h 206"/>
                    <a:gd name="T29" fmla="*/ 136 w 136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6" h="206">
                      <a:moveTo>
                        <a:pt x="136" y="206"/>
                      </a:moveTo>
                      <a:lnTo>
                        <a:pt x="0" y="124"/>
                      </a:lnTo>
                      <a:lnTo>
                        <a:pt x="86" y="0"/>
                      </a:lnTo>
                      <a:lnTo>
                        <a:pt x="136" y="20"/>
                      </a:lnTo>
                      <a:lnTo>
                        <a:pt x="136" y="60"/>
                      </a:lnTo>
                      <a:lnTo>
                        <a:pt x="136" y="83"/>
                      </a:lnTo>
                      <a:lnTo>
                        <a:pt x="136" y="135"/>
                      </a:lnTo>
                      <a:lnTo>
                        <a:pt x="136" y="161"/>
                      </a:lnTo>
                      <a:lnTo>
                        <a:pt x="136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0" name="Freeform 387"/>
                <p:cNvSpPr>
                  <a:spLocks/>
                </p:cNvSpPr>
                <p:nvPr/>
              </p:nvSpPr>
              <p:spPr bwMode="auto">
                <a:xfrm>
                  <a:off x="2552" y="1862"/>
                  <a:ext cx="144" cy="123"/>
                </a:xfrm>
                <a:custGeom>
                  <a:avLst/>
                  <a:gdLst>
                    <a:gd name="T0" fmla="*/ 5 w 288"/>
                    <a:gd name="T1" fmla="*/ 43 h 247"/>
                    <a:gd name="T2" fmla="*/ 23 w 288"/>
                    <a:gd name="T3" fmla="*/ 95 h 247"/>
                    <a:gd name="T4" fmla="*/ 51 w 288"/>
                    <a:gd name="T5" fmla="*/ 163 h 247"/>
                    <a:gd name="T6" fmla="*/ 79 w 288"/>
                    <a:gd name="T7" fmla="*/ 222 h 247"/>
                    <a:gd name="T8" fmla="*/ 101 w 288"/>
                    <a:gd name="T9" fmla="*/ 247 h 247"/>
                    <a:gd name="T10" fmla="*/ 114 w 288"/>
                    <a:gd name="T11" fmla="*/ 237 h 247"/>
                    <a:gd name="T12" fmla="*/ 105 w 288"/>
                    <a:gd name="T13" fmla="*/ 213 h 247"/>
                    <a:gd name="T14" fmla="*/ 82 w 288"/>
                    <a:gd name="T15" fmla="*/ 174 h 247"/>
                    <a:gd name="T16" fmla="*/ 54 w 288"/>
                    <a:gd name="T17" fmla="*/ 121 h 247"/>
                    <a:gd name="T18" fmla="*/ 30 w 288"/>
                    <a:gd name="T19" fmla="*/ 66 h 247"/>
                    <a:gd name="T20" fmla="*/ 29 w 288"/>
                    <a:gd name="T21" fmla="*/ 51 h 247"/>
                    <a:gd name="T22" fmla="*/ 53 w 288"/>
                    <a:gd name="T23" fmla="*/ 85 h 247"/>
                    <a:gd name="T24" fmla="*/ 88 w 288"/>
                    <a:gd name="T25" fmla="*/ 135 h 247"/>
                    <a:gd name="T26" fmla="*/ 124 w 288"/>
                    <a:gd name="T27" fmla="*/ 191 h 247"/>
                    <a:gd name="T28" fmla="*/ 147 w 288"/>
                    <a:gd name="T29" fmla="*/ 225 h 247"/>
                    <a:gd name="T30" fmla="*/ 158 w 288"/>
                    <a:gd name="T31" fmla="*/ 229 h 247"/>
                    <a:gd name="T32" fmla="*/ 167 w 288"/>
                    <a:gd name="T33" fmla="*/ 225 h 247"/>
                    <a:gd name="T34" fmla="*/ 174 w 288"/>
                    <a:gd name="T35" fmla="*/ 214 h 247"/>
                    <a:gd name="T36" fmla="*/ 184 w 288"/>
                    <a:gd name="T37" fmla="*/ 199 h 247"/>
                    <a:gd name="T38" fmla="*/ 211 w 288"/>
                    <a:gd name="T39" fmla="*/ 150 h 247"/>
                    <a:gd name="T40" fmla="*/ 246 w 288"/>
                    <a:gd name="T41" fmla="*/ 85 h 247"/>
                    <a:gd name="T42" fmla="*/ 275 w 288"/>
                    <a:gd name="T43" fmla="*/ 31 h 247"/>
                    <a:gd name="T44" fmla="*/ 288 w 288"/>
                    <a:gd name="T45" fmla="*/ 3 h 247"/>
                    <a:gd name="T46" fmla="*/ 281 w 288"/>
                    <a:gd name="T47" fmla="*/ 3 h 247"/>
                    <a:gd name="T48" fmla="*/ 267 w 288"/>
                    <a:gd name="T49" fmla="*/ 23 h 247"/>
                    <a:gd name="T50" fmla="*/ 236 w 288"/>
                    <a:gd name="T51" fmla="*/ 71 h 247"/>
                    <a:gd name="T52" fmla="*/ 197 w 288"/>
                    <a:gd name="T53" fmla="*/ 135 h 247"/>
                    <a:gd name="T54" fmla="*/ 166 w 288"/>
                    <a:gd name="T55" fmla="*/ 188 h 247"/>
                    <a:gd name="T56" fmla="*/ 149 w 288"/>
                    <a:gd name="T57" fmla="*/ 192 h 247"/>
                    <a:gd name="T58" fmla="*/ 116 w 288"/>
                    <a:gd name="T59" fmla="*/ 150 h 247"/>
                    <a:gd name="T60" fmla="*/ 75 w 288"/>
                    <a:gd name="T61" fmla="*/ 92 h 247"/>
                    <a:gd name="T62" fmla="*/ 37 w 288"/>
                    <a:gd name="T63" fmla="*/ 41 h 247"/>
                    <a:gd name="T64" fmla="*/ 13 w 288"/>
                    <a:gd name="T65" fmla="*/ 18 h 247"/>
                    <a:gd name="T66" fmla="*/ 0 w 288"/>
                    <a:gd name="T67" fmla="*/ 23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8"/>
                    <a:gd name="T103" fmla="*/ 0 h 247"/>
                    <a:gd name="T104" fmla="*/ 288 w 288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8" h="247">
                      <a:moveTo>
                        <a:pt x="0" y="32"/>
                      </a:moveTo>
                      <a:lnTo>
                        <a:pt x="5" y="43"/>
                      </a:lnTo>
                      <a:lnTo>
                        <a:pt x="13" y="65"/>
                      </a:lnTo>
                      <a:lnTo>
                        <a:pt x="23" y="95"/>
                      </a:lnTo>
                      <a:lnTo>
                        <a:pt x="37" y="128"/>
                      </a:lnTo>
                      <a:lnTo>
                        <a:pt x="51" y="163"/>
                      </a:lnTo>
                      <a:lnTo>
                        <a:pt x="66" y="195"/>
                      </a:lnTo>
                      <a:lnTo>
                        <a:pt x="79" y="222"/>
                      </a:lnTo>
                      <a:lnTo>
                        <a:pt x="91" y="240"/>
                      </a:lnTo>
                      <a:lnTo>
                        <a:pt x="101" y="247"/>
                      </a:lnTo>
                      <a:lnTo>
                        <a:pt x="109" y="245"/>
                      </a:lnTo>
                      <a:lnTo>
                        <a:pt x="114" y="237"/>
                      </a:lnTo>
                      <a:lnTo>
                        <a:pt x="111" y="224"/>
                      </a:lnTo>
                      <a:lnTo>
                        <a:pt x="105" y="213"/>
                      </a:lnTo>
                      <a:lnTo>
                        <a:pt x="94" y="196"/>
                      </a:lnTo>
                      <a:lnTo>
                        <a:pt x="82" y="174"/>
                      </a:lnTo>
                      <a:lnTo>
                        <a:pt x="68" y="149"/>
                      </a:lnTo>
                      <a:lnTo>
                        <a:pt x="54" y="121"/>
                      </a:lnTo>
                      <a:lnTo>
                        <a:pt x="41" y="93"/>
                      </a:lnTo>
                      <a:lnTo>
                        <a:pt x="30" y="66"/>
                      </a:lnTo>
                      <a:lnTo>
                        <a:pt x="22" y="41"/>
                      </a:lnTo>
                      <a:lnTo>
                        <a:pt x="29" y="51"/>
                      </a:lnTo>
                      <a:lnTo>
                        <a:pt x="39" y="66"/>
                      </a:lnTo>
                      <a:lnTo>
                        <a:pt x="53" y="85"/>
                      </a:lnTo>
                      <a:lnTo>
                        <a:pt x="70" y="108"/>
                      </a:lnTo>
                      <a:lnTo>
                        <a:pt x="88" y="135"/>
                      </a:lnTo>
                      <a:lnTo>
                        <a:pt x="106" y="163"/>
                      </a:lnTo>
                      <a:lnTo>
                        <a:pt x="124" y="191"/>
                      </a:lnTo>
                      <a:lnTo>
                        <a:pt x="142" y="218"/>
                      </a:lnTo>
                      <a:lnTo>
                        <a:pt x="147" y="225"/>
                      </a:lnTo>
                      <a:lnTo>
                        <a:pt x="153" y="228"/>
                      </a:lnTo>
                      <a:lnTo>
                        <a:pt x="158" y="229"/>
                      </a:lnTo>
                      <a:lnTo>
                        <a:pt x="162" y="227"/>
                      </a:lnTo>
                      <a:lnTo>
                        <a:pt x="167" y="225"/>
                      </a:lnTo>
                      <a:lnTo>
                        <a:pt x="170" y="220"/>
                      </a:lnTo>
                      <a:lnTo>
                        <a:pt x="174" y="214"/>
                      </a:lnTo>
                      <a:lnTo>
                        <a:pt x="177" y="210"/>
                      </a:lnTo>
                      <a:lnTo>
                        <a:pt x="184" y="199"/>
                      </a:lnTo>
                      <a:lnTo>
                        <a:pt x="196" y="177"/>
                      </a:lnTo>
                      <a:lnTo>
                        <a:pt x="211" y="150"/>
                      </a:lnTo>
                      <a:lnTo>
                        <a:pt x="229" y="118"/>
                      </a:lnTo>
                      <a:lnTo>
                        <a:pt x="246" y="85"/>
                      </a:lnTo>
                      <a:lnTo>
                        <a:pt x="263" y="55"/>
                      </a:lnTo>
                      <a:lnTo>
                        <a:pt x="275" y="31"/>
                      </a:lnTo>
                      <a:lnTo>
                        <a:pt x="283" y="16"/>
                      </a:lnTo>
                      <a:lnTo>
                        <a:pt x="288" y="3"/>
                      </a:lnTo>
                      <a:lnTo>
                        <a:pt x="287" y="0"/>
                      </a:lnTo>
                      <a:lnTo>
                        <a:pt x="281" y="3"/>
                      </a:lnTo>
                      <a:lnTo>
                        <a:pt x="274" y="12"/>
                      </a:lnTo>
                      <a:lnTo>
                        <a:pt x="267" y="23"/>
                      </a:lnTo>
                      <a:lnTo>
                        <a:pt x="253" y="44"/>
                      </a:lnTo>
                      <a:lnTo>
                        <a:pt x="236" y="71"/>
                      </a:lnTo>
                      <a:lnTo>
                        <a:pt x="217" y="103"/>
                      </a:lnTo>
                      <a:lnTo>
                        <a:pt x="197" y="135"/>
                      </a:lnTo>
                      <a:lnTo>
                        <a:pt x="180" y="164"/>
                      </a:lnTo>
                      <a:lnTo>
                        <a:pt x="166" y="188"/>
                      </a:lnTo>
                      <a:lnTo>
                        <a:pt x="158" y="203"/>
                      </a:lnTo>
                      <a:lnTo>
                        <a:pt x="149" y="192"/>
                      </a:lnTo>
                      <a:lnTo>
                        <a:pt x="134" y="174"/>
                      </a:lnTo>
                      <a:lnTo>
                        <a:pt x="116" y="150"/>
                      </a:lnTo>
                      <a:lnTo>
                        <a:pt x="96" y="121"/>
                      </a:lnTo>
                      <a:lnTo>
                        <a:pt x="75" y="92"/>
                      </a:lnTo>
                      <a:lnTo>
                        <a:pt x="55" y="65"/>
                      </a:lnTo>
                      <a:lnTo>
                        <a:pt x="37" y="41"/>
                      </a:lnTo>
                      <a:lnTo>
                        <a:pt x="23" y="25"/>
                      </a:lnTo>
                      <a:lnTo>
                        <a:pt x="13" y="18"/>
                      </a:lnTo>
                      <a:lnTo>
                        <a:pt x="5" y="18"/>
                      </a:lnTo>
                      <a:lnTo>
                        <a:pt x="0" y="2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1" name="Freeform 388"/>
                <p:cNvSpPr>
                  <a:spLocks/>
                </p:cNvSpPr>
                <p:nvPr/>
              </p:nvSpPr>
              <p:spPr bwMode="auto">
                <a:xfrm>
                  <a:off x="2513" y="1828"/>
                  <a:ext cx="41" cy="42"/>
                </a:xfrm>
                <a:custGeom>
                  <a:avLst/>
                  <a:gdLst>
                    <a:gd name="T0" fmla="*/ 16 w 82"/>
                    <a:gd name="T1" fmla="*/ 8 h 83"/>
                    <a:gd name="T2" fmla="*/ 15 w 82"/>
                    <a:gd name="T3" fmla="*/ 20 h 83"/>
                    <a:gd name="T4" fmla="*/ 15 w 82"/>
                    <a:gd name="T5" fmla="*/ 35 h 83"/>
                    <a:gd name="T6" fmla="*/ 15 w 82"/>
                    <a:gd name="T7" fmla="*/ 51 h 83"/>
                    <a:gd name="T8" fmla="*/ 16 w 82"/>
                    <a:gd name="T9" fmla="*/ 64 h 83"/>
                    <a:gd name="T10" fmla="*/ 22 w 82"/>
                    <a:gd name="T11" fmla="*/ 64 h 83"/>
                    <a:gd name="T12" fmla="*/ 29 w 82"/>
                    <a:gd name="T13" fmla="*/ 65 h 83"/>
                    <a:gd name="T14" fmla="*/ 38 w 82"/>
                    <a:gd name="T15" fmla="*/ 65 h 83"/>
                    <a:gd name="T16" fmla="*/ 47 w 82"/>
                    <a:gd name="T17" fmla="*/ 66 h 83"/>
                    <a:gd name="T18" fmla="*/ 55 w 82"/>
                    <a:gd name="T19" fmla="*/ 67 h 83"/>
                    <a:gd name="T20" fmla="*/ 64 w 82"/>
                    <a:gd name="T21" fmla="*/ 68 h 83"/>
                    <a:gd name="T22" fmla="*/ 71 w 82"/>
                    <a:gd name="T23" fmla="*/ 70 h 83"/>
                    <a:gd name="T24" fmla="*/ 77 w 82"/>
                    <a:gd name="T25" fmla="*/ 73 h 83"/>
                    <a:gd name="T26" fmla="*/ 82 w 82"/>
                    <a:gd name="T27" fmla="*/ 77 h 83"/>
                    <a:gd name="T28" fmla="*/ 79 w 82"/>
                    <a:gd name="T29" fmla="*/ 80 h 83"/>
                    <a:gd name="T30" fmla="*/ 72 w 82"/>
                    <a:gd name="T31" fmla="*/ 81 h 83"/>
                    <a:gd name="T32" fmla="*/ 64 w 82"/>
                    <a:gd name="T33" fmla="*/ 81 h 83"/>
                    <a:gd name="T34" fmla="*/ 59 w 82"/>
                    <a:gd name="T35" fmla="*/ 81 h 83"/>
                    <a:gd name="T36" fmla="*/ 52 w 82"/>
                    <a:gd name="T37" fmla="*/ 82 h 83"/>
                    <a:gd name="T38" fmla="*/ 42 w 82"/>
                    <a:gd name="T39" fmla="*/ 82 h 83"/>
                    <a:gd name="T40" fmla="*/ 34 w 82"/>
                    <a:gd name="T41" fmla="*/ 83 h 83"/>
                    <a:gd name="T42" fmla="*/ 25 w 82"/>
                    <a:gd name="T43" fmla="*/ 83 h 83"/>
                    <a:gd name="T44" fmla="*/ 17 w 82"/>
                    <a:gd name="T45" fmla="*/ 83 h 83"/>
                    <a:gd name="T46" fmla="*/ 10 w 82"/>
                    <a:gd name="T47" fmla="*/ 82 h 83"/>
                    <a:gd name="T48" fmla="*/ 4 w 82"/>
                    <a:gd name="T49" fmla="*/ 80 h 83"/>
                    <a:gd name="T50" fmla="*/ 0 w 82"/>
                    <a:gd name="T51" fmla="*/ 69 h 83"/>
                    <a:gd name="T52" fmla="*/ 0 w 82"/>
                    <a:gd name="T53" fmla="*/ 50 h 83"/>
                    <a:gd name="T54" fmla="*/ 2 w 82"/>
                    <a:gd name="T55" fmla="*/ 29 h 83"/>
                    <a:gd name="T56" fmla="*/ 6 w 82"/>
                    <a:gd name="T57" fmla="*/ 14 h 83"/>
                    <a:gd name="T58" fmla="*/ 9 w 82"/>
                    <a:gd name="T59" fmla="*/ 5 h 83"/>
                    <a:gd name="T60" fmla="*/ 12 w 82"/>
                    <a:gd name="T61" fmla="*/ 0 h 83"/>
                    <a:gd name="T62" fmla="*/ 16 w 82"/>
                    <a:gd name="T63" fmla="*/ 0 h 83"/>
                    <a:gd name="T64" fmla="*/ 16 w 82"/>
                    <a:gd name="T65" fmla="*/ 8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16" y="8"/>
                      </a:moveTo>
                      <a:lnTo>
                        <a:pt x="15" y="20"/>
                      </a:lnTo>
                      <a:lnTo>
                        <a:pt x="15" y="35"/>
                      </a:lnTo>
                      <a:lnTo>
                        <a:pt x="15" y="51"/>
                      </a:lnTo>
                      <a:lnTo>
                        <a:pt x="16" y="64"/>
                      </a:lnTo>
                      <a:lnTo>
                        <a:pt x="22" y="64"/>
                      </a:lnTo>
                      <a:lnTo>
                        <a:pt x="29" y="65"/>
                      </a:lnTo>
                      <a:lnTo>
                        <a:pt x="38" y="65"/>
                      </a:lnTo>
                      <a:lnTo>
                        <a:pt x="47" y="66"/>
                      </a:lnTo>
                      <a:lnTo>
                        <a:pt x="55" y="67"/>
                      </a:lnTo>
                      <a:lnTo>
                        <a:pt x="64" y="68"/>
                      </a:lnTo>
                      <a:lnTo>
                        <a:pt x="71" y="70"/>
                      </a:lnTo>
                      <a:lnTo>
                        <a:pt x="77" y="73"/>
                      </a:lnTo>
                      <a:lnTo>
                        <a:pt x="82" y="77"/>
                      </a:lnTo>
                      <a:lnTo>
                        <a:pt x="79" y="80"/>
                      </a:lnTo>
                      <a:lnTo>
                        <a:pt x="72" y="81"/>
                      </a:lnTo>
                      <a:lnTo>
                        <a:pt x="64" y="81"/>
                      </a:lnTo>
                      <a:lnTo>
                        <a:pt x="59" y="81"/>
                      </a:ln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34" y="83"/>
                      </a:lnTo>
                      <a:lnTo>
                        <a:pt x="25" y="83"/>
                      </a:lnTo>
                      <a:lnTo>
                        <a:pt x="17" y="83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0" y="69"/>
                      </a:lnTo>
                      <a:lnTo>
                        <a:pt x="0" y="50"/>
                      </a:lnTo>
                      <a:lnTo>
                        <a:pt x="2" y="29"/>
                      </a:lnTo>
                      <a:lnTo>
                        <a:pt x="6" y="14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2" name="Freeform 389"/>
                <p:cNvSpPr>
                  <a:spLocks/>
                </p:cNvSpPr>
                <p:nvPr/>
              </p:nvSpPr>
              <p:spPr bwMode="auto">
                <a:xfrm>
                  <a:off x="2526" y="1824"/>
                  <a:ext cx="36" cy="36"/>
                </a:xfrm>
                <a:custGeom>
                  <a:avLst/>
                  <a:gdLst>
                    <a:gd name="T0" fmla="*/ 5 w 72"/>
                    <a:gd name="T1" fmla="*/ 13 h 73"/>
                    <a:gd name="T2" fmla="*/ 8 w 72"/>
                    <a:gd name="T3" fmla="*/ 14 h 73"/>
                    <a:gd name="T4" fmla="*/ 13 w 72"/>
                    <a:gd name="T5" fmla="*/ 15 h 73"/>
                    <a:gd name="T6" fmla="*/ 19 w 72"/>
                    <a:gd name="T7" fmla="*/ 16 h 73"/>
                    <a:gd name="T8" fmla="*/ 24 w 72"/>
                    <a:gd name="T9" fmla="*/ 17 h 73"/>
                    <a:gd name="T10" fmla="*/ 31 w 72"/>
                    <a:gd name="T11" fmla="*/ 19 h 73"/>
                    <a:gd name="T12" fmla="*/ 38 w 72"/>
                    <a:gd name="T13" fmla="*/ 19 h 73"/>
                    <a:gd name="T14" fmla="*/ 46 w 72"/>
                    <a:gd name="T15" fmla="*/ 19 h 73"/>
                    <a:gd name="T16" fmla="*/ 54 w 72"/>
                    <a:gd name="T17" fmla="*/ 19 h 73"/>
                    <a:gd name="T18" fmla="*/ 53 w 72"/>
                    <a:gd name="T19" fmla="*/ 32 h 73"/>
                    <a:gd name="T20" fmla="*/ 52 w 72"/>
                    <a:gd name="T21" fmla="*/ 50 h 73"/>
                    <a:gd name="T22" fmla="*/ 54 w 72"/>
                    <a:gd name="T23" fmla="*/ 65 h 73"/>
                    <a:gd name="T24" fmla="*/ 61 w 72"/>
                    <a:gd name="T25" fmla="*/ 73 h 73"/>
                    <a:gd name="T26" fmla="*/ 67 w 72"/>
                    <a:gd name="T27" fmla="*/ 66 h 73"/>
                    <a:gd name="T28" fmla="*/ 69 w 72"/>
                    <a:gd name="T29" fmla="*/ 47 h 73"/>
                    <a:gd name="T30" fmla="*/ 70 w 72"/>
                    <a:gd name="T31" fmla="*/ 27 h 73"/>
                    <a:gd name="T32" fmla="*/ 72 w 72"/>
                    <a:gd name="T33" fmla="*/ 12 h 73"/>
                    <a:gd name="T34" fmla="*/ 72 w 72"/>
                    <a:gd name="T35" fmla="*/ 6 h 73"/>
                    <a:gd name="T36" fmla="*/ 68 w 72"/>
                    <a:gd name="T37" fmla="*/ 2 h 73"/>
                    <a:gd name="T38" fmla="*/ 63 w 72"/>
                    <a:gd name="T39" fmla="*/ 0 h 73"/>
                    <a:gd name="T40" fmla="*/ 57 w 72"/>
                    <a:gd name="T41" fmla="*/ 0 h 73"/>
                    <a:gd name="T42" fmla="*/ 52 w 72"/>
                    <a:gd name="T43" fmla="*/ 1 h 73"/>
                    <a:gd name="T44" fmla="*/ 45 w 72"/>
                    <a:gd name="T45" fmla="*/ 1 h 73"/>
                    <a:gd name="T46" fmla="*/ 37 w 72"/>
                    <a:gd name="T47" fmla="*/ 2 h 73"/>
                    <a:gd name="T48" fmla="*/ 29 w 72"/>
                    <a:gd name="T49" fmla="*/ 4 h 73"/>
                    <a:gd name="T50" fmla="*/ 21 w 72"/>
                    <a:gd name="T51" fmla="*/ 6 h 73"/>
                    <a:gd name="T52" fmla="*/ 14 w 72"/>
                    <a:gd name="T53" fmla="*/ 7 h 73"/>
                    <a:gd name="T54" fmla="*/ 8 w 72"/>
                    <a:gd name="T55" fmla="*/ 7 h 73"/>
                    <a:gd name="T56" fmla="*/ 6 w 72"/>
                    <a:gd name="T57" fmla="*/ 8 h 73"/>
                    <a:gd name="T58" fmla="*/ 2 w 72"/>
                    <a:gd name="T59" fmla="*/ 9 h 73"/>
                    <a:gd name="T60" fmla="*/ 0 w 72"/>
                    <a:gd name="T61" fmla="*/ 10 h 73"/>
                    <a:gd name="T62" fmla="*/ 0 w 72"/>
                    <a:gd name="T63" fmla="*/ 10 h 73"/>
                    <a:gd name="T64" fmla="*/ 5 w 72"/>
                    <a:gd name="T65" fmla="*/ 1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3"/>
                    <a:gd name="T101" fmla="*/ 72 w 72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3">
                      <a:moveTo>
                        <a:pt x="5" y="13"/>
                      </a:moveTo>
                      <a:lnTo>
                        <a:pt x="8" y="14"/>
                      </a:lnTo>
                      <a:lnTo>
                        <a:pt x="13" y="15"/>
                      </a:lnTo>
                      <a:lnTo>
                        <a:pt x="19" y="16"/>
                      </a:lnTo>
                      <a:lnTo>
                        <a:pt x="24" y="17"/>
                      </a:lnTo>
                      <a:lnTo>
                        <a:pt x="31" y="19"/>
                      </a:lnTo>
                      <a:lnTo>
                        <a:pt x="38" y="19"/>
                      </a:lnTo>
                      <a:lnTo>
                        <a:pt x="46" y="19"/>
                      </a:lnTo>
                      <a:lnTo>
                        <a:pt x="54" y="19"/>
                      </a:lnTo>
                      <a:lnTo>
                        <a:pt x="53" y="32"/>
                      </a:lnTo>
                      <a:lnTo>
                        <a:pt x="52" y="50"/>
                      </a:lnTo>
                      <a:lnTo>
                        <a:pt x="54" y="65"/>
                      </a:lnTo>
                      <a:lnTo>
                        <a:pt x="61" y="73"/>
                      </a:lnTo>
                      <a:lnTo>
                        <a:pt x="67" y="66"/>
                      </a:lnTo>
                      <a:lnTo>
                        <a:pt x="69" y="47"/>
                      </a:lnTo>
                      <a:lnTo>
                        <a:pt x="70" y="27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68" y="2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1"/>
                      </a:lnTo>
                      <a:lnTo>
                        <a:pt x="45" y="1"/>
                      </a:lnTo>
                      <a:lnTo>
                        <a:pt x="37" y="2"/>
                      </a:lnTo>
                      <a:lnTo>
                        <a:pt x="29" y="4"/>
                      </a:lnTo>
                      <a:lnTo>
                        <a:pt x="21" y="6"/>
                      </a:lnTo>
                      <a:lnTo>
                        <a:pt x="14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3" name="Freeform 390"/>
                <p:cNvSpPr>
                  <a:spLocks/>
                </p:cNvSpPr>
                <p:nvPr/>
              </p:nvSpPr>
              <p:spPr bwMode="auto">
                <a:xfrm>
                  <a:off x="2587" y="1891"/>
                  <a:ext cx="77" cy="20"/>
                </a:xfrm>
                <a:custGeom>
                  <a:avLst/>
                  <a:gdLst>
                    <a:gd name="T0" fmla="*/ 12 w 156"/>
                    <a:gd name="T1" fmla="*/ 9 h 40"/>
                    <a:gd name="T2" fmla="*/ 22 w 156"/>
                    <a:gd name="T3" fmla="*/ 12 h 40"/>
                    <a:gd name="T4" fmla="*/ 36 w 156"/>
                    <a:gd name="T5" fmla="*/ 16 h 40"/>
                    <a:gd name="T6" fmla="*/ 54 w 156"/>
                    <a:gd name="T7" fmla="*/ 18 h 40"/>
                    <a:gd name="T8" fmla="*/ 74 w 156"/>
                    <a:gd name="T9" fmla="*/ 19 h 40"/>
                    <a:gd name="T10" fmla="*/ 93 w 156"/>
                    <a:gd name="T11" fmla="*/ 19 h 40"/>
                    <a:gd name="T12" fmla="*/ 112 w 156"/>
                    <a:gd name="T13" fmla="*/ 17 h 40"/>
                    <a:gd name="T14" fmla="*/ 127 w 156"/>
                    <a:gd name="T15" fmla="*/ 14 h 40"/>
                    <a:gd name="T16" fmla="*/ 138 w 156"/>
                    <a:gd name="T17" fmla="*/ 8 h 40"/>
                    <a:gd name="T18" fmla="*/ 151 w 156"/>
                    <a:gd name="T19" fmla="*/ 0 h 40"/>
                    <a:gd name="T20" fmla="*/ 156 w 156"/>
                    <a:gd name="T21" fmla="*/ 1 h 40"/>
                    <a:gd name="T22" fmla="*/ 156 w 156"/>
                    <a:gd name="T23" fmla="*/ 7 h 40"/>
                    <a:gd name="T24" fmla="*/ 149 w 156"/>
                    <a:gd name="T25" fmla="*/ 16 h 40"/>
                    <a:gd name="T26" fmla="*/ 135 w 156"/>
                    <a:gd name="T27" fmla="*/ 27 h 40"/>
                    <a:gd name="T28" fmla="*/ 118 w 156"/>
                    <a:gd name="T29" fmla="*/ 34 h 40"/>
                    <a:gd name="T30" fmla="*/ 99 w 156"/>
                    <a:gd name="T31" fmla="*/ 39 h 40"/>
                    <a:gd name="T32" fmla="*/ 80 w 156"/>
                    <a:gd name="T33" fmla="*/ 40 h 40"/>
                    <a:gd name="T34" fmla="*/ 60 w 156"/>
                    <a:gd name="T35" fmla="*/ 39 h 40"/>
                    <a:gd name="T36" fmla="*/ 42 w 156"/>
                    <a:gd name="T37" fmla="*/ 34 h 40"/>
                    <a:gd name="T38" fmla="*/ 25 w 156"/>
                    <a:gd name="T39" fmla="*/ 29 h 40"/>
                    <a:gd name="T40" fmla="*/ 13 w 156"/>
                    <a:gd name="T41" fmla="*/ 21 h 40"/>
                    <a:gd name="T42" fmla="*/ 1 w 156"/>
                    <a:gd name="T43" fmla="*/ 9 h 40"/>
                    <a:gd name="T44" fmla="*/ 0 w 156"/>
                    <a:gd name="T45" fmla="*/ 4 h 40"/>
                    <a:gd name="T46" fmla="*/ 5 w 156"/>
                    <a:gd name="T47" fmla="*/ 6 h 40"/>
                    <a:gd name="T48" fmla="*/ 12 w 156"/>
                    <a:gd name="T49" fmla="*/ 9 h 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40"/>
                    <a:gd name="T77" fmla="*/ 156 w 156"/>
                    <a:gd name="T78" fmla="*/ 40 h 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40">
                      <a:moveTo>
                        <a:pt x="12" y="9"/>
                      </a:moveTo>
                      <a:lnTo>
                        <a:pt x="22" y="12"/>
                      </a:lnTo>
                      <a:lnTo>
                        <a:pt x="36" y="16"/>
                      </a:lnTo>
                      <a:lnTo>
                        <a:pt x="54" y="18"/>
                      </a:lnTo>
                      <a:lnTo>
                        <a:pt x="74" y="19"/>
                      </a:lnTo>
                      <a:lnTo>
                        <a:pt x="93" y="19"/>
                      </a:lnTo>
                      <a:lnTo>
                        <a:pt x="112" y="17"/>
                      </a:lnTo>
                      <a:lnTo>
                        <a:pt x="127" y="14"/>
                      </a:lnTo>
                      <a:lnTo>
                        <a:pt x="138" y="8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56" y="7"/>
                      </a:lnTo>
                      <a:lnTo>
                        <a:pt x="149" y="16"/>
                      </a:lnTo>
                      <a:lnTo>
                        <a:pt x="135" y="27"/>
                      </a:lnTo>
                      <a:lnTo>
                        <a:pt x="118" y="34"/>
                      </a:lnTo>
                      <a:lnTo>
                        <a:pt x="99" y="39"/>
                      </a:lnTo>
                      <a:lnTo>
                        <a:pt x="80" y="40"/>
                      </a:lnTo>
                      <a:lnTo>
                        <a:pt x="60" y="39"/>
                      </a:lnTo>
                      <a:lnTo>
                        <a:pt x="42" y="34"/>
                      </a:lnTo>
                      <a:lnTo>
                        <a:pt x="25" y="29"/>
                      </a:lnTo>
                      <a:lnTo>
                        <a:pt x="13" y="21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4" name="Freeform 391"/>
                <p:cNvSpPr>
                  <a:spLocks/>
                </p:cNvSpPr>
                <p:nvPr/>
              </p:nvSpPr>
              <p:spPr bwMode="auto">
                <a:xfrm>
                  <a:off x="2493" y="1971"/>
                  <a:ext cx="116" cy="95"/>
                </a:xfrm>
                <a:custGeom>
                  <a:avLst/>
                  <a:gdLst>
                    <a:gd name="T0" fmla="*/ 156 w 233"/>
                    <a:gd name="T1" fmla="*/ 5 h 190"/>
                    <a:gd name="T2" fmla="*/ 105 w 233"/>
                    <a:gd name="T3" fmla="*/ 16 h 190"/>
                    <a:gd name="T4" fmla="*/ 48 w 233"/>
                    <a:gd name="T5" fmla="*/ 31 h 190"/>
                    <a:gd name="T6" fmla="*/ 6 w 233"/>
                    <a:gd name="T7" fmla="*/ 48 h 190"/>
                    <a:gd name="T8" fmla="*/ 3 w 233"/>
                    <a:gd name="T9" fmla="*/ 61 h 190"/>
                    <a:gd name="T10" fmla="*/ 16 w 233"/>
                    <a:gd name="T11" fmla="*/ 68 h 190"/>
                    <a:gd name="T12" fmla="*/ 41 w 233"/>
                    <a:gd name="T13" fmla="*/ 73 h 190"/>
                    <a:gd name="T14" fmla="*/ 72 w 233"/>
                    <a:gd name="T15" fmla="*/ 76 h 190"/>
                    <a:gd name="T16" fmla="*/ 106 w 233"/>
                    <a:gd name="T17" fmla="*/ 78 h 190"/>
                    <a:gd name="T18" fmla="*/ 141 w 233"/>
                    <a:gd name="T19" fmla="*/ 81 h 190"/>
                    <a:gd name="T20" fmla="*/ 173 w 233"/>
                    <a:gd name="T21" fmla="*/ 82 h 190"/>
                    <a:gd name="T22" fmla="*/ 197 w 233"/>
                    <a:gd name="T23" fmla="*/ 82 h 190"/>
                    <a:gd name="T24" fmla="*/ 201 w 233"/>
                    <a:gd name="T25" fmla="*/ 105 h 190"/>
                    <a:gd name="T26" fmla="*/ 183 w 233"/>
                    <a:gd name="T27" fmla="*/ 157 h 190"/>
                    <a:gd name="T28" fmla="*/ 175 w 233"/>
                    <a:gd name="T29" fmla="*/ 188 h 190"/>
                    <a:gd name="T30" fmla="*/ 183 w 233"/>
                    <a:gd name="T31" fmla="*/ 187 h 190"/>
                    <a:gd name="T32" fmla="*/ 195 w 233"/>
                    <a:gd name="T33" fmla="*/ 164 h 190"/>
                    <a:gd name="T34" fmla="*/ 210 w 233"/>
                    <a:gd name="T35" fmla="*/ 133 h 190"/>
                    <a:gd name="T36" fmla="*/ 225 w 233"/>
                    <a:gd name="T37" fmla="*/ 98 h 190"/>
                    <a:gd name="T38" fmla="*/ 233 w 233"/>
                    <a:gd name="T39" fmla="*/ 73 h 190"/>
                    <a:gd name="T40" fmla="*/ 228 w 233"/>
                    <a:gd name="T41" fmla="*/ 65 h 190"/>
                    <a:gd name="T42" fmla="*/ 211 w 233"/>
                    <a:gd name="T43" fmla="*/ 61 h 190"/>
                    <a:gd name="T44" fmla="*/ 186 w 233"/>
                    <a:gd name="T45" fmla="*/ 60 h 190"/>
                    <a:gd name="T46" fmla="*/ 155 w 233"/>
                    <a:gd name="T47" fmla="*/ 60 h 190"/>
                    <a:gd name="T48" fmla="*/ 119 w 233"/>
                    <a:gd name="T49" fmla="*/ 60 h 190"/>
                    <a:gd name="T50" fmla="*/ 84 w 233"/>
                    <a:gd name="T51" fmla="*/ 61 h 190"/>
                    <a:gd name="T52" fmla="*/ 52 w 233"/>
                    <a:gd name="T53" fmla="*/ 60 h 190"/>
                    <a:gd name="T54" fmla="*/ 26 w 233"/>
                    <a:gd name="T55" fmla="*/ 56 h 190"/>
                    <a:gd name="T56" fmla="*/ 27 w 233"/>
                    <a:gd name="T57" fmla="*/ 52 h 190"/>
                    <a:gd name="T58" fmla="*/ 69 w 233"/>
                    <a:gd name="T59" fmla="*/ 41 h 190"/>
                    <a:gd name="T60" fmla="*/ 124 w 233"/>
                    <a:gd name="T61" fmla="*/ 29 h 190"/>
                    <a:gd name="T62" fmla="*/ 167 w 233"/>
                    <a:gd name="T63" fmla="*/ 17 h 190"/>
                    <a:gd name="T64" fmla="*/ 187 w 233"/>
                    <a:gd name="T65" fmla="*/ 9 h 190"/>
                    <a:gd name="T66" fmla="*/ 182 w 233"/>
                    <a:gd name="T67" fmla="*/ 0 h 19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3"/>
                    <a:gd name="T103" fmla="*/ 0 h 190"/>
                    <a:gd name="T104" fmla="*/ 233 w 233"/>
                    <a:gd name="T105" fmla="*/ 190 h 19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3" h="190">
                      <a:moveTo>
                        <a:pt x="170" y="1"/>
                      </a:moveTo>
                      <a:lnTo>
                        <a:pt x="156" y="5"/>
                      </a:lnTo>
                      <a:lnTo>
                        <a:pt x="133" y="9"/>
                      </a:lnTo>
                      <a:lnTo>
                        <a:pt x="105" y="16"/>
                      </a:lnTo>
                      <a:lnTo>
                        <a:pt x="76" y="23"/>
                      </a:lnTo>
                      <a:lnTo>
                        <a:pt x="48" y="31"/>
                      </a:lnTo>
                      <a:lnTo>
                        <a:pt x="23" y="40"/>
                      </a:lnTo>
                      <a:lnTo>
                        <a:pt x="6" y="48"/>
                      </a:lnTo>
                      <a:lnTo>
                        <a:pt x="0" y="58"/>
                      </a:lnTo>
                      <a:lnTo>
                        <a:pt x="3" y="61"/>
                      </a:lnTo>
                      <a:lnTo>
                        <a:pt x="8" y="65"/>
                      </a:lnTo>
                      <a:lnTo>
                        <a:pt x="16" y="68"/>
                      </a:lnTo>
                      <a:lnTo>
                        <a:pt x="27" y="70"/>
                      </a:lnTo>
                      <a:lnTo>
                        <a:pt x="41" y="73"/>
                      </a:lnTo>
                      <a:lnTo>
                        <a:pt x="56" y="75"/>
                      </a:lnTo>
                      <a:lnTo>
                        <a:pt x="72" y="76"/>
                      </a:lnTo>
                      <a:lnTo>
                        <a:pt x="89" y="77"/>
                      </a:lnTo>
                      <a:lnTo>
                        <a:pt x="106" y="78"/>
                      </a:lnTo>
                      <a:lnTo>
                        <a:pt x="124" y="80"/>
                      </a:lnTo>
                      <a:lnTo>
                        <a:pt x="141" y="81"/>
                      </a:lnTo>
                      <a:lnTo>
                        <a:pt x="157" y="81"/>
                      </a:lnTo>
                      <a:lnTo>
                        <a:pt x="173" y="82"/>
                      </a:lnTo>
                      <a:lnTo>
                        <a:pt x="186" y="82"/>
                      </a:lnTo>
                      <a:lnTo>
                        <a:pt x="197" y="82"/>
                      </a:lnTo>
                      <a:lnTo>
                        <a:pt x="207" y="82"/>
                      </a:lnTo>
                      <a:lnTo>
                        <a:pt x="201" y="105"/>
                      </a:lnTo>
                      <a:lnTo>
                        <a:pt x="192" y="131"/>
                      </a:lnTo>
                      <a:lnTo>
                        <a:pt x="183" y="157"/>
                      </a:lnTo>
                      <a:lnTo>
                        <a:pt x="177" y="177"/>
                      </a:lnTo>
                      <a:lnTo>
                        <a:pt x="175" y="188"/>
                      </a:lnTo>
                      <a:lnTo>
                        <a:pt x="178" y="190"/>
                      </a:lnTo>
                      <a:lnTo>
                        <a:pt x="183" y="187"/>
                      </a:lnTo>
                      <a:lnTo>
                        <a:pt x="189" y="176"/>
                      </a:lnTo>
                      <a:lnTo>
                        <a:pt x="195" y="164"/>
                      </a:lnTo>
                      <a:lnTo>
                        <a:pt x="202" y="149"/>
                      </a:lnTo>
                      <a:lnTo>
                        <a:pt x="210" y="133"/>
                      </a:lnTo>
                      <a:lnTo>
                        <a:pt x="218" y="114"/>
                      </a:lnTo>
                      <a:lnTo>
                        <a:pt x="225" y="98"/>
                      </a:lnTo>
                      <a:lnTo>
                        <a:pt x="230" y="84"/>
                      </a:lnTo>
                      <a:lnTo>
                        <a:pt x="233" y="73"/>
                      </a:lnTo>
                      <a:lnTo>
                        <a:pt x="232" y="67"/>
                      </a:lnTo>
                      <a:lnTo>
                        <a:pt x="228" y="65"/>
                      </a:lnTo>
                      <a:lnTo>
                        <a:pt x="220" y="62"/>
                      </a:lnTo>
                      <a:lnTo>
                        <a:pt x="211" y="61"/>
                      </a:lnTo>
                      <a:lnTo>
                        <a:pt x="200" y="60"/>
                      </a:lnTo>
                      <a:lnTo>
                        <a:pt x="186" y="60"/>
                      </a:lnTo>
                      <a:lnTo>
                        <a:pt x="171" y="60"/>
                      </a:lnTo>
                      <a:lnTo>
                        <a:pt x="155" y="60"/>
                      </a:lnTo>
                      <a:lnTo>
                        <a:pt x="137" y="60"/>
                      </a:lnTo>
                      <a:lnTo>
                        <a:pt x="119" y="60"/>
                      </a:lnTo>
                      <a:lnTo>
                        <a:pt x="102" y="61"/>
                      </a:lnTo>
                      <a:lnTo>
                        <a:pt x="84" y="61"/>
                      </a:lnTo>
                      <a:lnTo>
                        <a:pt x="68" y="61"/>
                      </a:lnTo>
                      <a:lnTo>
                        <a:pt x="52" y="60"/>
                      </a:lnTo>
                      <a:lnTo>
                        <a:pt x="38" y="59"/>
                      </a:lnTo>
                      <a:lnTo>
                        <a:pt x="26" y="56"/>
                      </a:lnTo>
                      <a:lnTo>
                        <a:pt x="15" y="54"/>
                      </a:lnTo>
                      <a:lnTo>
                        <a:pt x="27" y="52"/>
                      </a:lnTo>
                      <a:lnTo>
                        <a:pt x="45" y="47"/>
                      </a:lnTo>
                      <a:lnTo>
                        <a:pt x="69" y="41"/>
                      </a:lnTo>
                      <a:lnTo>
                        <a:pt x="97" y="36"/>
                      </a:lnTo>
                      <a:lnTo>
                        <a:pt x="124" y="29"/>
                      </a:lnTo>
                      <a:lnTo>
                        <a:pt x="148" y="22"/>
                      </a:lnTo>
                      <a:lnTo>
                        <a:pt x="167" y="17"/>
                      </a:lnTo>
                      <a:lnTo>
                        <a:pt x="179" y="14"/>
                      </a:lnTo>
                      <a:lnTo>
                        <a:pt x="187" y="9"/>
                      </a:lnTo>
                      <a:lnTo>
                        <a:pt x="188" y="3"/>
                      </a:lnTo>
                      <a:lnTo>
                        <a:pt x="182" y="0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5" name="Freeform 392"/>
                <p:cNvSpPr>
                  <a:spLocks/>
                </p:cNvSpPr>
                <p:nvPr/>
              </p:nvSpPr>
              <p:spPr bwMode="auto">
                <a:xfrm>
                  <a:off x="2679" y="1814"/>
                  <a:ext cx="56" cy="49"/>
                </a:xfrm>
                <a:custGeom>
                  <a:avLst/>
                  <a:gdLst>
                    <a:gd name="T0" fmla="*/ 67 w 112"/>
                    <a:gd name="T1" fmla="*/ 95 h 97"/>
                    <a:gd name="T2" fmla="*/ 79 w 112"/>
                    <a:gd name="T3" fmla="*/ 93 h 97"/>
                    <a:gd name="T4" fmla="*/ 91 w 112"/>
                    <a:gd name="T5" fmla="*/ 90 h 97"/>
                    <a:gd name="T6" fmla="*/ 102 w 112"/>
                    <a:gd name="T7" fmla="*/ 89 h 97"/>
                    <a:gd name="T8" fmla="*/ 111 w 112"/>
                    <a:gd name="T9" fmla="*/ 86 h 97"/>
                    <a:gd name="T10" fmla="*/ 110 w 112"/>
                    <a:gd name="T11" fmla="*/ 74 h 97"/>
                    <a:gd name="T12" fmla="*/ 99 w 112"/>
                    <a:gd name="T13" fmla="*/ 56 h 97"/>
                    <a:gd name="T14" fmla="*/ 95 w 112"/>
                    <a:gd name="T15" fmla="*/ 22 h 97"/>
                    <a:gd name="T16" fmla="*/ 97 w 112"/>
                    <a:gd name="T17" fmla="*/ 4 h 97"/>
                    <a:gd name="T18" fmla="*/ 88 w 112"/>
                    <a:gd name="T19" fmla="*/ 2 h 97"/>
                    <a:gd name="T20" fmla="*/ 71 w 112"/>
                    <a:gd name="T21" fmla="*/ 11 h 97"/>
                    <a:gd name="T22" fmla="*/ 55 w 112"/>
                    <a:gd name="T23" fmla="*/ 17 h 97"/>
                    <a:gd name="T24" fmla="*/ 36 w 112"/>
                    <a:gd name="T25" fmla="*/ 22 h 97"/>
                    <a:gd name="T26" fmla="*/ 20 w 112"/>
                    <a:gd name="T27" fmla="*/ 25 h 97"/>
                    <a:gd name="T28" fmla="*/ 8 w 112"/>
                    <a:gd name="T29" fmla="*/ 25 h 97"/>
                    <a:gd name="T30" fmla="*/ 0 w 112"/>
                    <a:gd name="T31" fmla="*/ 35 h 97"/>
                    <a:gd name="T32" fmla="*/ 11 w 112"/>
                    <a:gd name="T33" fmla="*/ 54 h 97"/>
                    <a:gd name="T34" fmla="*/ 25 w 112"/>
                    <a:gd name="T35" fmla="*/ 77 h 97"/>
                    <a:gd name="T36" fmla="*/ 30 w 112"/>
                    <a:gd name="T37" fmla="*/ 88 h 97"/>
                    <a:gd name="T38" fmla="*/ 35 w 112"/>
                    <a:gd name="T39" fmla="*/ 86 h 97"/>
                    <a:gd name="T40" fmla="*/ 36 w 112"/>
                    <a:gd name="T41" fmla="*/ 72 h 97"/>
                    <a:gd name="T42" fmla="*/ 28 w 112"/>
                    <a:gd name="T43" fmla="*/ 54 h 97"/>
                    <a:gd name="T44" fmla="*/ 29 w 112"/>
                    <a:gd name="T45" fmla="*/ 42 h 97"/>
                    <a:gd name="T46" fmla="*/ 43 w 112"/>
                    <a:gd name="T47" fmla="*/ 35 h 97"/>
                    <a:gd name="T48" fmla="*/ 57 w 112"/>
                    <a:gd name="T49" fmla="*/ 30 h 97"/>
                    <a:gd name="T50" fmla="*/ 72 w 112"/>
                    <a:gd name="T51" fmla="*/ 24 h 97"/>
                    <a:gd name="T52" fmla="*/ 81 w 112"/>
                    <a:gd name="T53" fmla="*/ 34 h 97"/>
                    <a:gd name="T54" fmla="*/ 84 w 112"/>
                    <a:gd name="T55" fmla="*/ 66 h 97"/>
                    <a:gd name="T56" fmla="*/ 80 w 112"/>
                    <a:gd name="T57" fmla="*/ 75 h 97"/>
                    <a:gd name="T58" fmla="*/ 66 w 112"/>
                    <a:gd name="T59" fmla="*/ 78 h 97"/>
                    <a:gd name="T60" fmla="*/ 56 w 112"/>
                    <a:gd name="T61" fmla="*/ 87 h 97"/>
                    <a:gd name="T62" fmla="*/ 57 w 112"/>
                    <a:gd name="T63" fmla="*/ 97 h 9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97"/>
                    <a:gd name="T98" fmla="*/ 112 w 112"/>
                    <a:gd name="T99" fmla="*/ 97 h 9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97">
                      <a:moveTo>
                        <a:pt x="63" y="97"/>
                      </a:moveTo>
                      <a:lnTo>
                        <a:pt x="67" y="95"/>
                      </a:lnTo>
                      <a:lnTo>
                        <a:pt x="73" y="94"/>
                      </a:lnTo>
                      <a:lnTo>
                        <a:pt x="79" y="93"/>
                      </a:lnTo>
                      <a:lnTo>
                        <a:pt x="84" y="92"/>
                      </a:lnTo>
                      <a:lnTo>
                        <a:pt x="91" y="90"/>
                      </a:lnTo>
                      <a:lnTo>
                        <a:pt x="97" y="89"/>
                      </a:lnTo>
                      <a:lnTo>
                        <a:pt x="102" y="89"/>
                      </a:lnTo>
                      <a:lnTo>
                        <a:pt x="106" y="88"/>
                      </a:lnTo>
                      <a:lnTo>
                        <a:pt x="111" y="86"/>
                      </a:lnTo>
                      <a:lnTo>
                        <a:pt x="112" y="81"/>
                      </a:lnTo>
                      <a:lnTo>
                        <a:pt x="110" y="74"/>
                      </a:lnTo>
                      <a:lnTo>
                        <a:pt x="105" y="67"/>
                      </a:lnTo>
                      <a:lnTo>
                        <a:pt x="99" y="56"/>
                      </a:lnTo>
                      <a:lnTo>
                        <a:pt x="96" y="40"/>
                      </a:lnTo>
                      <a:lnTo>
                        <a:pt x="95" y="22"/>
                      </a:lnTo>
                      <a:lnTo>
                        <a:pt x="96" y="11"/>
                      </a:lnTo>
                      <a:lnTo>
                        <a:pt x="97" y="4"/>
                      </a:lnTo>
                      <a:lnTo>
                        <a:pt x="95" y="0"/>
                      </a:lnTo>
                      <a:lnTo>
                        <a:pt x="88" y="2"/>
                      </a:lnTo>
                      <a:lnTo>
                        <a:pt x="75" y="9"/>
                      </a:lnTo>
                      <a:lnTo>
                        <a:pt x="71" y="11"/>
                      </a:lnTo>
                      <a:lnTo>
                        <a:pt x="63" y="14"/>
                      </a:lnTo>
                      <a:lnTo>
                        <a:pt x="55" y="17"/>
                      </a:lnTo>
                      <a:lnTo>
                        <a:pt x="45" y="20"/>
                      </a:lnTo>
                      <a:lnTo>
                        <a:pt x="36" y="22"/>
                      </a:lnTo>
                      <a:lnTo>
                        <a:pt x="27" y="25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8" y="25"/>
                      </a:lnTo>
                      <a:lnTo>
                        <a:pt x="3" y="28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11" y="54"/>
                      </a:lnTo>
                      <a:lnTo>
                        <a:pt x="19" y="65"/>
                      </a:lnTo>
                      <a:lnTo>
                        <a:pt x="25" y="77"/>
                      </a:lnTo>
                      <a:lnTo>
                        <a:pt x="28" y="85"/>
                      </a:lnTo>
                      <a:lnTo>
                        <a:pt x="30" y="88"/>
                      </a:lnTo>
                      <a:lnTo>
                        <a:pt x="33" y="88"/>
                      </a:lnTo>
                      <a:lnTo>
                        <a:pt x="35" y="86"/>
                      </a:lnTo>
                      <a:lnTo>
                        <a:pt x="37" y="80"/>
                      </a:lnTo>
                      <a:lnTo>
                        <a:pt x="36" y="72"/>
                      </a:lnTo>
                      <a:lnTo>
                        <a:pt x="34" y="63"/>
                      </a:lnTo>
                      <a:lnTo>
                        <a:pt x="28" y="54"/>
                      </a:lnTo>
                      <a:lnTo>
                        <a:pt x="22" y="45"/>
                      </a:lnTo>
                      <a:lnTo>
                        <a:pt x="29" y="42"/>
                      </a:lnTo>
                      <a:lnTo>
                        <a:pt x="36" y="39"/>
                      </a:lnTo>
                      <a:lnTo>
                        <a:pt x="43" y="35"/>
                      </a:lnTo>
                      <a:lnTo>
                        <a:pt x="50" y="33"/>
                      </a:lnTo>
                      <a:lnTo>
                        <a:pt x="57" y="30"/>
                      </a:lnTo>
                      <a:lnTo>
                        <a:pt x="64" y="27"/>
                      </a:lnTo>
                      <a:lnTo>
                        <a:pt x="72" y="24"/>
                      </a:lnTo>
                      <a:lnTo>
                        <a:pt x="81" y="20"/>
                      </a:lnTo>
                      <a:lnTo>
                        <a:pt x="81" y="34"/>
                      </a:lnTo>
                      <a:lnTo>
                        <a:pt x="81" y="50"/>
                      </a:lnTo>
                      <a:lnTo>
                        <a:pt x="84" y="66"/>
                      </a:lnTo>
                      <a:lnTo>
                        <a:pt x="90" y="77"/>
                      </a:lnTo>
                      <a:lnTo>
                        <a:pt x="80" y="75"/>
                      </a:lnTo>
                      <a:lnTo>
                        <a:pt x="73" y="75"/>
                      </a:lnTo>
                      <a:lnTo>
                        <a:pt x="66" y="78"/>
                      </a:lnTo>
                      <a:lnTo>
                        <a:pt x="59" y="81"/>
                      </a:lnTo>
                      <a:lnTo>
                        <a:pt x="56" y="87"/>
                      </a:lnTo>
                      <a:lnTo>
                        <a:pt x="55" y="93"/>
                      </a:lnTo>
                      <a:lnTo>
                        <a:pt x="57" y="97"/>
                      </a:lnTo>
                      <a:lnTo>
                        <a:pt x="63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6" name="Freeform 393"/>
                <p:cNvSpPr>
                  <a:spLocks/>
                </p:cNvSpPr>
                <p:nvPr/>
              </p:nvSpPr>
              <p:spPr bwMode="auto">
                <a:xfrm>
                  <a:off x="2524" y="1915"/>
                  <a:ext cx="38" cy="61"/>
                </a:xfrm>
                <a:custGeom>
                  <a:avLst/>
                  <a:gdLst>
                    <a:gd name="T0" fmla="*/ 63 w 76"/>
                    <a:gd name="T1" fmla="*/ 14 h 122"/>
                    <a:gd name="T2" fmla="*/ 63 w 76"/>
                    <a:gd name="T3" fmla="*/ 22 h 122"/>
                    <a:gd name="T4" fmla="*/ 62 w 76"/>
                    <a:gd name="T5" fmla="*/ 32 h 122"/>
                    <a:gd name="T6" fmla="*/ 58 w 76"/>
                    <a:gd name="T7" fmla="*/ 46 h 122"/>
                    <a:gd name="T8" fmla="*/ 54 w 76"/>
                    <a:gd name="T9" fmla="*/ 60 h 122"/>
                    <a:gd name="T10" fmla="*/ 47 w 76"/>
                    <a:gd name="T11" fmla="*/ 74 h 122"/>
                    <a:gd name="T12" fmla="*/ 39 w 76"/>
                    <a:gd name="T13" fmla="*/ 88 h 122"/>
                    <a:gd name="T14" fmla="*/ 28 w 76"/>
                    <a:gd name="T15" fmla="*/ 99 h 122"/>
                    <a:gd name="T16" fmla="*/ 17 w 76"/>
                    <a:gd name="T17" fmla="*/ 107 h 122"/>
                    <a:gd name="T18" fmla="*/ 7 w 76"/>
                    <a:gd name="T19" fmla="*/ 113 h 122"/>
                    <a:gd name="T20" fmla="*/ 2 w 76"/>
                    <a:gd name="T21" fmla="*/ 118 h 122"/>
                    <a:gd name="T22" fmla="*/ 0 w 76"/>
                    <a:gd name="T23" fmla="*/ 120 h 122"/>
                    <a:gd name="T24" fmla="*/ 1 w 76"/>
                    <a:gd name="T25" fmla="*/ 121 h 122"/>
                    <a:gd name="T26" fmla="*/ 4 w 76"/>
                    <a:gd name="T27" fmla="*/ 122 h 122"/>
                    <a:gd name="T28" fmla="*/ 9 w 76"/>
                    <a:gd name="T29" fmla="*/ 122 h 122"/>
                    <a:gd name="T30" fmla="*/ 15 w 76"/>
                    <a:gd name="T31" fmla="*/ 121 h 122"/>
                    <a:gd name="T32" fmla="*/ 19 w 76"/>
                    <a:gd name="T33" fmla="*/ 119 h 122"/>
                    <a:gd name="T34" fmla="*/ 34 w 76"/>
                    <a:gd name="T35" fmla="*/ 110 h 122"/>
                    <a:gd name="T36" fmla="*/ 47 w 76"/>
                    <a:gd name="T37" fmla="*/ 98 h 122"/>
                    <a:gd name="T38" fmla="*/ 57 w 76"/>
                    <a:gd name="T39" fmla="*/ 84 h 122"/>
                    <a:gd name="T40" fmla="*/ 65 w 76"/>
                    <a:gd name="T41" fmla="*/ 70 h 122"/>
                    <a:gd name="T42" fmla="*/ 72 w 76"/>
                    <a:gd name="T43" fmla="*/ 55 h 122"/>
                    <a:gd name="T44" fmla="*/ 76 w 76"/>
                    <a:gd name="T45" fmla="*/ 42 h 122"/>
                    <a:gd name="T46" fmla="*/ 76 w 76"/>
                    <a:gd name="T47" fmla="*/ 29 h 122"/>
                    <a:gd name="T48" fmla="*/ 73 w 76"/>
                    <a:gd name="T49" fmla="*/ 17 h 122"/>
                    <a:gd name="T50" fmla="*/ 68 w 76"/>
                    <a:gd name="T51" fmla="*/ 3 h 122"/>
                    <a:gd name="T52" fmla="*/ 63 w 76"/>
                    <a:gd name="T53" fmla="*/ 0 h 122"/>
                    <a:gd name="T54" fmla="*/ 62 w 76"/>
                    <a:gd name="T55" fmla="*/ 5 h 122"/>
                    <a:gd name="T56" fmla="*/ 63 w 76"/>
                    <a:gd name="T57" fmla="*/ 14 h 1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6"/>
                    <a:gd name="T88" fmla="*/ 0 h 122"/>
                    <a:gd name="T89" fmla="*/ 76 w 76"/>
                    <a:gd name="T90" fmla="*/ 122 h 1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6" h="122">
                      <a:moveTo>
                        <a:pt x="63" y="14"/>
                      </a:moveTo>
                      <a:lnTo>
                        <a:pt x="63" y="22"/>
                      </a:lnTo>
                      <a:lnTo>
                        <a:pt x="62" y="32"/>
                      </a:lnTo>
                      <a:lnTo>
                        <a:pt x="58" y="46"/>
                      </a:lnTo>
                      <a:lnTo>
                        <a:pt x="54" y="60"/>
                      </a:lnTo>
                      <a:lnTo>
                        <a:pt x="47" y="74"/>
                      </a:lnTo>
                      <a:lnTo>
                        <a:pt x="39" y="88"/>
                      </a:lnTo>
                      <a:lnTo>
                        <a:pt x="28" y="99"/>
                      </a:lnTo>
                      <a:lnTo>
                        <a:pt x="17" y="107"/>
                      </a:lnTo>
                      <a:lnTo>
                        <a:pt x="7" y="113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1" y="121"/>
                      </a:lnTo>
                      <a:lnTo>
                        <a:pt x="4" y="122"/>
                      </a:lnTo>
                      <a:lnTo>
                        <a:pt x="9" y="122"/>
                      </a:lnTo>
                      <a:lnTo>
                        <a:pt x="15" y="121"/>
                      </a:lnTo>
                      <a:lnTo>
                        <a:pt x="19" y="119"/>
                      </a:lnTo>
                      <a:lnTo>
                        <a:pt x="34" y="110"/>
                      </a:lnTo>
                      <a:lnTo>
                        <a:pt x="47" y="98"/>
                      </a:lnTo>
                      <a:lnTo>
                        <a:pt x="57" y="84"/>
                      </a:lnTo>
                      <a:lnTo>
                        <a:pt x="65" y="70"/>
                      </a:lnTo>
                      <a:lnTo>
                        <a:pt x="72" y="55"/>
                      </a:lnTo>
                      <a:lnTo>
                        <a:pt x="76" y="42"/>
                      </a:lnTo>
                      <a:lnTo>
                        <a:pt x="76" y="29"/>
                      </a:lnTo>
                      <a:lnTo>
                        <a:pt x="73" y="17"/>
                      </a:lnTo>
                      <a:lnTo>
                        <a:pt x="68" y="3"/>
                      </a:lnTo>
                      <a:lnTo>
                        <a:pt x="63" y="0"/>
                      </a:lnTo>
                      <a:lnTo>
                        <a:pt x="62" y="5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7" name="Freeform 394"/>
                <p:cNvSpPr>
                  <a:spLocks/>
                </p:cNvSpPr>
                <p:nvPr/>
              </p:nvSpPr>
              <p:spPr bwMode="auto">
                <a:xfrm>
                  <a:off x="2568" y="2012"/>
                  <a:ext cx="69" cy="105"/>
                </a:xfrm>
                <a:custGeom>
                  <a:avLst/>
                  <a:gdLst>
                    <a:gd name="T0" fmla="*/ 14 w 138"/>
                    <a:gd name="T1" fmla="*/ 136 h 211"/>
                    <a:gd name="T2" fmla="*/ 9 w 138"/>
                    <a:gd name="T3" fmla="*/ 152 h 211"/>
                    <a:gd name="T4" fmla="*/ 3 w 138"/>
                    <a:gd name="T5" fmla="*/ 176 h 211"/>
                    <a:gd name="T6" fmla="*/ 0 w 138"/>
                    <a:gd name="T7" fmla="*/ 198 h 211"/>
                    <a:gd name="T8" fmla="*/ 5 w 138"/>
                    <a:gd name="T9" fmla="*/ 211 h 211"/>
                    <a:gd name="T10" fmla="*/ 16 w 138"/>
                    <a:gd name="T11" fmla="*/ 207 h 211"/>
                    <a:gd name="T12" fmla="*/ 32 w 138"/>
                    <a:gd name="T13" fmla="*/ 192 h 211"/>
                    <a:gd name="T14" fmla="*/ 51 w 138"/>
                    <a:gd name="T15" fmla="*/ 168 h 211"/>
                    <a:gd name="T16" fmla="*/ 71 w 138"/>
                    <a:gd name="T17" fmla="*/ 139 h 211"/>
                    <a:gd name="T18" fmla="*/ 89 w 138"/>
                    <a:gd name="T19" fmla="*/ 107 h 211"/>
                    <a:gd name="T20" fmla="*/ 107 w 138"/>
                    <a:gd name="T21" fmla="*/ 76 h 211"/>
                    <a:gd name="T22" fmla="*/ 121 w 138"/>
                    <a:gd name="T23" fmla="*/ 49 h 211"/>
                    <a:gd name="T24" fmla="*/ 130 w 138"/>
                    <a:gd name="T25" fmla="*/ 30 h 211"/>
                    <a:gd name="T26" fmla="*/ 138 w 138"/>
                    <a:gd name="T27" fmla="*/ 8 h 211"/>
                    <a:gd name="T28" fmla="*/ 137 w 138"/>
                    <a:gd name="T29" fmla="*/ 0 h 211"/>
                    <a:gd name="T30" fmla="*/ 132 w 138"/>
                    <a:gd name="T31" fmla="*/ 3 h 211"/>
                    <a:gd name="T32" fmla="*/ 120 w 138"/>
                    <a:gd name="T33" fmla="*/ 19 h 211"/>
                    <a:gd name="T34" fmla="*/ 111 w 138"/>
                    <a:gd name="T35" fmla="*/ 34 h 211"/>
                    <a:gd name="T36" fmla="*/ 98 w 138"/>
                    <a:gd name="T37" fmla="*/ 56 h 211"/>
                    <a:gd name="T38" fmla="*/ 83 w 138"/>
                    <a:gd name="T39" fmla="*/ 80 h 211"/>
                    <a:gd name="T40" fmla="*/ 66 w 138"/>
                    <a:gd name="T41" fmla="*/ 108 h 211"/>
                    <a:gd name="T42" fmla="*/ 50 w 138"/>
                    <a:gd name="T43" fmla="*/ 135 h 211"/>
                    <a:gd name="T44" fmla="*/ 34 w 138"/>
                    <a:gd name="T45" fmla="*/ 158 h 211"/>
                    <a:gd name="T46" fmla="*/ 21 w 138"/>
                    <a:gd name="T47" fmla="*/ 176 h 211"/>
                    <a:gd name="T48" fmla="*/ 12 w 138"/>
                    <a:gd name="T49" fmla="*/ 188 h 211"/>
                    <a:gd name="T50" fmla="*/ 13 w 138"/>
                    <a:gd name="T51" fmla="*/ 177 h 211"/>
                    <a:gd name="T52" fmla="*/ 16 w 138"/>
                    <a:gd name="T53" fmla="*/ 163 h 211"/>
                    <a:gd name="T54" fmla="*/ 21 w 138"/>
                    <a:gd name="T55" fmla="*/ 148 h 211"/>
                    <a:gd name="T56" fmla="*/ 26 w 138"/>
                    <a:gd name="T57" fmla="*/ 130 h 211"/>
                    <a:gd name="T58" fmla="*/ 26 w 138"/>
                    <a:gd name="T59" fmla="*/ 124 h 211"/>
                    <a:gd name="T60" fmla="*/ 22 w 138"/>
                    <a:gd name="T61" fmla="*/ 124 h 211"/>
                    <a:gd name="T62" fmla="*/ 19 w 138"/>
                    <a:gd name="T63" fmla="*/ 128 h 211"/>
                    <a:gd name="T64" fmla="*/ 14 w 138"/>
                    <a:gd name="T65" fmla="*/ 136 h 2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211"/>
                    <a:gd name="T101" fmla="*/ 138 w 138"/>
                    <a:gd name="T102" fmla="*/ 211 h 2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211">
                      <a:moveTo>
                        <a:pt x="14" y="136"/>
                      </a:moveTo>
                      <a:lnTo>
                        <a:pt x="9" y="152"/>
                      </a:lnTo>
                      <a:lnTo>
                        <a:pt x="3" y="176"/>
                      </a:lnTo>
                      <a:lnTo>
                        <a:pt x="0" y="198"/>
                      </a:lnTo>
                      <a:lnTo>
                        <a:pt x="5" y="211"/>
                      </a:lnTo>
                      <a:lnTo>
                        <a:pt x="16" y="207"/>
                      </a:lnTo>
                      <a:lnTo>
                        <a:pt x="32" y="192"/>
                      </a:lnTo>
                      <a:lnTo>
                        <a:pt x="51" y="168"/>
                      </a:lnTo>
                      <a:lnTo>
                        <a:pt x="71" y="139"/>
                      </a:lnTo>
                      <a:lnTo>
                        <a:pt x="89" y="107"/>
                      </a:lnTo>
                      <a:lnTo>
                        <a:pt x="107" y="76"/>
                      </a:lnTo>
                      <a:lnTo>
                        <a:pt x="121" y="49"/>
                      </a:lnTo>
                      <a:lnTo>
                        <a:pt x="130" y="30"/>
                      </a:lnTo>
                      <a:lnTo>
                        <a:pt x="138" y="8"/>
                      </a:lnTo>
                      <a:lnTo>
                        <a:pt x="137" y="0"/>
                      </a:lnTo>
                      <a:lnTo>
                        <a:pt x="132" y="3"/>
                      </a:lnTo>
                      <a:lnTo>
                        <a:pt x="120" y="19"/>
                      </a:lnTo>
                      <a:lnTo>
                        <a:pt x="111" y="34"/>
                      </a:lnTo>
                      <a:lnTo>
                        <a:pt x="98" y="56"/>
                      </a:lnTo>
                      <a:lnTo>
                        <a:pt x="83" y="80"/>
                      </a:lnTo>
                      <a:lnTo>
                        <a:pt x="66" y="108"/>
                      </a:lnTo>
                      <a:lnTo>
                        <a:pt x="50" y="135"/>
                      </a:lnTo>
                      <a:lnTo>
                        <a:pt x="34" y="158"/>
                      </a:lnTo>
                      <a:lnTo>
                        <a:pt x="21" y="176"/>
                      </a:lnTo>
                      <a:lnTo>
                        <a:pt x="12" y="188"/>
                      </a:lnTo>
                      <a:lnTo>
                        <a:pt x="13" y="177"/>
                      </a:lnTo>
                      <a:lnTo>
                        <a:pt x="16" y="163"/>
                      </a:lnTo>
                      <a:lnTo>
                        <a:pt x="21" y="14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22" y="124"/>
                      </a:lnTo>
                      <a:lnTo>
                        <a:pt x="19" y="128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8" name="Freeform 395"/>
                <p:cNvSpPr>
                  <a:spLocks/>
                </p:cNvSpPr>
                <p:nvPr/>
              </p:nvSpPr>
              <p:spPr bwMode="auto">
                <a:xfrm>
                  <a:off x="2528" y="2014"/>
                  <a:ext cx="39" cy="64"/>
                </a:xfrm>
                <a:custGeom>
                  <a:avLst/>
                  <a:gdLst>
                    <a:gd name="T0" fmla="*/ 9 w 77"/>
                    <a:gd name="T1" fmla="*/ 12 h 127"/>
                    <a:gd name="T2" fmla="*/ 20 w 77"/>
                    <a:gd name="T3" fmla="*/ 19 h 127"/>
                    <a:gd name="T4" fmla="*/ 31 w 77"/>
                    <a:gd name="T5" fmla="*/ 26 h 127"/>
                    <a:gd name="T6" fmla="*/ 41 w 77"/>
                    <a:gd name="T7" fmla="*/ 35 h 127"/>
                    <a:gd name="T8" fmla="*/ 50 w 77"/>
                    <a:gd name="T9" fmla="*/ 45 h 127"/>
                    <a:gd name="T10" fmla="*/ 57 w 77"/>
                    <a:gd name="T11" fmla="*/ 58 h 127"/>
                    <a:gd name="T12" fmla="*/ 63 w 77"/>
                    <a:gd name="T13" fmla="*/ 72 h 127"/>
                    <a:gd name="T14" fmla="*/ 65 w 77"/>
                    <a:gd name="T15" fmla="*/ 88 h 127"/>
                    <a:gd name="T16" fmla="*/ 65 w 77"/>
                    <a:gd name="T17" fmla="*/ 106 h 127"/>
                    <a:gd name="T18" fmla="*/ 65 w 77"/>
                    <a:gd name="T19" fmla="*/ 121 h 127"/>
                    <a:gd name="T20" fmla="*/ 69 w 77"/>
                    <a:gd name="T21" fmla="*/ 127 h 127"/>
                    <a:gd name="T22" fmla="*/ 72 w 77"/>
                    <a:gd name="T23" fmla="*/ 124 h 127"/>
                    <a:gd name="T24" fmla="*/ 76 w 77"/>
                    <a:gd name="T25" fmla="*/ 109 h 127"/>
                    <a:gd name="T26" fmla="*/ 77 w 77"/>
                    <a:gd name="T27" fmla="*/ 96 h 127"/>
                    <a:gd name="T28" fmla="*/ 77 w 77"/>
                    <a:gd name="T29" fmla="*/ 82 h 127"/>
                    <a:gd name="T30" fmla="*/ 75 w 77"/>
                    <a:gd name="T31" fmla="*/ 68 h 127"/>
                    <a:gd name="T32" fmla="*/ 71 w 77"/>
                    <a:gd name="T33" fmla="*/ 55 h 127"/>
                    <a:gd name="T34" fmla="*/ 64 w 77"/>
                    <a:gd name="T35" fmla="*/ 41 h 127"/>
                    <a:gd name="T36" fmla="*/ 55 w 77"/>
                    <a:gd name="T37" fmla="*/ 28 h 127"/>
                    <a:gd name="T38" fmla="*/ 41 w 77"/>
                    <a:gd name="T39" fmla="*/ 15 h 127"/>
                    <a:gd name="T40" fmla="*/ 25 w 77"/>
                    <a:gd name="T41" fmla="*/ 4 h 127"/>
                    <a:gd name="T42" fmla="*/ 19 w 77"/>
                    <a:gd name="T43" fmla="*/ 2 h 127"/>
                    <a:gd name="T44" fmla="*/ 14 w 77"/>
                    <a:gd name="T45" fmla="*/ 0 h 127"/>
                    <a:gd name="T46" fmla="*/ 8 w 77"/>
                    <a:gd name="T47" fmla="*/ 0 h 127"/>
                    <a:gd name="T48" fmla="*/ 3 w 77"/>
                    <a:gd name="T49" fmla="*/ 0 h 127"/>
                    <a:gd name="T50" fmla="*/ 1 w 77"/>
                    <a:gd name="T51" fmla="*/ 3 h 127"/>
                    <a:gd name="T52" fmla="*/ 0 w 77"/>
                    <a:gd name="T53" fmla="*/ 5 h 127"/>
                    <a:gd name="T54" fmla="*/ 3 w 77"/>
                    <a:gd name="T55" fmla="*/ 8 h 127"/>
                    <a:gd name="T56" fmla="*/ 9 w 77"/>
                    <a:gd name="T57" fmla="*/ 12 h 1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"/>
                    <a:gd name="T88" fmla="*/ 0 h 127"/>
                    <a:gd name="T89" fmla="*/ 77 w 77"/>
                    <a:gd name="T90" fmla="*/ 127 h 1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" h="127">
                      <a:moveTo>
                        <a:pt x="9" y="12"/>
                      </a:moveTo>
                      <a:lnTo>
                        <a:pt x="20" y="19"/>
                      </a:lnTo>
                      <a:lnTo>
                        <a:pt x="31" y="26"/>
                      </a:lnTo>
                      <a:lnTo>
                        <a:pt x="41" y="35"/>
                      </a:lnTo>
                      <a:lnTo>
                        <a:pt x="50" y="45"/>
                      </a:lnTo>
                      <a:lnTo>
                        <a:pt x="57" y="58"/>
                      </a:lnTo>
                      <a:lnTo>
                        <a:pt x="63" y="72"/>
                      </a:lnTo>
                      <a:lnTo>
                        <a:pt x="65" y="88"/>
                      </a:lnTo>
                      <a:lnTo>
                        <a:pt x="65" y="106"/>
                      </a:lnTo>
                      <a:lnTo>
                        <a:pt x="65" y="121"/>
                      </a:lnTo>
                      <a:lnTo>
                        <a:pt x="69" y="127"/>
                      </a:lnTo>
                      <a:lnTo>
                        <a:pt x="72" y="124"/>
                      </a:lnTo>
                      <a:lnTo>
                        <a:pt x="76" y="109"/>
                      </a:lnTo>
                      <a:lnTo>
                        <a:pt x="77" y="96"/>
                      </a:lnTo>
                      <a:lnTo>
                        <a:pt x="77" y="82"/>
                      </a:lnTo>
                      <a:lnTo>
                        <a:pt x="75" y="68"/>
                      </a:lnTo>
                      <a:lnTo>
                        <a:pt x="71" y="55"/>
                      </a:lnTo>
                      <a:lnTo>
                        <a:pt x="64" y="41"/>
                      </a:lnTo>
                      <a:lnTo>
                        <a:pt x="55" y="28"/>
                      </a:lnTo>
                      <a:lnTo>
                        <a:pt x="41" y="15"/>
                      </a:lnTo>
                      <a:lnTo>
                        <a:pt x="25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99" name="Freeform 396"/>
                <p:cNvSpPr>
                  <a:spLocks/>
                </p:cNvSpPr>
                <p:nvPr/>
              </p:nvSpPr>
              <p:spPr bwMode="auto">
                <a:xfrm>
                  <a:off x="2640" y="2023"/>
                  <a:ext cx="59" cy="84"/>
                </a:xfrm>
                <a:custGeom>
                  <a:avLst/>
                  <a:gdLst>
                    <a:gd name="T0" fmla="*/ 16 w 118"/>
                    <a:gd name="T1" fmla="*/ 6 h 167"/>
                    <a:gd name="T2" fmla="*/ 23 w 118"/>
                    <a:gd name="T3" fmla="*/ 14 h 167"/>
                    <a:gd name="T4" fmla="*/ 34 w 118"/>
                    <a:gd name="T5" fmla="*/ 29 h 167"/>
                    <a:gd name="T6" fmla="*/ 46 w 118"/>
                    <a:gd name="T7" fmla="*/ 48 h 167"/>
                    <a:gd name="T8" fmla="*/ 61 w 118"/>
                    <a:gd name="T9" fmla="*/ 70 h 167"/>
                    <a:gd name="T10" fmla="*/ 76 w 118"/>
                    <a:gd name="T11" fmla="*/ 93 h 167"/>
                    <a:gd name="T12" fmla="*/ 90 w 118"/>
                    <a:gd name="T13" fmla="*/ 114 h 167"/>
                    <a:gd name="T14" fmla="*/ 102 w 118"/>
                    <a:gd name="T15" fmla="*/ 131 h 167"/>
                    <a:gd name="T16" fmla="*/ 109 w 118"/>
                    <a:gd name="T17" fmla="*/ 143 h 167"/>
                    <a:gd name="T18" fmla="*/ 115 w 118"/>
                    <a:gd name="T19" fmla="*/ 157 h 167"/>
                    <a:gd name="T20" fmla="*/ 118 w 118"/>
                    <a:gd name="T21" fmla="*/ 167 h 167"/>
                    <a:gd name="T22" fmla="*/ 114 w 118"/>
                    <a:gd name="T23" fmla="*/ 167 h 167"/>
                    <a:gd name="T24" fmla="*/ 102 w 118"/>
                    <a:gd name="T25" fmla="*/ 152 h 167"/>
                    <a:gd name="T26" fmla="*/ 92 w 118"/>
                    <a:gd name="T27" fmla="*/ 139 h 167"/>
                    <a:gd name="T28" fmla="*/ 81 w 118"/>
                    <a:gd name="T29" fmla="*/ 123 h 167"/>
                    <a:gd name="T30" fmla="*/ 66 w 118"/>
                    <a:gd name="T31" fmla="*/ 105 h 167"/>
                    <a:gd name="T32" fmla="*/ 51 w 118"/>
                    <a:gd name="T33" fmla="*/ 85 h 167"/>
                    <a:gd name="T34" fmla="*/ 36 w 118"/>
                    <a:gd name="T35" fmla="*/ 64 h 167"/>
                    <a:gd name="T36" fmla="*/ 22 w 118"/>
                    <a:gd name="T37" fmla="*/ 46 h 167"/>
                    <a:gd name="T38" fmla="*/ 11 w 118"/>
                    <a:gd name="T39" fmla="*/ 30 h 167"/>
                    <a:gd name="T40" fmla="*/ 4 w 118"/>
                    <a:gd name="T41" fmla="*/ 18 h 167"/>
                    <a:gd name="T42" fmla="*/ 0 w 118"/>
                    <a:gd name="T43" fmla="*/ 7 h 167"/>
                    <a:gd name="T44" fmla="*/ 1 w 118"/>
                    <a:gd name="T45" fmla="*/ 0 h 167"/>
                    <a:gd name="T46" fmla="*/ 7 w 118"/>
                    <a:gd name="T47" fmla="*/ 0 h 167"/>
                    <a:gd name="T48" fmla="*/ 16 w 118"/>
                    <a:gd name="T49" fmla="*/ 6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8"/>
                    <a:gd name="T76" fmla="*/ 0 h 167"/>
                    <a:gd name="T77" fmla="*/ 118 w 118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8" h="167">
                      <a:moveTo>
                        <a:pt x="16" y="6"/>
                      </a:moveTo>
                      <a:lnTo>
                        <a:pt x="23" y="14"/>
                      </a:lnTo>
                      <a:lnTo>
                        <a:pt x="34" y="29"/>
                      </a:lnTo>
                      <a:lnTo>
                        <a:pt x="46" y="48"/>
                      </a:lnTo>
                      <a:lnTo>
                        <a:pt x="61" y="70"/>
                      </a:lnTo>
                      <a:lnTo>
                        <a:pt x="76" y="93"/>
                      </a:lnTo>
                      <a:lnTo>
                        <a:pt x="90" y="114"/>
                      </a:lnTo>
                      <a:lnTo>
                        <a:pt x="102" y="131"/>
                      </a:lnTo>
                      <a:lnTo>
                        <a:pt x="109" y="143"/>
                      </a:lnTo>
                      <a:lnTo>
                        <a:pt x="115" y="15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2" y="152"/>
                      </a:lnTo>
                      <a:lnTo>
                        <a:pt x="92" y="139"/>
                      </a:lnTo>
                      <a:lnTo>
                        <a:pt x="81" y="123"/>
                      </a:lnTo>
                      <a:lnTo>
                        <a:pt x="66" y="105"/>
                      </a:lnTo>
                      <a:lnTo>
                        <a:pt x="51" y="85"/>
                      </a:lnTo>
                      <a:lnTo>
                        <a:pt x="36" y="64"/>
                      </a:lnTo>
                      <a:lnTo>
                        <a:pt x="22" y="46"/>
                      </a:lnTo>
                      <a:lnTo>
                        <a:pt x="11" y="30"/>
                      </a:lnTo>
                      <a:lnTo>
                        <a:pt x="4" y="1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0" name="Freeform 397"/>
                <p:cNvSpPr>
                  <a:spLocks/>
                </p:cNvSpPr>
                <p:nvPr/>
              </p:nvSpPr>
              <p:spPr bwMode="auto">
                <a:xfrm>
                  <a:off x="2702" y="2106"/>
                  <a:ext cx="46" cy="57"/>
                </a:xfrm>
                <a:custGeom>
                  <a:avLst/>
                  <a:gdLst>
                    <a:gd name="T0" fmla="*/ 5 w 93"/>
                    <a:gd name="T1" fmla="*/ 32 h 113"/>
                    <a:gd name="T2" fmla="*/ 3 w 93"/>
                    <a:gd name="T3" fmla="*/ 64 h 113"/>
                    <a:gd name="T4" fmla="*/ 2 w 93"/>
                    <a:gd name="T5" fmla="*/ 85 h 113"/>
                    <a:gd name="T6" fmla="*/ 13 w 93"/>
                    <a:gd name="T7" fmla="*/ 92 h 113"/>
                    <a:gd name="T8" fmla="*/ 24 w 93"/>
                    <a:gd name="T9" fmla="*/ 92 h 113"/>
                    <a:gd name="T10" fmla="*/ 36 w 93"/>
                    <a:gd name="T11" fmla="*/ 94 h 113"/>
                    <a:gd name="T12" fmla="*/ 50 w 93"/>
                    <a:gd name="T13" fmla="*/ 99 h 113"/>
                    <a:gd name="T14" fmla="*/ 62 w 93"/>
                    <a:gd name="T15" fmla="*/ 105 h 113"/>
                    <a:gd name="T16" fmla="*/ 73 w 93"/>
                    <a:gd name="T17" fmla="*/ 113 h 113"/>
                    <a:gd name="T18" fmla="*/ 86 w 93"/>
                    <a:gd name="T19" fmla="*/ 106 h 113"/>
                    <a:gd name="T20" fmla="*/ 81 w 93"/>
                    <a:gd name="T21" fmla="*/ 83 h 113"/>
                    <a:gd name="T22" fmla="*/ 85 w 93"/>
                    <a:gd name="T23" fmla="*/ 53 h 113"/>
                    <a:gd name="T24" fmla="*/ 93 w 93"/>
                    <a:gd name="T25" fmla="*/ 32 h 113"/>
                    <a:gd name="T26" fmla="*/ 82 w 93"/>
                    <a:gd name="T27" fmla="*/ 18 h 113"/>
                    <a:gd name="T28" fmla="*/ 65 w 93"/>
                    <a:gd name="T29" fmla="*/ 9 h 113"/>
                    <a:gd name="T30" fmla="*/ 49 w 93"/>
                    <a:gd name="T31" fmla="*/ 4 h 113"/>
                    <a:gd name="T32" fmla="*/ 36 w 93"/>
                    <a:gd name="T33" fmla="*/ 0 h 113"/>
                    <a:gd name="T34" fmla="*/ 28 w 93"/>
                    <a:gd name="T35" fmla="*/ 6 h 113"/>
                    <a:gd name="T36" fmla="*/ 34 w 93"/>
                    <a:gd name="T37" fmla="*/ 12 h 113"/>
                    <a:gd name="T38" fmla="*/ 43 w 93"/>
                    <a:gd name="T39" fmla="*/ 19 h 113"/>
                    <a:gd name="T40" fmla="*/ 53 w 93"/>
                    <a:gd name="T41" fmla="*/ 27 h 113"/>
                    <a:gd name="T42" fmla="*/ 66 w 93"/>
                    <a:gd name="T43" fmla="*/ 33 h 113"/>
                    <a:gd name="T44" fmla="*/ 64 w 93"/>
                    <a:gd name="T45" fmla="*/ 45 h 113"/>
                    <a:gd name="T46" fmla="*/ 59 w 93"/>
                    <a:gd name="T47" fmla="*/ 68 h 113"/>
                    <a:gd name="T48" fmla="*/ 55 w 93"/>
                    <a:gd name="T49" fmla="*/ 78 h 113"/>
                    <a:gd name="T50" fmla="*/ 43 w 93"/>
                    <a:gd name="T51" fmla="*/ 75 h 113"/>
                    <a:gd name="T52" fmla="*/ 34 w 93"/>
                    <a:gd name="T53" fmla="*/ 72 h 113"/>
                    <a:gd name="T54" fmla="*/ 25 w 93"/>
                    <a:gd name="T55" fmla="*/ 74 h 113"/>
                    <a:gd name="T56" fmla="*/ 22 w 93"/>
                    <a:gd name="T57" fmla="*/ 64 h 113"/>
                    <a:gd name="T58" fmla="*/ 22 w 93"/>
                    <a:gd name="T59" fmla="*/ 36 h 113"/>
                    <a:gd name="T60" fmla="*/ 11 w 93"/>
                    <a:gd name="T61" fmla="*/ 11 h 113"/>
                    <a:gd name="T62" fmla="*/ 4 w 93"/>
                    <a:gd name="T63" fmla="*/ 1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"/>
                    <a:gd name="T97" fmla="*/ 0 h 113"/>
                    <a:gd name="T98" fmla="*/ 93 w 93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" h="113">
                      <a:moveTo>
                        <a:pt x="4" y="18"/>
                      </a:moveTo>
                      <a:lnTo>
                        <a:pt x="5" y="32"/>
                      </a:lnTo>
                      <a:lnTo>
                        <a:pt x="4" y="49"/>
                      </a:lnTo>
                      <a:lnTo>
                        <a:pt x="3" y="64"/>
                      </a:lnTo>
                      <a:lnTo>
                        <a:pt x="0" y="77"/>
                      </a:lnTo>
                      <a:lnTo>
                        <a:pt x="2" y="85"/>
                      </a:lnTo>
                      <a:lnTo>
                        <a:pt x="6" y="90"/>
                      </a:lnTo>
                      <a:lnTo>
                        <a:pt x="13" y="92"/>
                      </a:lnTo>
                      <a:lnTo>
                        <a:pt x="20" y="92"/>
                      </a:lnTo>
                      <a:lnTo>
                        <a:pt x="24" y="92"/>
                      </a:lnTo>
                      <a:lnTo>
                        <a:pt x="29" y="93"/>
                      </a:lnTo>
                      <a:lnTo>
                        <a:pt x="36" y="94"/>
                      </a:lnTo>
                      <a:lnTo>
                        <a:pt x="43" y="97"/>
                      </a:lnTo>
                      <a:lnTo>
                        <a:pt x="50" y="99"/>
                      </a:lnTo>
                      <a:lnTo>
                        <a:pt x="57" y="101"/>
                      </a:lnTo>
                      <a:lnTo>
                        <a:pt x="62" y="105"/>
                      </a:lnTo>
                      <a:lnTo>
                        <a:pt x="65" y="107"/>
                      </a:lnTo>
                      <a:lnTo>
                        <a:pt x="73" y="113"/>
                      </a:lnTo>
                      <a:lnTo>
                        <a:pt x="81" y="113"/>
                      </a:lnTo>
                      <a:lnTo>
                        <a:pt x="86" y="106"/>
                      </a:lnTo>
                      <a:lnTo>
                        <a:pt x="83" y="94"/>
                      </a:lnTo>
                      <a:lnTo>
                        <a:pt x="81" y="83"/>
                      </a:lnTo>
                      <a:lnTo>
                        <a:pt x="81" y="68"/>
                      </a:lnTo>
                      <a:lnTo>
                        <a:pt x="85" y="53"/>
                      </a:lnTo>
                      <a:lnTo>
                        <a:pt x="89" y="42"/>
                      </a:lnTo>
                      <a:lnTo>
                        <a:pt x="93" y="32"/>
                      </a:lnTo>
                      <a:lnTo>
                        <a:pt x="90" y="24"/>
                      </a:lnTo>
                      <a:lnTo>
                        <a:pt x="82" y="18"/>
                      </a:lnTo>
                      <a:lnTo>
                        <a:pt x="73" y="14"/>
                      </a:lnTo>
                      <a:lnTo>
                        <a:pt x="65" y="9"/>
                      </a:lnTo>
                      <a:lnTo>
                        <a:pt x="56" y="7"/>
                      </a:lnTo>
                      <a:lnTo>
                        <a:pt x="49" y="4"/>
                      </a:lnTo>
                      <a:lnTo>
                        <a:pt x="42" y="1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4" y="12"/>
                      </a:lnTo>
                      <a:lnTo>
                        <a:pt x="38" y="16"/>
                      </a:lnTo>
                      <a:lnTo>
                        <a:pt x="43" y="19"/>
                      </a:lnTo>
                      <a:lnTo>
                        <a:pt x="48" y="24"/>
                      </a:lnTo>
                      <a:lnTo>
                        <a:pt x="53" y="27"/>
                      </a:lnTo>
                      <a:lnTo>
                        <a:pt x="59" y="31"/>
                      </a:lnTo>
                      <a:lnTo>
                        <a:pt x="66" y="33"/>
                      </a:lnTo>
                      <a:lnTo>
                        <a:pt x="72" y="36"/>
                      </a:lnTo>
                      <a:lnTo>
                        <a:pt x="64" y="45"/>
                      </a:lnTo>
                      <a:lnTo>
                        <a:pt x="60" y="55"/>
                      </a:lnTo>
                      <a:lnTo>
                        <a:pt x="59" y="68"/>
                      </a:lnTo>
                      <a:lnTo>
                        <a:pt x="62" y="82"/>
                      </a:lnTo>
                      <a:lnTo>
                        <a:pt x="55" y="78"/>
                      </a:lnTo>
                      <a:lnTo>
                        <a:pt x="49" y="76"/>
                      </a:lnTo>
                      <a:lnTo>
                        <a:pt x="43" y="75"/>
                      </a:lnTo>
                      <a:lnTo>
                        <a:pt x="38" y="74"/>
                      </a:lnTo>
                      <a:lnTo>
                        <a:pt x="34" y="72"/>
                      </a:lnTo>
                      <a:lnTo>
                        <a:pt x="29" y="74"/>
                      </a:lnTo>
                      <a:lnTo>
                        <a:pt x="25" y="74"/>
                      </a:lnTo>
                      <a:lnTo>
                        <a:pt x="19" y="76"/>
                      </a:lnTo>
                      <a:lnTo>
                        <a:pt x="22" y="64"/>
                      </a:lnTo>
                      <a:lnTo>
                        <a:pt x="24" y="49"/>
                      </a:lnTo>
                      <a:lnTo>
                        <a:pt x="22" y="36"/>
                      </a:lnTo>
                      <a:lnTo>
                        <a:pt x="17" y="21"/>
                      </a:lnTo>
                      <a:lnTo>
                        <a:pt x="11" y="11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1" name="Freeform 398"/>
                <p:cNvSpPr>
                  <a:spLocks/>
                </p:cNvSpPr>
                <p:nvPr/>
              </p:nvSpPr>
              <p:spPr bwMode="auto">
                <a:xfrm>
                  <a:off x="2528" y="2116"/>
                  <a:ext cx="37" cy="56"/>
                </a:xfrm>
                <a:custGeom>
                  <a:avLst/>
                  <a:gdLst>
                    <a:gd name="T0" fmla="*/ 66 w 74"/>
                    <a:gd name="T1" fmla="*/ 4 h 111"/>
                    <a:gd name="T2" fmla="*/ 61 w 74"/>
                    <a:gd name="T3" fmla="*/ 7 h 111"/>
                    <a:gd name="T4" fmla="*/ 55 w 74"/>
                    <a:gd name="T5" fmla="*/ 11 h 111"/>
                    <a:gd name="T6" fmla="*/ 48 w 74"/>
                    <a:gd name="T7" fmla="*/ 13 h 111"/>
                    <a:gd name="T8" fmla="*/ 41 w 74"/>
                    <a:gd name="T9" fmla="*/ 17 h 111"/>
                    <a:gd name="T10" fmla="*/ 34 w 74"/>
                    <a:gd name="T11" fmla="*/ 19 h 111"/>
                    <a:gd name="T12" fmla="*/ 27 w 74"/>
                    <a:gd name="T13" fmla="*/ 20 h 111"/>
                    <a:gd name="T14" fmla="*/ 20 w 74"/>
                    <a:gd name="T15" fmla="*/ 21 h 111"/>
                    <a:gd name="T16" fmla="*/ 13 w 74"/>
                    <a:gd name="T17" fmla="*/ 21 h 111"/>
                    <a:gd name="T18" fmla="*/ 4 w 74"/>
                    <a:gd name="T19" fmla="*/ 22 h 111"/>
                    <a:gd name="T20" fmla="*/ 0 w 74"/>
                    <a:gd name="T21" fmla="*/ 28 h 111"/>
                    <a:gd name="T22" fmla="*/ 1 w 74"/>
                    <a:gd name="T23" fmla="*/ 35 h 111"/>
                    <a:gd name="T24" fmla="*/ 5 w 74"/>
                    <a:gd name="T25" fmla="*/ 42 h 111"/>
                    <a:gd name="T26" fmla="*/ 12 w 74"/>
                    <a:gd name="T27" fmla="*/ 52 h 111"/>
                    <a:gd name="T28" fmla="*/ 18 w 74"/>
                    <a:gd name="T29" fmla="*/ 68 h 111"/>
                    <a:gd name="T30" fmla="*/ 23 w 74"/>
                    <a:gd name="T31" fmla="*/ 87 h 111"/>
                    <a:gd name="T32" fmla="*/ 24 w 74"/>
                    <a:gd name="T33" fmla="*/ 102 h 111"/>
                    <a:gd name="T34" fmla="*/ 25 w 74"/>
                    <a:gd name="T35" fmla="*/ 110 h 111"/>
                    <a:gd name="T36" fmla="*/ 31 w 74"/>
                    <a:gd name="T37" fmla="*/ 111 h 111"/>
                    <a:gd name="T38" fmla="*/ 36 w 74"/>
                    <a:gd name="T39" fmla="*/ 106 h 111"/>
                    <a:gd name="T40" fmla="*/ 40 w 74"/>
                    <a:gd name="T41" fmla="*/ 94 h 111"/>
                    <a:gd name="T42" fmla="*/ 40 w 74"/>
                    <a:gd name="T43" fmla="*/ 82 h 111"/>
                    <a:gd name="T44" fmla="*/ 40 w 74"/>
                    <a:gd name="T45" fmla="*/ 71 h 111"/>
                    <a:gd name="T46" fmla="*/ 36 w 74"/>
                    <a:gd name="T47" fmla="*/ 56 h 111"/>
                    <a:gd name="T48" fmla="*/ 27 w 74"/>
                    <a:gd name="T49" fmla="*/ 38 h 111"/>
                    <a:gd name="T50" fmla="*/ 34 w 74"/>
                    <a:gd name="T51" fmla="*/ 36 h 111"/>
                    <a:gd name="T52" fmla="*/ 40 w 74"/>
                    <a:gd name="T53" fmla="*/ 35 h 111"/>
                    <a:gd name="T54" fmla="*/ 47 w 74"/>
                    <a:gd name="T55" fmla="*/ 32 h 111"/>
                    <a:gd name="T56" fmla="*/ 53 w 74"/>
                    <a:gd name="T57" fmla="*/ 29 h 111"/>
                    <a:gd name="T58" fmla="*/ 58 w 74"/>
                    <a:gd name="T59" fmla="*/ 26 h 111"/>
                    <a:gd name="T60" fmla="*/ 63 w 74"/>
                    <a:gd name="T61" fmla="*/ 22 h 111"/>
                    <a:gd name="T62" fmla="*/ 68 w 74"/>
                    <a:gd name="T63" fmla="*/ 19 h 111"/>
                    <a:gd name="T64" fmla="*/ 70 w 74"/>
                    <a:gd name="T65" fmla="*/ 14 h 111"/>
                    <a:gd name="T66" fmla="*/ 73 w 74"/>
                    <a:gd name="T67" fmla="*/ 6 h 111"/>
                    <a:gd name="T68" fmla="*/ 74 w 74"/>
                    <a:gd name="T69" fmla="*/ 2 h 111"/>
                    <a:gd name="T70" fmla="*/ 72 w 74"/>
                    <a:gd name="T71" fmla="*/ 0 h 111"/>
                    <a:gd name="T72" fmla="*/ 66 w 74"/>
                    <a:gd name="T73" fmla="*/ 4 h 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111"/>
                    <a:gd name="T113" fmla="*/ 74 w 74"/>
                    <a:gd name="T114" fmla="*/ 111 h 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111">
                      <a:moveTo>
                        <a:pt x="66" y="4"/>
                      </a:moveTo>
                      <a:lnTo>
                        <a:pt x="61" y="7"/>
                      </a:lnTo>
                      <a:lnTo>
                        <a:pt x="55" y="11"/>
                      </a:lnTo>
                      <a:lnTo>
                        <a:pt x="48" y="13"/>
                      </a:lnTo>
                      <a:lnTo>
                        <a:pt x="41" y="17"/>
                      </a:lnTo>
                      <a:lnTo>
                        <a:pt x="34" y="19"/>
                      </a:lnTo>
                      <a:lnTo>
                        <a:pt x="27" y="20"/>
                      </a:lnTo>
                      <a:lnTo>
                        <a:pt x="20" y="21"/>
                      </a:lnTo>
                      <a:lnTo>
                        <a:pt x="13" y="21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5" y="42"/>
                      </a:lnTo>
                      <a:lnTo>
                        <a:pt x="12" y="52"/>
                      </a:lnTo>
                      <a:lnTo>
                        <a:pt x="18" y="68"/>
                      </a:lnTo>
                      <a:lnTo>
                        <a:pt x="23" y="87"/>
                      </a:lnTo>
                      <a:lnTo>
                        <a:pt x="24" y="102"/>
                      </a:lnTo>
                      <a:lnTo>
                        <a:pt x="25" y="110"/>
                      </a:lnTo>
                      <a:lnTo>
                        <a:pt x="31" y="111"/>
                      </a:lnTo>
                      <a:lnTo>
                        <a:pt x="36" y="106"/>
                      </a:lnTo>
                      <a:lnTo>
                        <a:pt x="40" y="94"/>
                      </a:lnTo>
                      <a:lnTo>
                        <a:pt x="40" y="82"/>
                      </a:lnTo>
                      <a:lnTo>
                        <a:pt x="40" y="71"/>
                      </a:lnTo>
                      <a:lnTo>
                        <a:pt x="36" y="56"/>
                      </a:lnTo>
                      <a:lnTo>
                        <a:pt x="27" y="38"/>
                      </a:lnTo>
                      <a:lnTo>
                        <a:pt x="34" y="36"/>
                      </a:lnTo>
                      <a:lnTo>
                        <a:pt x="40" y="35"/>
                      </a:lnTo>
                      <a:lnTo>
                        <a:pt x="47" y="32"/>
                      </a:lnTo>
                      <a:lnTo>
                        <a:pt x="53" y="29"/>
                      </a:lnTo>
                      <a:lnTo>
                        <a:pt x="58" y="26"/>
                      </a:lnTo>
                      <a:lnTo>
                        <a:pt x="63" y="22"/>
                      </a:lnTo>
                      <a:lnTo>
                        <a:pt x="68" y="19"/>
                      </a:lnTo>
                      <a:lnTo>
                        <a:pt x="70" y="14"/>
                      </a:lnTo>
                      <a:lnTo>
                        <a:pt x="73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2" name="Freeform 399"/>
                <p:cNvSpPr>
                  <a:spLocks/>
                </p:cNvSpPr>
                <p:nvPr/>
              </p:nvSpPr>
              <p:spPr bwMode="auto">
                <a:xfrm>
                  <a:off x="2550" y="2123"/>
                  <a:ext cx="40" cy="52"/>
                </a:xfrm>
                <a:custGeom>
                  <a:avLst/>
                  <a:gdLst>
                    <a:gd name="T0" fmla="*/ 53 w 81"/>
                    <a:gd name="T1" fmla="*/ 9 h 105"/>
                    <a:gd name="T2" fmla="*/ 57 w 81"/>
                    <a:gd name="T3" fmla="*/ 19 h 105"/>
                    <a:gd name="T4" fmla="*/ 61 w 81"/>
                    <a:gd name="T5" fmla="*/ 27 h 105"/>
                    <a:gd name="T6" fmla="*/ 67 w 81"/>
                    <a:gd name="T7" fmla="*/ 35 h 105"/>
                    <a:gd name="T8" fmla="*/ 73 w 81"/>
                    <a:gd name="T9" fmla="*/ 43 h 105"/>
                    <a:gd name="T10" fmla="*/ 81 w 81"/>
                    <a:gd name="T11" fmla="*/ 55 h 105"/>
                    <a:gd name="T12" fmla="*/ 81 w 81"/>
                    <a:gd name="T13" fmla="*/ 65 h 105"/>
                    <a:gd name="T14" fmla="*/ 75 w 81"/>
                    <a:gd name="T15" fmla="*/ 72 h 105"/>
                    <a:gd name="T16" fmla="*/ 67 w 81"/>
                    <a:gd name="T17" fmla="*/ 75 h 105"/>
                    <a:gd name="T18" fmla="*/ 61 w 81"/>
                    <a:gd name="T19" fmla="*/ 77 h 105"/>
                    <a:gd name="T20" fmla="*/ 55 w 81"/>
                    <a:gd name="T21" fmla="*/ 80 h 105"/>
                    <a:gd name="T22" fmla="*/ 46 w 81"/>
                    <a:gd name="T23" fmla="*/ 83 h 105"/>
                    <a:gd name="T24" fmla="*/ 38 w 81"/>
                    <a:gd name="T25" fmla="*/ 87 h 105"/>
                    <a:gd name="T26" fmla="*/ 29 w 81"/>
                    <a:gd name="T27" fmla="*/ 91 h 105"/>
                    <a:gd name="T28" fmla="*/ 21 w 81"/>
                    <a:gd name="T29" fmla="*/ 95 h 105"/>
                    <a:gd name="T30" fmla="*/ 14 w 81"/>
                    <a:gd name="T31" fmla="*/ 99 h 105"/>
                    <a:gd name="T32" fmla="*/ 10 w 81"/>
                    <a:gd name="T33" fmla="*/ 103 h 105"/>
                    <a:gd name="T34" fmla="*/ 3 w 81"/>
                    <a:gd name="T35" fmla="*/ 105 h 105"/>
                    <a:gd name="T36" fmla="*/ 0 w 81"/>
                    <a:gd name="T37" fmla="*/ 100 h 105"/>
                    <a:gd name="T38" fmla="*/ 3 w 81"/>
                    <a:gd name="T39" fmla="*/ 93 h 105"/>
                    <a:gd name="T40" fmla="*/ 7 w 81"/>
                    <a:gd name="T41" fmla="*/ 87 h 105"/>
                    <a:gd name="T42" fmla="*/ 12 w 81"/>
                    <a:gd name="T43" fmla="*/ 83 h 105"/>
                    <a:gd name="T44" fmla="*/ 18 w 81"/>
                    <a:gd name="T45" fmla="*/ 80 h 105"/>
                    <a:gd name="T46" fmla="*/ 23 w 81"/>
                    <a:gd name="T47" fmla="*/ 76 h 105"/>
                    <a:gd name="T48" fmla="*/ 30 w 81"/>
                    <a:gd name="T49" fmla="*/ 72 h 105"/>
                    <a:gd name="T50" fmla="*/ 37 w 81"/>
                    <a:gd name="T51" fmla="*/ 67 h 105"/>
                    <a:gd name="T52" fmla="*/ 44 w 81"/>
                    <a:gd name="T53" fmla="*/ 62 h 105"/>
                    <a:gd name="T54" fmla="*/ 49 w 81"/>
                    <a:gd name="T55" fmla="*/ 59 h 105"/>
                    <a:gd name="T56" fmla="*/ 52 w 81"/>
                    <a:gd name="T57" fmla="*/ 55 h 105"/>
                    <a:gd name="T58" fmla="*/ 49 w 81"/>
                    <a:gd name="T59" fmla="*/ 48 h 105"/>
                    <a:gd name="T60" fmla="*/ 46 w 81"/>
                    <a:gd name="T61" fmla="*/ 39 h 105"/>
                    <a:gd name="T62" fmla="*/ 43 w 81"/>
                    <a:gd name="T63" fmla="*/ 28 h 105"/>
                    <a:gd name="T64" fmla="*/ 37 w 81"/>
                    <a:gd name="T65" fmla="*/ 14 h 105"/>
                    <a:gd name="T66" fmla="*/ 35 w 81"/>
                    <a:gd name="T67" fmla="*/ 4 h 105"/>
                    <a:gd name="T68" fmla="*/ 41 w 81"/>
                    <a:gd name="T69" fmla="*/ 0 h 105"/>
                    <a:gd name="T70" fmla="*/ 48 w 81"/>
                    <a:gd name="T71" fmla="*/ 2 h 105"/>
                    <a:gd name="T72" fmla="*/ 53 w 81"/>
                    <a:gd name="T73" fmla="*/ 9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"/>
                    <a:gd name="T112" fmla="*/ 0 h 105"/>
                    <a:gd name="T113" fmla="*/ 81 w 8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" h="105">
                      <a:moveTo>
                        <a:pt x="53" y="9"/>
                      </a:moveTo>
                      <a:lnTo>
                        <a:pt x="57" y="19"/>
                      </a:lnTo>
                      <a:lnTo>
                        <a:pt x="61" y="27"/>
                      </a:lnTo>
                      <a:lnTo>
                        <a:pt x="67" y="35"/>
                      </a:lnTo>
                      <a:lnTo>
                        <a:pt x="73" y="43"/>
                      </a:lnTo>
                      <a:lnTo>
                        <a:pt x="81" y="55"/>
                      </a:lnTo>
                      <a:lnTo>
                        <a:pt x="81" y="65"/>
                      </a:lnTo>
                      <a:lnTo>
                        <a:pt x="75" y="72"/>
                      </a:lnTo>
                      <a:lnTo>
                        <a:pt x="67" y="75"/>
                      </a:lnTo>
                      <a:lnTo>
                        <a:pt x="61" y="77"/>
                      </a:lnTo>
                      <a:lnTo>
                        <a:pt x="55" y="80"/>
                      </a:lnTo>
                      <a:lnTo>
                        <a:pt x="46" y="83"/>
                      </a:lnTo>
                      <a:lnTo>
                        <a:pt x="38" y="87"/>
                      </a:lnTo>
                      <a:lnTo>
                        <a:pt x="29" y="91"/>
                      </a:lnTo>
                      <a:lnTo>
                        <a:pt x="21" y="95"/>
                      </a:lnTo>
                      <a:lnTo>
                        <a:pt x="14" y="99"/>
                      </a:lnTo>
                      <a:lnTo>
                        <a:pt x="10" y="103"/>
                      </a:lnTo>
                      <a:lnTo>
                        <a:pt x="3" y="105"/>
                      </a:lnTo>
                      <a:lnTo>
                        <a:pt x="0" y="100"/>
                      </a:lnTo>
                      <a:lnTo>
                        <a:pt x="3" y="93"/>
                      </a:lnTo>
                      <a:lnTo>
                        <a:pt x="7" y="87"/>
                      </a:lnTo>
                      <a:lnTo>
                        <a:pt x="12" y="83"/>
                      </a:lnTo>
                      <a:lnTo>
                        <a:pt x="18" y="80"/>
                      </a:lnTo>
                      <a:lnTo>
                        <a:pt x="23" y="76"/>
                      </a:lnTo>
                      <a:lnTo>
                        <a:pt x="30" y="72"/>
                      </a:lnTo>
                      <a:lnTo>
                        <a:pt x="37" y="67"/>
                      </a:lnTo>
                      <a:lnTo>
                        <a:pt x="44" y="62"/>
                      </a:lnTo>
                      <a:lnTo>
                        <a:pt x="49" y="59"/>
                      </a:lnTo>
                      <a:lnTo>
                        <a:pt x="52" y="55"/>
                      </a:lnTo>
                      <a:lnTo>
                        <a:pt x="49" y="48"/>
                      </a:lnTo>
                      <a:lnTo>
                        <a:pt x="46" y="39"/>
                      </a:lnTo>
                      <a:lnTo>
                        <a:pt x="43" y="28"/>
                      </a:lnTo>
                      <a:lnTo>
                        <a:pt x="37" y="14"/>
                      </a:lnTo>
                      <a:lnTo>
                        <a:pt x="35" y="4"/>
                      </a:lnTo>
                      <a:lnTo>
                        <a:pt x="41" y="0"/>
                      </a:lnTo>
                      <a:lnTo>
                        <a:pt x="48" y="2"/>
                      </a:lnTo>
                      <a:lnTo>
                        <a:pt x="5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3" name="Freeform 400"/>
                <p:cNvSpPr>
                  <a:spLocks/>
                </p:cNvSpPr>
                <p:nvPr/>
              </p:nvSpPr>
              <p:spPr bwMode="auto">
                <a:xfrm>
                  <a:off x="2603" y="2076"/>
                  <a:ext cx="77" cy="20"/>
                </a:xfrm>
                <a:custGeom>
                  <a:avLst/>
                  <a:gdLst>
                    <a:gd name="T0" fmla="*/ 14 w 154"/>
                    <a:gd name="T1" fmla="*/ 16 h 40"/>
                    <a:gd name="T2" fmla="*/ 24 w 154"/>
                    <a:gd name="T3" fmla="*/ 10 h 40"/>
                    <a:gd name="T4" fmla="*/ 35 w 154"/>
                    <a:gd name="T5" fmla="*/ 5 h 40"/>
                    <a:gd name="T6" fmla="*/ 49 w 154"/>
                    <a:gd name="T7" fmla="*/ 2 h 40"/>
                    <a:gd name="T8" fmla="*/ 64 w 154"/>
                    <a:gd name="T9" fmla="*/ 0 h 40"/>
                    <a:gd name="T10" fmla="*/ 80 w 154"/>
                    <a:gd name="T11" fmla="*/ 0 h 40"/>
                    <a:gd name="T12" fmla="*/ 97 w 154"/>
                    <a:gd name="T13" fmla="*/ 2 h 40"/>
                    <a:gd name="T14" fmla="*/ 115 w 154"/>
                    <a:gd name="T15" fmla="*/ 9 h 40"/>
                    <a:gd name="T16" fmla="*/ 132 w 154"/>
                    <a:gd name="T17" fmla="*/ 19 h 40"/>
                    <a:gd name="T18" fmla="*/ 145 w 154"/>
                    <a:gd name="T19" fmla="*/ 29 h 40"/>
                    <a:gd name="T20" fmla="*/ 152 w 154"/>
                    <a:gd name="T21" fmla="*/ 35 h 40"/>
                    <a:gd name="T22" fmla="*/ 154 w 154"/>
                    <a:gd name="T23" fmla="*/ 39 h 40"/>
                    <a:gd name="T24" fmla="*/ 152 w 154"/>
                    <a:gd name="T25" fmla="*/ 40 h 40"/>
                    <a:gd name="T26" fmla="*/ 148 w 154"/>
                    <a:gd name="T27" fmla="*/ 39 h 40"/>
                    <a:gd name="T28" fmla="*/ 141 w 154"/>
                    <a:gd name="T29" fmla="*/ 38 h 40"/>
                    <a:gd name="T30" fmla="*/ 135 w 154"/>
                    <a:gd name="T31" fmla="*/ 34 h 40"/>
                    <a:gd name="T32" fmla="*/ 129 w 154"/>
                    <a:gd name="T33" fmla="*/ 32 h 40"/>
                    <a:gd name="T34" fmla="*/ 116 w 154"/>
                    <a:gd name="T35" fmla="*/ 26 h 40"/>
                    <a:gd name="T36" fmla="*/ 103 w 154"/>
                    <a:gd name="T37" fmla="*/ 23 h 40"/>
                    <a:gd name="T38" fmla="*/ 89 w 154"/>
                    <a:gd name="T39" fmla="*/ 19 h 40"/>
                    <a:gd name="T40" fmla="*/ 74 w 154"/>
                    <a:gd name="T41" fmla="*/ 18 h 40"/>
                    <a:gd name="T42" fmla="*/ 61 w 154"/>
                    <a:gd name="T43" fmla="*/ 17 h 40"/>
                    <a:gd name="T44" fmla="*/ 46 w 154"/>
                    <a:gd name="T45" fmla="*/ 19 h 40"/>
                    <a:gd name="T46" fmla="*/ 31 w 154"/>
                    <a:gd name="T47" fmla="*/ 23 h 40"/>
                    <a:gd name="T48" fmla="*/ 16 w 154"/>
                    <a:gd name="T49" fmla="*/ 29 h 40"/>
                    <a:gd name="T50" fmla="*/ 3 w 154"/>
                    <a:gd name="T51" fmla="*/ 33 h 40"/>
                    <a:gd name="T52" fmla="*/ 0 w 154"/>
                    <a:gd name="T53" fmla="*/ 31 h 40"/>
                    <a:gd name="T54" fmla="*/ 4 w 154"/>
                    <a:gd name="T55" fmla="*/ 24 h 40"/>
                    <a:gd name="T56" fmla="*/ 14 w 154"/>
                    <a:gd name="T57" fmla="*/ 16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4"/>
                    <a:gd name="T88" fmla="*/ 0 h 40"/>
                    <a:gd name="T89" fmla="*/ 154 w 154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4" h="40">
                      <a:moveTo>
                        <a:pt x="14" y="16"/>
                      </a:moveTo>
                      <a:lnTo>
                        <a:pt x="24" y="10"/>
                      </a:lnTo>
                      <a:lnTo>
                        <a:pt x="35" y="5"/>
                      </a:lnTo>
                      <a:lnTo>
                        <a:pt x="49" y="2"/>
                      </a:lnTo>
                      <a:lnTo>
                        <a:pt x="64" y="0"/>
                      </a:lnTo>
                      <a:lnTo>
                        <a:pt x="80" y="0"/>
                      </a:lnTo>
                      <a:lnTo>
                        <a:pt x="97" y="2"/>
                      </a:lnTo>
                      <a:lnTo>
                        <a:pt x="115" y="9"/>
                      </a:lnTo>
                      <a:lnTo>
                        <a:pt x="132" y="19"/>
                      </a:lnTo>
                      <a:lnTo>
                        <a:pt x="145" y="29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2" y="40"/>
                      </a:lnTo>
                      <a:lnTo>
                        <a:pt x="148" y="39"/>
                      </a:lnTo>
                      <a:lnTo>
                        <a:pt x="141" y="38"/>
                      </a:lnTo>
                      <a:lnTo>
                        <a:pt x="135" y="34"/>
                      </a:lnTo>
                      <a:lnTo>
                        <a:pt x="129" y="32"/>
                      </a:lnTo>
                      <a:lnTo>
                        <a:pt x="116" y="26"/>
                      </a:lnTo>
                      <a:lnTo>
                        <a:pt x="103" y="23"/>
                      </a:lnTo>
                      <a:lnTo>
                        <a:pt x="89" y="19"/>
                      </a:lnTo>
                      <a:lnTo>
                        <a:pt x="74" y="18"/>
                      </a:lnTo>
                      <a:lnTo>
                        <a:pt x="61" y="17"/>
                      </a:lnTo>
                      <a:lnTo>
                        <a:pt x="46" y="19"/>
                      </a:lnTo>
                      <a:lnTo>
                        <a:pt x="31" y="23"/>
                      </a:lnTo>
                      <a:lnTo>
                        <a:pt x="16" y="29"/>
                      </a:lnTo>
                      <a:lnTo>
                        <a:pt x="3" y="33"/>
                      </a:lnTo>
                      <a:lnTo>
                        <a:pt x="0" y="31"/>
                      </a:lnTo>
                      <a:lnTo>
                        <a:pt x="4" y="24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4" name="Freeform 401"/>
                <p:cNvSpPr>
                  <a:spLocks/>
                </p:cNvSpPr>
                <p:nvPr/>
              </p:nvSpPr>
              <p:spPr bwMode="auto">
                <a:xfrm>
                  <a:off x="2654" y="1872"/>
                  <a:ext cx="111" cy="111"/>
                </a:xfrm>
                <a:custGeom>
                  <a:avLst/>
                  <a:gdLst>
                    <a:gd name="T0" fmla="*/ 78 w 222"/>
                    <a:gd name="T1" fmla="*/ 19 h 220"/>
                    <a:gd name="T2" fmla="*/ 75 w 222"/>
                    <a:gd name="T3" fmla="*/ 31 h 220"/>
                    <a:gd name="T4" fmla="*/ 67 w 222"/>
                    <a:gd name="T5" fmla="*/ 52 h 220"/>
                    <a:gd name="T6" fmla="*/ 57 w 222"/>
                    <a:gd name="T7" fmla="*/ 78 h 220"/>
                    <a:gd name="T8" fmla="*/ 47 w 222"/>
                    <a:gd name="T9" fmla="*/ 107 h 220"/>
                    <a:gd name="T10" fmla="*/ 36 w 222"/>
                    <a:gd name="T11" fmla="*/ 137 h 220"/>
                    <a:gd name="T12" fmla="*/ 24 w 222"/>
                    <a:gd name="T13" fmla="*/ 164 h 220"/>
                    <a:gd name="T14" fmla="*/ 15 w 222"/>
                    <a:gd name="T15" fmla="*/ 185 h 220"/>
                    <a:gd name="T16" fmla="*/ 7 w 222"/>
                    <a:gd name="T17" fmla="*/ 198 h 220"/>
                    <a:gd name="T18" fmla="*/ 2 w 222"/>
                    <a:gd name="T19" fmla="*/ 205 h 220"/>
                    <a:gd name="T20" fmla="*/ 0 w 222"/>
                    <a:gd name="T21" fmla="*/ 211 h 220"/>
                    <a:gd name="T22" fmla="*/ 0 w 222"/>
                    <a:gd name="T23" fmla="*/ 214 h 220"/>
                    <a:gd name="T24" fmla="*/ 2 w 222"/>
                    <a:gd name="T25" fmla="*/ 218 h 220"/>
                    <a:gd name="T26" fmla="*/ 6 w 222"/>
                    <a:gd name="T27" fmla="*/ 219 h 220"/>
                    <a:gd name="T28" fmla="*/ 10 w 222"/>
                    <a:gd name="T29" fmla="*/ 220 h 220"/>
                    <a:gd name="T30" fmla="*/ 17 w 222"/>
                    <a:gd name="T31" fmla="*/ 220 h 220"/>
                    <a:gd name="T32" fmla="*/ 24 w 222"/>
                    <a:gd name="T33" fmla="*/ 220 h 220"/>
                    <a:gd name="T34" fmla="*/ 44 w 222"/>
                    <a:gd name="T35" fmla="*/ 219 h 220"/>
                    <a:gd name="T36" fmla="*/ 67 w 222"/>
                    <a:gd name="T37" fmla="*/ 219 h 220"/>
                    <a:gd name="T38" fmla="*/ 92 w 222"/>
                    <a:gd name="T39" fmla="*/ 218 h 220"/>
                    <a:gd name="T40" fmla="*/ 119 w 222"/>
                    <a:gd name="T41" fmla="*/ 218 h 220"/>
                    <a:gd name="T42" fmla="*/ 144 w 222"/>
                    <a:gd name="T43" fmla="*/ 218 h 220"/>
                    <a:gd name="T44" fmla="*/ 167 w 222"/>
                    <a:gd name="T45" fmla="*/ 218 h 220"/>
                    <a:gd name="T46" fmla="*/ 185 w 222"/>
                    <a:gd name="T47" fmla="*/ 218 h 220"/>
                    <a:gd name="T48" fmla="*/ 198 w 222"/>
                    <a:gd name="T49" fmla="*/ 219 h 220"/>
                    <a:gd name="T50" fmla="*/ 216 w 222"/>
                    <a:gd name="T51" fmla="*/ 219 h 220"/>
                    <a:gd name="T52" fmla="*/ 222 w 222"/>
                    <a:gd name="T53" fmla="*/ 215 h 220"/>
                    <a:gd name="T54" fmla="*/ 218 w 222"/>
                    <a:gd name="T55" fmla="*/ 212 h 220"/>
                    <a:gd name="T56" fmla="*/ 205 w 222"/>
                    <a:gd name="T57" fmla="*/ 207 h 220"/>
                    <a:gd name="T58" fmla="*/ 186 w 222"/>
                    <a:gd name="T59" fmla="*/ 203 h 220"/>
                    <a:gd name="T60" fmla="*/ 165 w 222"/>
                    <a:gd name="T61" fmla="*/ 200 h 220"/>
                    <a:gd name="T62" fmla="*/ 142 w 222"/>
                    <a:gd name="T63" fmla="*/ 198 h 220"/>
                    <a:gd name="T64" fmla="*/ 117 w 222"/>
                    <a:gd name="T65" fmla="*/ 197 h 220"/>
                    <a:gd name="T66" fmla="*/ 93 w 222"/>
                    <a:gd name="T67" fmla="*/ 196 h 220"/>
                    <a:gd name="T68" fmla="*/ 71 w 222"/>
                    <a:gd name="T69" fmla="*/ 196 h 220"/>
                    <a:gd name="T70" fmla="*/ 52 w 222"/>
                    <a:gd name="T71" fmla="*/ 195 h 220"/>
                    <a:gd name="T72" fmla="*/ 37 w 222"/>
                    <a:gd name="T73" fmla="*/ 194 h 220"/>
                    <a:gd name="T74" fmla="*/ 41 w 222"/>
                    <a:gd name="T75" fmla="*/ 183 h 220"/>
                    <a:gd name="T76" fmla="*/ 48 w 222"/>
                    <a:gd name="T77" fmla="*/ 166 h 220"/>
                    <a:gd name="T78" fmla="*/ 56 w 222"/>
                    <a:gd name="T79" fmla="*/ 143 h 220"/>
                    <a:gd name="T80" fmla="*/ 66 w 222"/>
                    <a:gd name="T81" fmla="*/ 116 h 220"/>
                    <a:gd name="T82" fmla="*/ 75 w 222"/>
                    <a:gd name="T83" fmla="*/ 90 h 220"/>
                    <a:gd name="T84" fmla="*/ 83 w 222"/>
                    <a:gd name="T85" fmla="*/ 63 h 220"/>
                    <a:gd name="T86" fmla="*/ 89 w 222"/>
                    <a:gd name="T87" fmla="*/ 40 h 220"/>
                    <a:gd name="T88" fmla="*/ 93 w 222"/>
                    <a:gd name="T89" fmla="*/ 23 h 220"/>
                    <a:gd name="T90" fmla="*/ 94 w 222"/>
                    <a:gd name="T91" fmla="*/ 3 h 220"/>
                    <a:gd name="T92" fmla="*/ 91 w 222"/>
                    <a:gd name="T93" fmla="*/ 0 h 220"/>
                    <a:gd name="T94" fmla="*/ 84 w 222"/>
                    <a:gd name="T95" fmla="*/ 7 h 220"/>
                    <a:gd name="T96" fmla="*/ 78 w 222"/>
                    <a:gd name="T97" fmla="*/ 19 h 2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2"/>
                    <a:gd name="T148" fmla="*/ 0 h 220"/>
                    <a:gd name="T149" fmla="*/ 222 w 222"/>
                    <a:gd name="T150" fmla="*/ 220 h 2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2" h="220">
                      <a:moveTo>
                        <a:pt x="78" y="19"/>
                      </a:moveTo>
                      <a:lnTo>
                        <a:pt x="75" y="31"/>
                      </a:lnTo>
                      <a:lnTo>
                        <a:pt x="67" y="52"/>
                      </a:lnTo>
                      <a:lnTo>
                        <a:pt x="57" y="78"/>
                      </a:lnTo>
                      <a:lnTo>
                        <a:pt x="47" y="107"/>
                      </a:lnTo>
                      <a:lnTo>
                        <a:pt x="36" y="137"/>
                      </a:lnTo>
                      <a:lnTo>
                        <a:pt x="24" y="164"/>
                      </a:lnTo>
                      <a:lnTo>
                        <a:pt x="15" y="185"/>
                      </a:lnTo>
                      <a:lnTo>
                        <a:pt x="7" y="198"/>
                      </a:lnTo>
                      <a:lnTo>
                        <a:pt x="2" y="205"/>
                      </a:lnTo>
                      <a:lnTo>
                        <a:pt x="0" y="211"/>
                      </a:lnTo>
                      <a:lnTo>
                        <a:pt x="0" y="214"/>
                      </a:lnTo>
                      <a:lnTo>
                        <a:pt x="2" y="218"/>
                      </a:lnTo>
                      <a:lnTo>
                        <a:pt x="6" y="219"/>
                      </a:lnTo>
                      <a:lnTo>
                        <a:pt x="10" y="220"/>
                      </a:lnTo>
                      <a:lnTo>
                        <a:pt x="17" y="220"/>
                      </a:lnTo>
                      <a:lnTo>
                        <a:pt x="24" y="220"/>
                      </a:lnTo>
                      <a:lnTo>
                        <a:pt x="44" y="219"/>
                      </a:lnTo>
                      <a:lnTo>
                        <a:pt x="67" y="219"/>
                      </a:lnTo>
                      <a:lnTo>
                        <a:pt x="92" y="218"/>
                      </a:lnTo>
                      <a:lnTo>
                        <a:pt x="119" y="218"/>
                      </a:lnTo>
                      <a:lnTo>
                        <a:pt x="144" y="218"/>
                      </a:lnTo>
                      <a:lnTo>
                        <a:pt x="167" y="218"/>
                      </a:lnTo>
                      <a:lnTo>
                        <a:pt x="185" y="218"/>
                      </a:lnTo>
                      <a:lnTo>
                        <a:pt x="198" y="219"/>
                      </a:lnTo>
                      <a:lnTo>
                        <a:pt x="216" y="219"/>
                      </a:lnTo>
                      <a:lnTo>
                        <a:pt x="222" y="215"/>
                      </a:lnTo>
                      <a:lnTo>
                        <a:pt x="218" y="212"/>
                      </a:lnTo>
                      <a:lnTo>
                        <a:pt x="205" y="207"/>
                      </a:lnTo>
                      <a:lnTo>
                        <a:pt x="186" y="203"/>
                      </a:lnTo>
                      <a:lnTo>
                        <a:pt x="165" y="200"/>
                      </a:lnTo>
                      <a:lnTo>
                        <a:pt x="142" y="198"/>
                      </a:lnTo>
                      <a:lnTo>
                        <a:pt x="117" y="197"/>
                      </a:lnTo>
                      <a:lnTo>
                        <a:pt x="93" y="196"/>
                      </a:lnTo>
                      <a:lnTo>
                        <a:pt x="71" y="196"/>
                      </a:lnTo>
                      <a:lnTo>
                        <a:pt x="52" y="195"/>
                      </a:lnTo>
                      <a:lnTo>
                        <a:pt x="37" y="194"/>
                      </a:lnTo>
                      <a:lnTo>
                        <a:pt x="41" y="183"/>
                      </a:lnTo>
                      <a:lnTo>
                        <a:pt x="48" y="166"/>
                      </a:lnTo>
                      <a:lnTo>
                        <a:pt x="56" y="143"/>
                      </a:lnTo>
                      <a:lnTo>
                        <a:pt x="66" y="116"/>
                      </a:lnTo>
                      <a:lnTo>
                        <a:pt x="75" y="90"/>
                      </a:lnTo>
                      <a:lnTo>
                        <a:pt x="83" y="63"/>
                      </a:lnTo>
                      <a:lnTo>
                        <a:pt x="89" y="40"/>
                      </a:lnTo>
                      <a:lnTo>
                        <a:pt x="93" y="23"/>
                      </a:lnTo>
                      <a:lnTo>
                        <a:pt x="94" y="3"/>
                      </a:lnTo>
                      <a:lnTo>
                        <a:pt x="91" y="0"/>
                      </a:lnTo>
                      <a:lnTo>
                        <a:pt x="84" y="7"/>
                      </a:lnTo>
                      <a:lnTo>
                        <a:pt x="7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5" name="Freeform 402"/>
                <p:cNvSpPr>
                  <a:spLocks/>
                </p:cNvSpPr>
                <p:nvPr/>
              </p:nvSpPr>
              <p:spPr bwMode="auto">
                <a:xfrm>
                  <a:off x="2769" y="1949"/>
                  <a:ext cx="62" cy="65"/>
                </a:xfrm>
                <a:custGeom>
                  <a:avLst/>
                  <a:gdLst>
                    <a:gd name="T0" fmla="*/ 13 w 126"/>
                    <a:gd name="T1" fmla="*/ 60 h 129"/>
                    <a:gd name="T2" fmla="*/ 20 w 126"/>
                    <a:gd name="T3" fmla="*/ 53 h 129"/>
                    <a:gd name="T4" fmla="*/ 28 w 126"/>
                    <a:gd name="T5" fmla="*/ 45 h 129"/>
                    <a:gd name="T6" fmla="*/ 35 w 126"/>
                    <a:gd name="T7" fmla="*/ 36 h 129"/>
                    <a:gd name="T8" fmla="*/ 42 w 126"/>
                    <a:gd name="T9" fmla="*/ 26 h 129"/>
                    <a:gd name="T10" fmla="*/ 47 w 126"/>
                    <a:gd name="T11" fmla="*/ 28 h 129"/>
                    <a:gd name="T12" fmla="*/ 54 w 126"/>
                    <a:gd name="T13" fmla="*/ 32 h 129"/>
                    <a:gd name="T14" fmla="*/ 61 w 126"/>
                    <a:gd name="T15" fmla="*/ 37 h 129"/>
                    <a:gd name="T16" fmla="*/ 70 w 126"/>
                    <a:gd name="T17" fmla="*/ 43 h 129"/>
                    <a:gd name="T18" fmla="*/ 78 w 126"/>
                    <a:gd name="T19" fmla="*/ 49 h 129"/>
                    <a:gd name="T20" fmla="*/ 86 w 126"/>
                    <a:gd name="T21" fmla="*/ 53 h 129"/>
                    <a:gd name="T22" fmla="*/ 95 w 126"/>
                    <a:gd name="T23" fmla="*/ 59 h 129"/>
                    <a:gd name="T24" fmla="*/ 100 w 126"/>
                    <a:gd name="T25" fmla="*/ 62 h 129"/>
                    <a:gd name="T26" fmla="*/ 96 w 126"/>
                    <a:gd name="T27" fmla="*/ 66 h 129"/>
                    <a:gd name="T28" fmla="*/ 90 w 126"/>
                    <a:gd name="T29" fmla="*/ 72 h 129"/>
                    <a:gd name="T30" fmla="*/ 82 w 126"/>
                    <a:gd name="T31" fmla="*/ 77 h 129"/>
                    <a:gd name="T32" fmla="*/ 75 w 126"/>
                    <a:gd name="T33" fmla="*/ 83 h 129"/>
                    <a:gd name="T34" fmla="*/ 67 w 126"/>
                    <a:gd name="T35" fmla="*/ 91 h 129"/>
                    <a:gd name="T36" fmla="*/ 59 w 126"/>
                    <a:gd name="T37" fmla="*/ 98 h 129"/>
                    <a:gd name="T38" fmla="*/ 51 w 126"/>
                    <a:gd name="T39" fmla="*/ 107 h 129"/>
                    <a:gd name="T40" fmla="*/ 45 w 126"/>
                    <a:gd name="T41" fmla="*/ 117 h 129"/>
                    <a:gd name="T42" fmla="*/ 44 w 126"/>
                    <a:gd name="T43" fmla="*/ 125 h 129"/>
                    <a:gd name="T44" fmla="*/ 50 w 126"/>
                    <a:gd name="T45" fmla="*/ 129 h 129"/>
                    <a:gd name="T46" fmla="*/ 57 w 126"/>
                    <a:gd name="T47" fmla="*/ 129 h 129"/>
                    <a:gd name="T48" fmla="*/ 65 w 126"/>
                    <a:gd name="T49" fmla="*/ 121 h 129"/>
                    <a:gd name="T50" fmla="*/ 70 w 126"/>
                    <a:gd name="T51" fmla="*/ 112 h 129"/>
                    <a:gd name="T52" fmla="*/ 77 w 126"/>
                    <a:gd name="T53" fmla="*/ 104 h 129"/>
                    <a:gd name="T54" fmla="*/ 84 w 126"/>
                    <a:gd name="T55" fmla="*/ 96 h 129"/>
                    <a:gd name="T56" fmla="*/ 92 w 126"/>
                    <a:gd name="T57" fmla="*/ 90 h 129"/>
                    <a:gd name="T58" fmla="*/ 100 w 126"/>
                    <a:gd name="T59" fmla="*/ 84 h 129"/>
                    <a:gd name="T60" fmla="*/ 107 w 126"/>
                    <a:gd name="T61" fmla="*/ 79 h 129"/>
                    <a:gd name="T62" fmla="*/ 114 w 126"/>
                    <a:gd name="T63" fmla="*/ 75 h 129"/>
                    <a:gd name="T64" fmla="*/ 120 w 126"/>
                    <a:gd name="T65" fmla="*/ 70 h 129"/>
                    <a:gd name="T66" fmla="*/ 126 w 126"/>
                    <a:gd name="T67" fmla="*/ 62 h 129"/>
                    <a:gd name="T68" fmla="*/ 125 w 126"/>
                    <a:gd name="T69" fmla="*/ 54 h 129"/>
                    <a:gd name="T70" fmla="*/ 119 w 126"/>
                    <a:gd name="T71" fmla="*/ 47 h 129"/>
                    <a:gd name="T72" fmla="*/ 107 w 126"/>
                    <a:gd name="T73" fmla="*/ 41 h 129"/>
                    <a:gd name="T74" fmla="*/ 100 w 126"/>
                    <a:gd name="T75" fmla="*/ 37 h 129"/>
                    <a:gd name="T76" fmla="*/ 93 w 126"/>
                    <a:gd name="T77" fmla="*/ 34 h 129"/>
                    <a:gd name="T78" fmla="*/ 86 w 126"/>
                    <a:gd name="T79" fmla="*/ 30 h 129"/>
                    <a:gd name="T80" fmla="*/ 80 w 126"/>
                    <a:gd name="T81" fmla="*/ 26 h 129"/>
                    <a:gd name="T82" fmla="*/ 73 w 126"/>
                    <a:gd name="T83" fmla="*/ 21 h 129"/>
                    <a:gd name="T84" fmla="*/ 66 w 126"/>
                    <a:gd name="T85" fmla="*/ 16 h 129"/>
                    <a:gd name="T86" fmla="*/ 60 w 126"/>
                    <a:gd name="T87" fmla="*/ 12 h 129"/>
                    <a:gd name="T88" fmla="*/ 55 w 126"/>
                    <a:gd name="T89" fmla="*/ 7 h 129"/>
                    <a:gd name="T90" fmla="*/ 47 w 126"/>
                    <a:gd name="T91" fmla="*/ 1 h 129"/>
                    <a:gd name="T92" fmla="*/ 39 w 126"/>
                    <a:gd name="T93" fmla="*/ 0 h 129"/>
                    <a:gd name="T94" fmla="*/ 31 w 126"/>
                    <a:gd name="T95" fmla="*/ 5 h 129"/>
                    <a:gd name="T96" fmla="*/ 23 w 126"/>
                    <a:gd name="T97" fmla="*/ 14 h 129"/>
                    <a:gd name="T98" fmla="*/ 17 w 126"/>
                    <a:gd name="T99" fmla="*/ 24 h 129"/>
                    <a:gd name="T100" fmla="*/ 14 w 126"/>
                    <a:gd name="T101" fmla="*/ 35 h 129"/>
                    <a:gd name="T102" fmla="*/ 10 w 126"/>
                    <a:gd name="T103" fmla="*/ 44 h 129"/>
                    <a:gd name="T104" fmla="*/ 5 w 126"/>
                    <a:gd name="T105" fmla="*/ 53 h 129"/>
                    <a:gd name="T106" fmla="*/ 0 w 126"/>
                    <a:gd name="T107" fmla="*/ 61 h 129"/>
                    <a:gd name="T108" fmla="*/ 2 w 126"/>
                    <a:gd name="T109" fmla="*/ 65 h 129"/>
                    <a:gd name="T110" fmla="*/ 7 w 126"/>
                    <a:gd name="T111" fmla="*/ 65 h 129"/>
                    <a:gd name="T112" fmla="*/ 13 w 126"/>
                    <a:gd name="T113" fmla="*/ 60 h 12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129"/>
                    <a:gd name="T173" fmla="*/ 126 w 126"/>
                    <a:gd name="T174" fmla="*/ 129 h 12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129">
                      <a:moveTo>
                        <a:pt x="13" y="60"/>
                      </a:move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2" y="26"/>
                      </a:lnTo>
                      <a:lnTo>
                        <a:pt x="47" y="28"/>
                      </a:lnTo>
                      <a:lnTo>
                        <a:pt x="54" y="32"/>
                      </a:lnTo>
                      <a:lnTo>
                        <a:pt x="61" y="37"/>
                      </a:lnTo>
                      <a:lnTo>
                        <a:pt x="70" y="43"/>
                      </a:lnTo>
                      <a:lnTo>
                        <a:pt x="78" y="49"/>
                      </a:lnTo>
                      <a:lnTo>
                        <a:pt x="86" y="53"/>
                      </a:lnTo>
                      <a:lnTo>
                        <a:pt x="95" y="59"/>
                      </a:lnTo>
                      <a:lnTo>
                        <a:pt x="100" y="62"/>
                      </a:lnTo>
                      <a:lnTo>
                        <a:pt x="96" y="66"/>
                      </a:lnTo>
                      <a:lnTo>
                        <a:pt x="90" y="72"/>
                      </a:lnTo>
                      <a:lnTo>
                        <a:pt x="82" y="77"/>
                      </a:lnTo>
                      <a:lnTo>
                        <a:pt x="75" y="83"/>
                      </a:lnTo>
                      <a:lnTo>
                        <a:pt x="67" y="91"/>
                      </a:lnTo>
                      <a:lnTo>
                        <a:pt x="59" y="98"/>
                      </a:lnTo>
                      <a:lnTo>
                        <a:pt x="51" y="107"/>
                      </a:lnTo>
                      <a:lnTo>
                        <a:pt x="45" y="117"/>
                      </a:lnTo>
                      <a:lnTo>
                        <a:pt x="44" y="125"/>
                      </a:lnTo>
                      <a:lnTo>
                        <a:pt x="50" y="129"/>
                      </a:lnTo>
                      <a:lnTo>
                        <a:pt x="57" y="129"/>
                      </a:lnTo>
                      <a:lnTo>
                        <a:pt x="65" y="121"/>
                      </a:lnTo>
                      <a:lnTo>
                        <a:pt x="70" y="112"/>
                      </a:lnTo>
                      <a:lnTo>
                        <a:pt x="77" y="104"/>
                      </a:lnTo>
                      <a:lnTo>
                        <a:pt x="84" y="96"/>
                      </a:lnTo>
                      <a:lnTo>
                        <a:pt x="92" y="90"/>
                      </a:lnTo>
                      <a:lnTo>
                        <a:pt x="100" y="84"/>
                      </a:lnTo>
                      <a:lnTo>
                        <a:pt x="107" y="79"/>
                      </a:lnTo>
                      <a:lnTo>
                        <a:pt x="114" y="75"/>
                      </a:lnTo>
                      <a:lnTo>
                        <a:pt x="120" y="70"/>
                      </a:lnTo>
                      <a:lnTo>
                        <a:pt x="126" y="62"/>
                      </a:lnTo>
                      <a:lnTo>
                        <a:pt x="125" y="54"/>
                      </a:lnTo>
                      <a:lnTo>
                        <a:pt x="119" y="47"/>
                      </a:lnTo>
                      <a:lnTo>
                        <a:pt x="107" y="41"/>
                      </a:lnTo>
                      <a:lnTo>
                        <a:pt x="100" y="37"/>
                      </a:lnTo>
                      <a:lnTo>
                        <a:pt x="93" y="34"/>
                      </a:lnTo>
                      <a:lnTo>
                        <a:pt x="86" y="30"/>
                      </a:lnTo>
                      <a:lnTo>
                        <a:pt x="80" y="26"/>
                      </a:lnTo>
                      <a:lnTo>
                        <a:pt x="73" y="21"/>
                      </a:lnTo>
                      <a:lnTo>
                        <a:pt x="66" y="16"/>
                      </a:lnTo>
                      <a:lnTo>
                        <a:pt x="60" y="12"/>
                      </a:lnTo>
                      <a:lnTo>
                        <a:pt x="55" y="7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5"/>
                      </a:lnTo>
                      <a:lnTo>
                        <a:pt x="23" y="14"/>
                      </a:lnTo>
                      <a:lnTo>
                        <a:pt x="17" y="24"/>
                      </a:lnTo>
                      <a:lnTo>
                        <a:pt x="14" y="35"/>
                      </a:lnTo>
                      <a:lnTo>
                        <a:pt x="10" y="44"/>
                      </a:lnTo>
                      <a:lnTo>
                        <a:pt x="5" y="53"/>
                      </a:lnTo>
                      <a:lnTo>
                        <a:pt x="0" y="61"/>
                      </a:lnTo>
                      <a:lnTo>
                        <a:pt x="2" y="65"/>
                      </a:lnTo>
                      <a:lnTo>
                        <a:pt x="7" y="65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6" name="Freeform 403"/>
                <p:cNvSpPr>
                  <a:spLocks/>
                </p:cNvSpPr>
                <p:nvPr/>
              </p:nvSpPr>
              <p:spPr bwMode="auto">
                <a:xfrm>
                  <a:off x="2766" y="1991"/>
                  <a:ext cx="22" cy="24"/>
                </a:xfrm>
                <a:custGeom>
                  <a:avLst/>
                  <a:gdLst>
                    <a:gd name="T0" fmla="*/ 18 w 45"/>
                    <a:gd name="T1" fmla="*/ 0 h 48"/>
                    <a:gd name="T2" fmla="*/ 26 w 45"/>
                    <a:gd name="T3" fmla="*/ 6 h 48"/>
                    <a:gd name="T4" fmla="*/ 35 w 45"/>
                    <a:gd name="T5" fmla="*/ 16 h 48"/>
                    <a:gd name="T6" fmla="*/ 43 w 45"/>
                    <a:gd name="T7" fmla="*/ 28 h 48"/>
                    <a:gd name="T8" fmla="*/ 45 w 45"/>
                    <a:gd name="T9" fmla="*/ 40 h 48"/>
                    <a:gd name="T10" fmla="*/ 44 w 45"/>
                    <a:gd name="T11" fmla="*/ 46 h 48"/>
                    <a:gd name="T12" fmla="*/ 41 w 45"/>
                    <a:gd name="T13" fmla="*/ 48 h 48"/>
                    <a:gd name="T14" fmla="*/ 37 w 45"/>
                    <a:gd name="T15" fmla="*/ 44 h 48"/>
                    <a:gd name="T16" fmla="*/ 31 w 45"/>
                    <a:gd name="T17" fmla="*/ 37 h 48"/>
                    <a:gd name="T18" fmla="*/ 25 w 45"/>
                    <a:gd name="T19" fmla="*/ 29 h 48"/>
                    <a:gd name="T20" fmla="*/ 16 w 45"/>
                    <a:gd name="T21" fmla="*/ 19 h 48"/>
                    <a:gd name="T22" fmla="*/ 10 w 45"/>
                    <a:gd name="T23" fmla="*/ 11 h 48"/>
                    <a:gd name="T24" fmla="*/ 1 w 45"/>
                    <a:gd name="T25" fmla="*/ 5 h 48"/>
                    <a:gd name="T26" fmla="*/ 0 w 45"/>
                    <a:gd name="T27" fmla="*/ 1 h 48"/>
                    <a:gd name="T28" fmla="*/ 6 w 45"/>
                    <a:gd name="T29" fmla="*/ 0 h 48"/>
                    <a:gd name="T30" fmla="*/ 14 w 45"/>
                    <a:gd name="T31" fmla="*/ 0 h 48"/>
                    <a:gd name="T32" fmla="*/ 18 w 45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48"/>
                    <a:gd name="T53" fmla="*/ 45 w 4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48">
                      <a:moveTo>
                        <a:pt x="18" y="0"/>
                      </a:moveTo>
                      <a:lnTo>
                        <a:pt x="26" y="6"/>
                      </a:lnTo>
                      <a:lnTo>
                        <a:pt x="35" y="16"/>
                      </a:lnTo>
                      <a:lnTo>
                        <a:pt x="43" y="28"/>
                      </a:lnTo>
                      <a:lnTo>
                        <a:pt x="45" y="40"/>
                      </a:lnTo>
                      <a:lnTo>
                        <a:pt x="44" y="46"/>
                      </a:lnTo>
                      <a:lnTo>
                        <a:pt x="41" y="48"/>
                      </a:lnTo>
                      <a:lnTo>
                        <a:pt x="37" y="44"/>
                      </a:lnTo>
                      <a:lnTo>
                        <a:pt x="31" y="37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10" y="11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7" name="Freeform 404"/>
                <p:cNvSpPr>
                  <a:spLocks/>
                </p:cNvSpPr>
                <p:nvPr/>
              </p:nvSpPr>
              <p:spPr bwMode="auto">
                <a:xfrm>
                  <a:off x="2662" y="1987"/>
                  <a:ext cx="103" cy="117"/>
                </a:xfrm>
                <a:custGeom>
                  <a:avLst/>
                  <a:gdLst>
                    <a:gd name="T0" fmla="*/ 194 w 205"/>
                    <a:gd name="T1" fmla="*/ 1 h 234"/>
                    <a:gd name="T2" fmla="*/ 182 w 205"/>
                    <a:gd name="T3" fmla="*/ 4 h 234"/>
                    <a:gd name="T4" fmla="*/ 162 w 205"/>
                    <a:gd name="T5" fmla="*/ 7 h 234"/>
                    <a:gd name="T6" fmla="*/ 136 w 205"/>
                    <a:gd name="T7" fmla="*/ 11 h 234"/>
                    <a:gd name="T8" fmla="*/ 107 w 205"/>
                    <a:gd name="T9" fmla="*/ 15 h 234"/>
                    <a:gd name="T10" fmla="*/ 78 w 205"/>
                    <a:gd name="T11" fmla="*/ 20 h 234"/>
                    <a:gd name="T12" fmla="*/ 52 w 205"/>
                    <a:gd name="T13" fmla="*/ 23 h 234"/>
                    <a:gd name="T14" fmla="*/ 31 w 205"/>
                    <a:gd name="T15" fmla="*/ 26 h 234"/>
                    <a:gd name="T16" fmla="*/ 18 w 205"/>
                    <a:gd name="T17" fmla="*/ 27 h 234"/>
                    <a:gd name="T18" fmla="*/ 7 w 205"/>
                    <a:gd name="T19" fmla="*/ 28 h 234"/>
                    <a:gd name="T20" fmla="*/ 1 w 205"/>
                    <a:gd name="T21" fmla="*/ 34 h 234"/>
                    <a:gd name="T22" fmla="*/ 0 w 205"/>
                    <a:gd name="T23" fmla="*/ 42 h 234"/>
                    <a:gd name="T24" fmla="*/ 3 w 205"/>
                    <a:gd name="T25" fmla="*/ 54 h 234"/>
                    <a:gd name="T26" fmla="*/ 9 w 205"/>
                    <a:gd name="T27" fmla="*/ 67 h 234"/>
                    <a:gd name="T28" fmla="*/ 20 w 205"/>
                    <a:gd name="T29" fmla="*/ 87 h 234"/>
                    <a:gd name="T30" fmla="*/ 33 w 205"/>
                    <a:gd name="T31" fmla="*/ 111 h 234"/>
                    <a:gd name="T32" fmla="*/ 47 w 205"/>
                    <a:gd name="T33" fmla="*/ 139 h 234"/>
                    <a:gd name="T34" fmla="*/ 62 w 205"/>
                    <a:gd name="T35" fmla="*/ 165 h 234"/>
                    <a:gd name="T36" fmla="*/ 75 w 205"/>
                    <a:gd name="T37" fmla="*/ 189 h 234"/>
                    <a:gd name="T38" fmla="*/ 84 w 205"/>
                    <a:gd name="T39" fmla="*/ 210 h 234"/>
                    <a:gd name="T40" fmla="*/ 90 w 205"/>
                    <a:gd name="T41" fmla="*/ 223 h 234"/>
                    <a:gd name="T42" fmla="*/ 96 w 205"/>
                    <a:gd name="T43" fmla="*/ 234 h 234"/>
                    <a:gd name="T44" fmla="*/ 100 w 205"/>
                    <a:gd name="T45" fmla="*/ 233 h 234"/>
                    <a:gd name="T46" fmla="*/ 104 w 205"/>
                    <a:gd name="T47" fmla="*/ 225 h 234"/>
                    <a:gd name="T48" fmla="*/ 103 w 205"/>
                    <a:gd name="T49" fmla="*/ 213 h 234"/>
                    <a:gd name="T50" fmla="*/ 99 w 205"/>
                    <a:gd name="T51" fmla="*/ 203 h 234"/>
                    <a:gd name="T52" fmla="*/ 91 w 205"/>
                    <a:gd name="T53" fmla="*/ 186 h 234"/>
                    <a:gd name="T54" fmla="*/ 81 w 205"/>
                    <a:gd name="T55" fmla="*/ 164 h 234"/>
                    <a:gd name="T56" fmla="*/ 69 w 205"/>
                    <a:gd name="T57" fmla="*/ 139 h 234"/>
                    <a:gd name="T58" fmla="*/ 56 w 205"/>
                    <a:gd name="T59" fmla="*/ 113 h 234"/>
                    <a:gd name="T60" fmla="*/ 45 w 205"/>
                    <a:gd name="T61" fmla="*/ 89 h 234"/>
                    <a:gd name="T62" fmla="*/ 35 w 205"/>
                    <a:gd name="T63" fmla="*/ 67 h 234"/>
                    <a:gd name="T64" fmla="*/ 28 w 205"/>
                    <a:gd name="T65" fmla="*/ 51 h 234"/>
                    <a:gd name="T66" fmla="*/ 40 w 205"/>
                    <a:gd name="T67" fmla="*/ 49 h 234"/>
                    <a:gd name="T68" fmla="*/ 61 w 205"/>
                    <a:gd name="T69" fmla="*/ 45 h 234"/>
                    <a:gd name="T70" fmla="*/ 85 w 205"/>
                    <a:gd name="T71" fmla="*/ 39 h 234"/>
                    <a:gd name="T72" fmla="*/ 113 w 205"/>
                    <a:gd name="T73" fmla="*/ 34 h 234"/>
                    <a:gd name="T74" fmla="*/ 139 w 205"/>
                    <a:gd name="T75" fmla="*/ 27 h 234"/>
                    <a:gd name="T76" fmla="*/ 164 w 205"/>
                    <a:gd name="T77" fmla="*/ 21 h 234"/>
                    <a:gd name="T78" fmla="*/ 182 w 205"/>
                    <a:gd name="T79" fmla="*/ 16 h 234"/>
                    <a:gd name="T80" fmla="*/ 192 w 205"/>
                    <a:gd name="T81" fmla="*/ 13 h 234"/>
                    <a:gd name="T82" fmla="*/ 202 w 205"/>
                    <a:gd name="T83" fmla="*/ 8 h 234"/>
                    <a:gd name="T84" fmla="*/ 205 w 205"/>
                    <a:gd name="T85" fmla="*/ 4 h 234"/>
                    <a:gd name="T86" fmla="*/ 203 w 205"/>
                    <a:gd name="T87" fmla="*/ 0 h 234"/>
                    <a:gd name="T88" fmla="*/ 194 w 205"/>
                    <a:gd name="T89" fmla="*/ 1 h 2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5"/>
                    <a:gd name="T136" fmla="*/ 0 h 234"/>
                    <a:gd name="T137" fmla="*/ 205 w 205"/>
                    <a:gd name="T138" fmla="*/ 234 h 2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5" h="234">
                      <a:moveTo>
                        <a:pt x="194" y="1"/>
                      </a:moveTo>
                      <a:lnTo>
                        <a:pt x="182" y="4"/>
                      </a:lnTo>
                      <a:lnTo>
                        <a:pt x="162" y="7"/>
                      </a:lnTo>
                      <a:lnTo>
                        <a:pt x="136" y="11"/>
                      </a:lnTo>
                      <a:lnTo>
                        <a:pt x="107" y="15"/>
                      </a:lnTo>
                      <a:lnTo>
                        <a:pt x="78" y="20"/>
                      </a:lnTo>
                      <a:lnTo>
                        <a:pt x="52" y="23"/>
                      </a:lnTo>
                      <a:lnTo>
                        <a:pt x="31" y="26"/>
                      </a:lnTo>
                      <a:lnTo>
                        <a:pt x="18" y="27"/>
                      </a:lnTo>
                      <a:lnTo>
                        <a:pt x="7" y="28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3" y="54"/>
                      </a:lnTo>
                      <a:lnTo>
                        <a:pt x="9" y="67"/>
                      </a:lnTo>
                      <a:lnTo>
                        <a:pt x="20" y="87"/>
                      </a:lnTo>
                      <a:lnTo>
                        <a:pt x="33" y="111"/>
                      </a:lnTo>
                      <a:lnTo>
                        <a:pt x="47" y="139"/>
                      </a:lnTo>
                      <a:lnTo>
                        <a:pt x="62" y="165"/>
                      </a:lnTo>
                      <a:lnTo>
                        <a:pt x="75" y="189"/>
                      </a:lnTo>
                      <a:lnTo>
                        <a:pt x="84" y="210"/>
                      </a:lnTo>
                      <a:lnTo>
                        <a:pt x="90" y="223"/>
                      </a:lnTo>
                      <a:lnTo>
                        <a:pt x="96" y="234"/>
                      </a:lnTo>
                      <a:lnTo>
                        <a:pt x="100" y="233"/>
                      </a:lnTo>
                      <a:lnTo>
                        <a:pt x="104" y="225"/>
                      </a:lnTo>
                      <a:lnTo>
                        <a:pt x="103" y="213"/>
                      </a:lnTo>
                      <a:lnTo>
                        <a:pt x="99" y="203"/>
                      </a:lnTo>
                      <a:lnTo>
                        <a:pt x="91" y="186"/>
                      </a:lnTo>
                      <a:lnTo>
                        <a:pt x="81" y="164"/>
                      </a:lnTo>
                      <a:lnTo>
                        <a:pt x="69" y="139"/>
                      </a:lnTo>
                      <a:lnTo>
                        <a:pt x="56" y="113"/>
                      </a:lnTo>
                      <a:lnTo>
                        <a:pt x="45" y="89"/>
                      </a:lnTo>
                      <a:lnTo>
                        <a:pt x="35" y="67"/>
                      </a:lnTo>
                      <a:lnTo>
                        <a:pt x="28" y="51"/>
                      </a:lnTo>
                      <a:lnTo>
                        <a:pt x="40" y="49"/>
                      </a:lnTo>
                      <a:lnTo>
                        <a:pt x="61" y="45"/>
                      </a:lnTo>
                      <a:lnTo>
                        <a:pt x="85" y="39"/>
                      </a:lnTo>
                      <a:lnTo>
                        <a:pt x="113" y="34"/>
                      </a:lnTo>
                      <a:lnTo>
                        <a:pt x="139" y="27"/>
                      </a:lnTo>
                      <a:lnTo>
                        <a:pt x="164" y="21"/>
                      </a:lnTo>
                      <a:lnTo>
                        <a:pt x="182" y="16"/>
                      </a:lnTo>
                      <a:lnTo>
                        <a:pt x="192" y="13"/>
                      </a:lnTo>
                      <a:lnTo>
                        <a:pt x="202" y="8"/>
                      </a:lnTo>
                      <a:lnTo>
                        <a:pt x="205" y="4"/>
                      </a:lnTo>
                      <a:lnTo>
                        <a:pt x="203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8" name="Freeform 405"/>
                <p:cNvSpPr>
                  <a:spLocks/>
                </p:cNvSpPr>
                <p:nvPr/>
              </p:nvSpPr>
              <p:spPr bwMode="auto">
                <a:xfrm>
                  <a:off x="2698" y="1898"/>
                  <a:ext cx="46" cy="69"/>
                </a:xfrm>
                <a:custGeom>
                  <a:avLst/>
                  <a:gdLst>
                    <a:gd name="T0" fmla="*/ 14 w 93"/>
                    <a:gd name="T1" fmla="*/ 18 h 137"/>
                    <a:gd name="T2" fmla="*/ 14 w 93"/>
                    <a:gd name="T3" fmla="*/ 27 h 137"/>
                    <a:gd name="T4" fmla="*/ 17 w 93"/>
                    <a:gd name="T5" fmla="*/ 40 h 137"/>
                    <a:gd name="T6" fmla="*/ 21 w 93"/>
                    <a:gd name="T7" fmla="*/ 55 h 137"/>
                    <a:gd name="T8" fmla="*/ 28 w 93"/>
                    <a:gd name="T9" fmla="*/ 71 h 137"/>
                    <a:gd name="T10" fmla="*/ 37 w 93"/>
                    <a:gd name="T11" fmla="*/ 89 h 137"/>
                    <a:gd name="T12" fmla="*/ 48 w 93"/>
                    <a:gd name="T13" fmla="*/ 103 h 137"/>
                    <a:gd name="T14" fmla="*/ 60 w 93"/>
                    <a:gd name="T15" fmla="*/ 116 h 137"/>
                    <a:gd name="T16" fmla="*/ 74 w 93"/>
                    <a:gd name="T17" fmla="*/ 124 h 137"/>
                    <a:gd name="T18" fmla="*/ 86 w 93"/>
                    <a:gd name="T19" fmla="*/ 130 h 137"/>
                    <a:gd name="T20" fmla="*/ 91 w 93"/>
                    <a:gd name="T21" fmla="*/ 133 h 137"/>
                    <a:gd name="T22" fmla="*/ 93 w 93"/>
                    <a:gd name="T23" fmla="*/ 136 h 137"/>
                    <a:gd name="T24" fmla="*/ 90 w 93"/>
                    <a:gd name="T25" fmla="*/ 137 h 137"/>
                    <a:gd name="T26" fmla="*/ 85 w 93"/>
                    <a:gd name="T27" fmla="*/ 137 h 137"/>
                    <a:gd name="T28" fmla="*/ 76 w 93"/>
                    <a:gd name="T29" fmla="*/ 136 h 137"/>
                    <a:gd name="T30" fmla="*/ 67 w 93"/>
                    <a:gd name="T31" fmla="*/ 135 h 137"/>
                    <a:gd name="T32" fmla="*/ 59 w 93"/>
                    <a:gd name="T33" fmla="*/ 131 h 137"/>
                    <a:gd name="T34" fmla="*/ 48 w 93"/>
                    <a:gd name="T35" fmla="*/ 125 h 137"/>
                    <a:gd name="T36" fmla="*/ 36 w 93"/>
                    <a:gd name="T37" fmla="*/ 117 h 137"/>
                    <a:gd name="T38" fmla="*/ 26 w 93"/>
                    <a:gd name="T39" fmla="*/ 107 h 137"/>
                    <a:gd name="T40" fmla="*/ 17 w 93"/>
                    <a:gd name="T41" fmla="*/ 94 h 137"/>
                    <a:gd name="T42" fmla="*/ 8 w 93"/>
                    <a:gd name="T43" fmla="*/ 80 h 137"/>
                    <a:gd name="T44" fmla="*/ 3 w 93"/>
                    <a:gd name="T45" fmla="*/ 64 h 137"/>
                    <a:gd name="T46" fmla="*/ 0 w 93"/>
                    <a:gd name="T47" fmla="*/ 48 h 137"/>
                    <a:gd name="T48" fmla="*/ 0 w 93"/>
                    <a:gd name="T49" fmla="*/ 31 h 137"/>
                    <a:gd name="T50" fmla="*/ 5 w 93"/>
                    <a:gd name="T51" fmla="*/ 6 h 137"/>
                    <a:gd name="T52" fmla="*/ 10 w 93"/>
                    <a:gd name="T53" fmla="*/ 0 h 137"/>
                    <a:gd name="T54" fmla="*/ 14 w 93"/>
                    <a:gd name="T55" fmla="*/ 6 h 137"/>
                    <a:gd name="T56" fmla="*/ 14 w 93"/>
                    <a:gd name="T57" fmla="*/ 18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37"/>
                    <a:gd name="T89" fmla="*/ 93 w 93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37">
                      <a:moveTo>
                        <a:pt x="14" y="18"/>
                      </a:moveTo>
                      <a:lnTo>
                        <a:pt x="14" y="27"/>
                      </a:lnTo>
                      <a:lnTo>
                        <a:pt x="17" y="40"/>
                      </a:lnTo>
                      <a:lnTo>
                        <a:pt x="21" y="55"/>
                      </a:lnTo>
                      <a:lnTo>
                        <a:pt x="28" y="71"/>
                      </a:lnTo>
                      <a:lnTo>
                        <a:pt x="37" y="89"/>
                      </a:lnTo>
                      <a:lnTo>
                        <a:pt x="48" y="103"/>
                      </a:lnTo>
                      <a:lnTo>
                        <a:pt x="60" y="116"/>
                      </a:lnTo>
                      <a:lnTo>
                        <a:pt x="74" y="124"/>
                      </a:lnTo>
                      <a:lnTo>
                        <a:pt x="86" y="130"/>
                      </a:lnTo>
                      <a:lnTo>
                        <a:pt x="91" y="133"/>
                      </a:lnTo>
                      <a:lnTo>
                        <a:pt x="93" y="136"/>
                      </a:lnTo>
                      <a:lnTo>
                        <a:pt x="90" y="137"/>
                      </a:lnTo>
                      <a:lnTo>
                        <a:pt x="85" y="137"/>
                      </a:lnTo>
                      <a:lnTo>
                        <a:pt x="76" y="136"/>
                      </a:lnTo>
                      <a:lnTo>
                        <a:pt x="67" y="135"/>
                      </a:lnTo>
                      <a:lnTo>
                        <a:pt x="59" y="131"/>
                      </a:lnTo>
                      <a:lnTo>
                        <a:pt x="48" y="125"/>
                      </a:lnTo>
                      <a:lnTo>
                        <a:pt x="36" y="117"/>
                      </a:lnTo>
                      <a:lnTo>
                        <a:pt x="26" y="107"/>
                      </a:lnTo>
                      <a:lnTo>
                        <a:pt x="17" y="94"/>
                      </a:lnTo>
                      <a:lnTo>
                        <a:pt x="8" y="80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0" y="31"/>
                      </a:ln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09" name="Freeform 406"/>
                <p:cNvSpPr>
                  <a:spLocks/>
                </p:cNvSpPr>
                <p:nvPr/>
              </p:nvSpPr>
              <p:spPr bwMode="auto">
                <a:xfrm>
                  <a:off x="2707" y="2007"/>
                  <a:ext cx="41" cy="69"/>
                </a:xfrm>
                <a:custGeom>
                  <a:avLst/>
                  <a:gdLst>
                    <a:gd name="T0" fmla="*/ 63 w 83"/>
                    <a:gd name="T1" fmla="*/ 2 h 139"/>
                    <a:gd name="T2" fmla="*/ 56 w 83"/>
                    <a:gd name="T3" fmla="*/ 4 h 139"/>
                    <a:gd name="T4" fmla="*/ 45 w 83"/>
                    <a:gd name="T5" fmla="*/ 10 h 139"/>
                    <a:gd name="T6" fmla="*/ 32 w 83"/>
                    <a:gd name="T7" fmla="*/ 19 h 139"/>
                    <a:gd name="T8" fmla="*/ 21 w 83"/>
                    <a:gd name="T9" fmla="*/ 32 h 139"/>
                    <a:gd name="T10" fmla="*/ 9 w 83"/>
                    <a:gd name="T11" fmla="*/ 48 h 139"/>
                    <a:gd name="T12" fmla="*/ 2 w 83"/>
                    <a:gd name="T13" fmla="*/ 68 h 139"/>
                    <a:gd name="T14" fmla="*/ 0 w 83"/>
                    <a:gd name="T15" fmla="*/ 94 h 139"/>
                    <a:gd name="T16" fmla="*/ 4 w 83"/>
                    <a:gd name="T17" fmla="*/ 124 h 139"/>
                    <a:gd name="T18" fmla="*/ 9 w 83"/>
                    <a:gd name="T19" fmla="*/ 136 h 139"/>
                    <a:gd name="T20" fmla="*/ 14 w 83"/>
                    <a:gd name="T21" fmla="*/ 139 h 139"/>
                    <a:gd name="T22" fmla="*/ 17 w 83"/>
                    <a:gd name="T23" fmla="*/ 133 h 139"/>
                    <a:gd name="T24" fmla="*/ 18 w 83"/>
                    <a:gd name="T25" fmla="*/ 121 h 139"/>
                    <a:gd name="T26" fmla="*/ 19 w 83"/>
                    <a:gd name="T27" fmla="*/ 100 h 139"/>
                    <a:gd name="T28" fmla="*/ 22 w 83"/>
                    <a:gd name="T29" fmla="*/ 80 h 139"/>
                    <a:gd name="T30" fmla="*/ 25 w 83"/>
                    <a:gd name="T31" fmla="*/ 63 h 139"/>
                    <a:gd name="T32" fmla="*/ 31 w 83"/>
                    <a:gd name="T33" fmla="*/ 48 h 139"/>
                    <a:gd name="T34" fmla="*/ 38 w 83"/>
                    <a:gd name="T35" fmla="*/ 36 h 139"/>
                    <a:gd name="T36" fmla="*/ 46 w 83"/>
                    <a:gd name="T37" fmla="*/ 26 h 139"/>
                    <a:gd name="T38" fmla="*/ 55 w 83"/>
                    <a:gd name="T39" fmla="*/ 19 h 139"/>
                    <a:gd name="T40" fmla="*/ 66 w 83"/>
                    <a:gd name="T41" fmla="*/ 14 h 139"/>
                    <a:gd name="T42" fmla="*/ 80 w 83"/>
                    <a:gd name="T43" fmla="*/ 7 h 139"/>
                    <a:gd name="T44" fmla="*/ 83 w 83"/>
                    <a:gd name="T45" fmla="*/ 3 h 139"/>
                    <a:gd name="T46" fmla="*/ 76 w 83"/>
                    <a:gd name="T47" fmla="*/ 0 h 139"/>
                    <a:gd name="T48" fmla="*/ 63 w 83"/>
                    <a:gd name="T49" fmla="*/ 2 h 1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39"/>
                    <a:gd name="T77" fmla="*/ 83 w 83"/>
                    <a:gd name="T78" fmla="*/ 139 h 1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39">
                      <a:moveTo>
                        <a:pt x="63" y="2"/>
                      </a:moveTo>
                      <a:lnTo>
                        <a:pt x="56" y="4"/>
                      </a:lnTo>
                      <a:lnTo>
                        <a:pt x="45" y="10"/>
                      </a:lnTo>
                      <a:lnTo>
                        <a:pt x="32" y="19"/>
                      </a:lnTo>
                      <a:lnTo>
                        <a:pt x="21" y="32"/>
                      </a:lnTo>
                      <a:lnTo>
                        <a:pt x="9" y="48"/>
                      </a:lnTo>
                      <a:lnTo>
                        <a:pt x="2" y="68"/>
                      </a:lnTo>
                      <a:lnTo>
                        <a:pt x="0" y="94"/>
                      </a:lnTo>
                      <a:lnTo>
                        <a:pt x="4" y="124"/>
                      </a:lnTo>
                      <a:lnTo>
                        <a:pt x="9" y="136"/>
                      </a:lnTo>
                      <a:lnTo>
                        <a:pt x="14" y="139"/>
                      </a:lnTo>
                      <a:lnTo>
                        <a:pt x="17" y="133"/>
                      </a:lnTo>
                      <a:lnTo>
                        <a:pt x="18" y="121"/>
                      </a:lnTo>
                      <a:lnTo>
                        <a:pt x="19" y="100"/>
                      </a:lnTo>
                      <a:lnTo>
                        <a:pt x="22" y="80"/>
                      </a:lnTo>
                      <a:lnTo>
                        <a:pt x="25" y="63"/>
                      </a:lnTo>
                      <a:lnTo>
                        <a:pt x="31" y="48"/>
                      </a:lnTo>
                      <a:lnTo>
                        <a:pt x="38" y="36"/>
                      </a:lnTo>
                      <a:lnTo>
                        <a:pt x="46" y="26"/>
                      </a:lnTo>
                      <a:lnTo>
                        <a:pt x="55" y="19"/>
                      </a:lnTo>
                      <a:lnTo>
                        <a:pt x="66" y="14"/>
                      </a:lnTo>
                      <a:lnTo>
                        <a:pt x="80" y="7"/>
                      </a:lnTo>
                      <a:lnTo>
                        <a:pt x="83" y="3"/>
                      </a:lnTo>
                      <a:lnTo>
                        <a:pt x="76" y="0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0" name="Freeform 407"/>
                <p:cNvSpPr>
                  <a:spLocks/>
                </p:cNvSpPr>
                <p:nvPr/>
              </p:nvSpPr>
              <p:spPr bwMode="auto">
                <a:xfrm>
                  <a:off x="2607" y="1974"/>
                  <a:ext cx="56" cy="41"/>
                </a:xfrm>
                <a:custGeom>
                  <a:avLst/>
                  <a:gdLst>
                    <a:gd name="T0" fmla="*/ 34 w 111"/>
                    <a:gd name="T1" fmla="*/ 10 h 82"/>
                    <a:gd name="T2" fmla="*/ 41 w 111"/>
                    <a:gd name="T3" fmla="*/ 16 h 82"/>
                    <a:gd name="T4" fmla="*/ 49 w 111"/>
                    <a:gd name="T5" fmla="*/ 21 h 82"/>
                    <a:gd name="T6" fmla="*/ 58 w 111"/>
                    <a:gd name="T7" fmla="*/ 18 h 82"/>
                    <a:gd name="T8" fmla="*/ 68 w 111"/>
                    <a:gd name="T9" fmla="*/ 8 h 82"/>
                    <a:gd name="T10" fmla="*/ 73 w 111"/>
                    <a:gd name="T11" fmla="*/ 1 h 82"/>
                    <a:gd name="T12" fmla="*/ 78 w 111"/>
                    <a:gd name="T13" fmla="*/ 0 h 82"/>
                    <a:gd name="T14" fmla="*/ 80 w 111"/>
                    <a:gd name="T15" fmla="*/ 5 h 82"/>
                    <a:gd name="T16" fmla="*/ 79 w 111"/>
                    <a:gd name="T17" fmla="*/ 15 h 82"/>
                    <a:gd name="T18" fmla="*/ 78 w 111"/>
                    <a:gd name="T19" fmla="*/ 17 h 82"/>
                    <a:gd name="T20" fmla="*/ 78 w 111"/>
                    <a:gd name="T21" fmla="*/ 19 h 82"/>
                    <a:gd name="T22" fmla="*/ 77 w 111"/>
                    <a:gd name="T23" fmla="*/ 22 h 82"/>
                    <a:gd name="T24" fmla="*/ 78 w 111"/>
                    <a:gd name="T25" fmla="*/ 24 h 82"/>
                    <a:gd name="T26" fmla="*/ 80 w 111"/>
                    <a:gd name="T27" fmla="*/ 28 h 82"/>
                    <a:gd name="T28" fmla="*/ 86 w 111"/>
                    <a:gd name="T29" fmla="*/ 29 h 82"/>
                    <a:gd name="T30" fmla="*/ 95 w 111"/>
                    <a:gd name="T31" fmla="*/ 30 h 82"/>
                    <a:gd name="T32" fmla="*/ 108 w 111"/>
                    <a:gd name="T33" fmla="*/ 30 h 82"/>
                    <a:gd name="T34" fmla="*/ 111 w 111"/>
                    <a:gd name="T35" fmla="*/ 31 h 82"/>
                    <a:gd name="T36" fmla="*/ 110 w 111"/>
                    <a:gd name="T37" fmla="*/ 36 h 82"/>
                    <a:gd name="T38" fmla="*/ 107 w 111"/>
                    <a:gd name="T39" fmla="*/ 40 h 82"/>
                    <a:gd name="T40" fmla="*/ 97 w 111"/>
                    <a:gd name="T41" fmla="*/ 45 h 82"/>
                    <a:gd name="T42" fmla="*/ 91 w 111"/>
                    <a:gd name="T43" fmla="*/ 47 h 82"/>
                    <a:gd name="T44" fmla="*/ 84 w 111"/>
                    <a:gd name="T45" fmla="*/ 48 h 82"/>
                    <a:gd name="T46" fmla="*/ 81 w 111"/>
                    <a:gd name="T47" fmla="*/ 53 h 82"/>
                    <a:gd name="T48" fmla="*/ 86 w 111"/>
                    <a:gd name="T49" fmla="*/ 63 h 82"/>
                    <a:gd name="T50" fmla="*/ 89 w 111"/>
                    <a:gd name="T51" fmla="*/ 71 h 82"/>
                    <a:gd name="T52" fmla="*/ 87 w 111"/>
                    <a:gd name="T53" fmla="*/ 77 h 82"/>
                    <a:gd name="T54" fmla="*/ 83 w 111"/>
                    <a:gd name="T55" fmla="*/ 78 h 82"/>
                    <a:gd name="T56" fmla="*/ 78 w 111"/>
                    <a:gd name="T57" fmla="*/ 75 h 82"/>
                    <a:gd name="T58" fmla="*/ 72 w 111"/>
                    <a:gd name="T59" fmla="*/ 68 h 82"/>
                    <a:gd name="T60" fmla="*/ 66 w 111"/>
                    <a:gd name="T61" fmla="*/ 63 h 82"/>
                    <a:gd name="T62" fmla="*/ 61 w 111"/>
                    <a:gd name="T63" fmla="*/ 61 h 82"/>
                    <a:gd name="T64" fmla="*/ 55 w 111"/>
                    <a:gd name="T65" fmla="*/ 61 h 82"/>
                    <a:gd name="T66" fmla="*/ 50 w 111"/>
                    <a:gd name="T67" fmla="*/ 63 h 82"/>
                    <a:gd name="T68" fmla="*/ 46 w 111"/>
                    <a:gd name="T69" fmla="*/ 66 h 82"/>
                    <a:gd name="T70" fmla="*/ 42 w 111"/>
                    <a:gd name="T71" fmla="*/ 70 h 82"/>
                    <a:gd name="T72" fmla="*/ 39 w 111"/>
                    <a:gd name="T73" fmla="*/ 74 h 82"/>
                    <a:gd name="T74" fmla="*/ 31 w 111"/>
                    <a:gd name="T75" fmla="*/ 82 h 82"/>
                    <a:gd name="T76" fmla="*/ 24 w 111"/>
                    <a:gd name="T77" fmla="*/ 81 h 82"/>
                    <a:gd name="T78" fmla="*/ 20 w 111"/>
                    <a:gd name="T79" fmla="*/ 76 h 82"/>
                    <a:gd name="T80" fmla="*/ 23 w 111"/>
                    <a:gd name="T81" fmla="*/ 69 h 82"/>
                    <a:gd name="T82" fmla="*/ 26 w 111"/>
                    <a:gd name="T83" fmla="*/ 62 h 82"/>
                    <a:gd name="T84" fmla="*/ 25 w 111"/>
                    <a:gd name="T85" fmla="*/ 55 h 82"/>
                    <a:gd name="T86" fmla="*/ 19 w 111"/>
                    <a:gd name="T87" fmla="*/ 49 h 82"/>
                    <a:gd name="T88" fmla="*/ 10 w 111"/>
                    <a:gd name="T89" fmla="*/ 46 h 82"/>
                    <a:gd name="T90" fmla="*/ 2 w 111"/>
                    <a:gd name="T91" fmla="*/ 43 h 82"/>
                    <a:gd name="T92" fmla="*/ 0 w 111"/>
                    <a:gd name="T93" fmla="*/ 38 h 82"/>
                    <a:gd name="T94" fmla="*/ 1 w 111"/>
                    <a:gd name="T95" fmla="*/ 34 h 82"/>
                    <a:gd name="T96" fmla="*/ 6 w 111"/>
                    <a:gd name="T97" fmla="*/ 33 h 82"/>
                    <a:gd name="T98" fmla="*/ 15 w 111"/>
                    <a:gd name="T99" fmla="*/ 33 h 82"/>
                    <a:gd name="T100" fmla="*/ 23 w 111"/>
                    <a:gd name="T101" fmla="*/ 31 h 82"/>
                    <a:gd name="T102" fmla="*/ 25 w 111"/>
                    <a:gd name="T103" fmla="*/ 25 h 82"/>
                    <a:gd name="T104" fmla="*/ 19 w 111"/>
                    <a:gd name="T105" fmla="*/ 15 h 82"/>
                    <a:gd name="T106" fmla="*/ 16 w 111"/>
                    <a:gd name="T107" fmla="*/ 8 h 82"/>
                    <a:gd name="T108" fmla="*/ 19 w 111"/>
                    <a:gd name="T109" fmla="*/ 6 h 82"/>
                    <a:gd name="T110" fmla="*/ 26 w 111"/>
                    <a:gd name="T111" fmla="*/ 6 h 82"/>
                    <a:gd name="T112" fmla="*/ 34 w 111"/>
                    <a:gd name="T113" fmla="*/ 10 h 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"/>
                    <a:gd name="T172" fmla="*/ 0 h 82"/>
                    <a:gd name="T173" fmla="*/ 111 w 111"/>
                    <a:gd name="T174" fmla="*/ 82 h 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" h="82">
                      <a:moveTo>
                        <a:pt x="34" y="10"/>
                      </a:moveTo>
                      <a:lnTo>
                        <a:pt x="41" y="16"/>
                      </a:lnTo>
                      <a:lnTo>
                        <a:pt x="49" y="21"/>
                      </a:lnTo>
                      <a:lnTo>
                        <a:pt x="58" y="18"/>
                      </a:lnTo>
                      <a:lnTo>
                        <a:pt x="68" y="8"/>
                      </a:lnTo>
                      <a:lnTo>
                        <a:pt x="73" y="1"/>
                      </a:lnTo>
                      <a:lnTo>
                        <a:pt x="78" y="0"/>
                      </a:lnTo>
                      <a:lnTo>
                        <a:pt x="80" y="5"/>
                      </a:lnTo>
                      <a:lnTo>
                        <a:pt x="79" y="15"/>
                      </a:lnTo>
                      <a:lnTo>
                        <a:pt x="78" y="17"/>
                      </a:lnTo>
                      <a:lnTo>
                        <a:pt x="78" y="19"/>
                      </a:lnTo>
                      <a:lnTo>
                        <a:pt x="77" y="22"/>
                      </a:lnTo>
                      <a:lnTo>
                        <a:pt x="78" y="24"/>
                      </a:lnTo>
                      <a:lnTo>
                        <a:pt x="80" y="28"/>
                      </a:lnTo>
                      <a:lnTo>
                        <a:pt x="86" y="29"/>
                      </a:lnTo>
                      <a:lnTo>
                        <a:pt x="95" y="30"/>
                      </a:lnTo>
                      <a:lnTo>
                        <a:pt x="108" y="30"/>
                      </a:lnTo>
                      <a:lnTo>
                        <a:pt x="111" y="31"/>
                      </a:lnTo>
                      <a:lnTo>
                        <a:pt x="110" y="36"/>
                      </a:lnTo>
                      <a:lnTo>
                        <a:pt x="107" y="40"/>
                      </a:lnTo>
                      <a:lnTo>
                        <a:pt x="97" y="45"/>
                      </a:lnTo>
                      <a:lnTo>
                        <a:pt x="91" y="47"/>
                      </a:lnTo>
                      <a:lnTo>
                        <a:pt x="84" y="48"/>
                      </a:lnTo>
                      <a:lnTo>
                        <a:pt x="81" y="53"/>
                      </a:lnTo>
                      <a:lnTo>
                        <a:pt x="86" y="63"/>
                      </a:lnTo>
                      <a:lnTo>
                        <a:pt x="89" y="71"/>
                      </a:lnTo>
                      <a:lnTo>
                        <a:pt x="87" y="77"/>
                      </a:lnTo>
                      <a:lnTo>
                        <a:pt x="83" y="78"/>
                      </a:lnTo>
                      <a:lnTo>
                        <a:pt x="78" y="75"/>
                      </a:lnTo>
                      <a:lnTo>
                        <a:pt x="72" y="68"/>
                      </a:lnTo>
                      <a:lnTo>
                        <a:pt x="66" y="63"/>
                      </a:lnTo>
                      <a:lnTo>
                        <a:pt x="61" y="61"/>
                      </a:lnTo>
                      <a:lnTo>
                        <a:pt x="55" y="61"/>
                      </a:lnTo>
                      <a:lnTo>
                        <a:pt x="50" y="63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39" y="74"/>
                      </a:lnTo>
                      <a:lnTo>
                        <a:pt x="31" y="82"/>
                      </a:lnTo>
                      <a:lnTo>
                        <a:pt x="24" y="81"/>
                      </a:lnTo>
                      <a:lnTo>
                        <a:pt x="20" y="76"/>
                      </a:lnTo>
                      <a:lnTo>
                        <a:pt x="23" y="69"/>
                      </a:lnTo>
                      <a:lnTo>
                        <a:pt x="26" y="62"/>
                      </a:lnTo>
                      <a:lnTo>
                        <a:pt x="25" y="55"/>
                      </a:lnTo>
                      <a:lnTo>
                        <a:pt x="19" y="49"/>
                      </a:lnTo>
                      <a:lnTo>
                        <a:pt x="10" y="46"/>
                      </a:ln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6" y="33"/>
                      </a:lnTo>
                      <a:lnTo>
                        <a:pt x="15" y="33"/>
                      </a:lnTo>
                      <a:lnTo>
                        <a:pt x="23" y="31"/>
                      </a:lnTo>
                      <a:lnTo>
                        <a:pt x="25" y="25"/>
                      </a:lnTo>
                      <a:lnTo>
                        <a:pt x="19" y="15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1" name="Freeform 408"/>
                <p:cNvSpPr>
                  <a:spLocks/>
                </p:cNvSpPr>
                <p:nvPr/>
              </p:nvSpPr>
              <p:spPr bwMode="auto">
                <a:xfrm>
                  <a:off x="2476" y="2003"/>
                  <a:ext cx="14" cy="30"/>
                </a:xfrm>
                <a:custGeom>
                  <a:avLst/>
                  <a:gdLst>
                    <a:gd name="T0" fmla="*/ 0 w 29"/>
                    <a:gd name="T1" fmla="*/ 34 h 60"/>
                    <a:gd name="T2" fmla="*/ 2 w 29"/>
                    <a:gd name="T3" fmla="*/ 25 h 60"/>
                    <a:gd name="T4" fmla="*/ 7 w 29"/>
                    <a:gd name="T5" fmla="*/ 15 h 60"/>
                    <a:gd name="T6" fmla="*/ 13 w 29"/>
                    <a:gd name="T7" fmla="*/ 7 h 60"/>
                    <a:gd name="T8" fmla="*/ 18 w 29"/>
                    <a:gd name="T9" fmla="*/ 3 h 60"/>
                    <a:gd name="T10" fmla="*/ 24 w 29"/>
                    <a:gd name="T11" fmla="*/ 0 h 60"/>
                    <a:gd name="T12" fmla="*/ 28 w 29"/>
                    <a:gd name="T13" fmla="*/ 0 h 60"/>
                    <a:gd name="T14" fmla="*/ 29 w 29"/>
                    <a:gd name="T15" fmla="*/ 3 h 60"/>
                    <a:gd name="T16" fmla="*/ 28 w 29"/>
                    <a:gd name="T17" fmla="*/ 6 h 60"/>
                    <a:gd name="T18" fmla="*/ 23 w 29"/>
                    <a:gd name="T19" fmla="*/ 13 h 60"/>
                    <a:gd name="T20" fmla="*/ 18 w 29"/>
                    <a:gd name="T21" fmla="*/ 25 h 60"/>
                    <a:gd name="T22" fmla="*/ 14 w 29"/>
                    <a:gd name="T23" fmla="*/ 38 h 60"/>
                    <a:gd name="T24" fmla="*/ 10 w 29"/>
                    <a:gd name="T25" fmla="*/ 51 h 60"/>
                    <a:gd name="T26" fmla="*/ 9 w 29"/>
                    <a:gd name="T27" fmla="*/ 56 h 60"/>
                    <a:gd name="T28" fmla="*/ 7 w 29"/>
                    <a:gd name="T29" fmla="*/ 59 h 60"/>
                    <a:gd name="T30" fmla="*/ 3 w 29"/>
                    <a:gd name="T31" fmla="*/ 60 h 60"/>
                    <a:gd name="T32" fmla="*/ 0 w 29"/>
                    <a:gd name="T33" fmla="*/ 60 h 60"/>
                    <a:gd name="T34" fmla="*/ 0 w 29"/>
                    <a:gd name="T35" fmla="*/ 34 h 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60"/>
                    <a:gd name="T56" fmla="*/ 29 w 29"/>
                    <a:gd name="T57" fmla="*/ 60 h 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60">
                      <a:moveTo>
                        <a:pt x="0" y="34"/>
                      </a:moveTo>
                      <a:lnTo>
                        <a:pt x="2" y="25"/>
                      </a:lnTo>
                      <a:lnTo>
                        <a:pt x="7" y="15"/>
                      </a:lnTo>
                      <a:lnTo>
                        <a:pt x="13" y="7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3" y="13"/>
                      </a:lnTo>
                      <a:lnTo>
                        <a:pt x="18" y="25"/>
                      </a:lnTo>
                      <a:lnTo>
                        <a:pt x="14" y="38"/>
                      </a:lnTo>
                      <a:lnTo>
                        <a:pt x="10" y="51"/>
                      </a:lnTo>
                      <a:lnTo>
                        <a:pt x="9" y="56"/>
                      </a:lnTo>
                      <a:lnTo>
                        <a:pt x="7" y="59"/>
                      </a:lnTo>
                      <a:lnTo>
                        <a:pt x="3" y="60"/>
                      </a:lnTo>
                      <a:lnTo>
                        <a:pt x="0" y="6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2" name="Freeform 409"/>
                <p:cNvSpPr>
                  <a:spLocks/>
                </p:cNvSpPr>
                <p:nvPr/>
              </p:nvSpPr>
              <p:spPr bwMode="auto">
                <a:xfrm>
                  <a:off x="2436" y="1973"/>
                  <a:ext cx="40" cy="60"/>
                </a:xfrm>
                <a:custGeom>
                  <a:avLst/>
                  <a:gdLst>
                    <a:gd name="T0" fmla="*/ 80 w 80"/>
                    <a:gd name="T1" fmla="*/ 120 h 120"/>
                    <a:gd name="T2" fmla="*/ 76 w 80"/>
                    <a:gd name="T3" fmla="*/ 120 h 120"/>
                    <a:gd name="T4" fmla="*/ 73 w 80"/>
                    <a:gd name="T5" fmla="*/ 118 h 120"/>
                    <a:gd name="T6" fmla="*/ 70 w 80"/>
                    <a:gd name="T7" fmla="*/ 117 h 120"/>
                    <a:gd name="T8" fmla="*/ 68 w 80"/>
                    <a:gd name="T9" fmla="*/ 113 h 120"/>
                    <a:gd name="T10" fmla="*/ 66 w 80"/>
                    <a:gd name="T11" fmla="*/ 109 h 120"/>
                    <a:gd name="T12" fmla="*/ 60 w 80"/>
                    <a:gd name="T13" fmla="*/ 104 h 120"/>
                    <a:gd name="T14" fmla="*/ 53 w 80"/>
                    <a:gd name="T15" fmla="*/ 98 h 120"/>
                    <a:gd name="T16" fmla="*/ 47 w 80"/>
                    <a:gd name="T17" fmla="*/ 93 h 120"/>
                    <a:gd name="T18" fmla="*/ 38 w 80"/>
                    <a:gd name="T19" fmla="*/ 88 h 120"/>
                    <a:gd name="T20" fmla="*/ 30 w 80"/>
                    <a:gd name="T21" fmla="*/ 83 h 120"/>
                    <a:gd name="T22" fmla="*/ 23 w 80"/>
                    <a:gd name="T23" fmla="*/ 79 h 120"/>
                    <a:gd name="T24" fmla="*/ 18 w 80"/>
                    <a:gd name="T25" fmla="*/ 77 h 120"/>
                    <a:gd name="T26" fmla="*/ 5 w 80"/>
                    <a:gd name="T27" fmla="*/ 71 h 120"/>
                    <a:gd name="T28" fmla="*/ 0 w 80"/>
                    <a:gd name="T29" fmla="*/ 66 h 120"/>
                    <a:gd name="T30" fmla="*/ 2 w 80"/>
                    <a:gd name="T31" fmla="*/ 62 h 120"/>
                    <a:gd name="T32" fmla="*/ 7 w 80"/>
                    <a:gd name="T33" fmla="*/ 58 h 120"/>
                    <a:gd name="T34" fmla="*/ 12 w 80"/>
                    <a:gd name="T35" fmla="*/ 56 h 120"/>
                    <a:gd name="T36" fmla="*/ 18 w 80"/>
                    <a:gd name="T37" fmla="*/ 52 h 120"/>
                    <a:gd name="T38" fmla="*/ 23 w 80"/>
                    <a:gd name="T39" fmla="*/ 47 h 120"/>
                    <a:gd name="T40" fmla="*/ 30 w 80"/>
                    <a:gd name="T41" fmla="*/ 41 h 120"/>
                    <a:gd name="T42" fmla="*/ 36 w 80"/>
                    <a:gd name="T43" fmla="*/ 34 h 120"/>
                    <a:gd name="T44" fmla="*/ 42 w 80"/>
                    <a:gd name="T45" fmla="*/ 28 h 120"/>
                    <a:gd name="T46" fmla="*/ 45 w 80"/>
                    <a:gd name="T47" fmla="*/ 22 h 120"/>
                    <a:gd name="T48" fmla="*/ 47 w 80"/>
                    <a:gd name="T49" fmla="*/ 17 h 120"/>
                    <a:gd name="T50" fmla="*/ 49 w 80"/>
                    <a:gd name="T51" fmla="*/ 9 h 120"/>
                    <a:gd name="T52" fmla="*/ 52 w 80"/>
                    <a:gd name="T53" fmla="*/ 3 h 120"/>
                    <a:gd name="T54" fmla="*/ 57 w 80"/>
                    <a:gd name="T55" fmla="*/ 0 h 120"/>
                    <a:gd name="T56" fmla="*/ 63 w 80"/>
                    <a:gd name="T57" fmla="*/ 3 h 120"/>
                    <a:gd name="T58" fmla="*/ 66 w 80"/>
                    <a:gd name="T59" fmla="*/ 6 h 120"/>
                    <a:gd name="T60" fmla="*/ 70 w 80"/>
                    <a:gd name="T61" fmla="*/ 10 h 120"/>
                    <a:gd name="T62" fmla="*/ 75 w 80"/>
                    <a:gd name="T63" fmla="*/ 14 h 120"/>
                    <a:gd name="T64" fmla="*/ 80 w 80"/>
                    <a:gd name="T65" fmla="*/ 19 h 120"/>
                    <a:gd name="T66" fmla="*/ 80 w 80"/>
                    <a:gd name="T67" fmla="*/ 42 h 120"/>
                    <a:gd name="T68" fmla="*/ 75 w 80"/>
                    <a:gd name="T69" fmla="*/ 38 h 120"/>
                    <a:gd name="T70" fmla="*/ 71 w 80"/>
                    <a:gd name="T71" fmla="*/ 35 h 120"/>
                    <a:gd name="T72" fmla="*/ 67 w 80"/>
                    <a:gd name="T73" fmla="*/ 30 h 120"/>
                    <a:gd name="T74" fmla="*/ 63 w 80"/>
                    <a:gd name="T75" fmla="*/ 23 h 120"/>
                    <a:gd name="T76" fmla="*/ 61 w 80"/>
                    <a:gd name="T77" fmla="*/ 29 h 120"/>
                    <a:gd name="T78" fmla="*/ 58 w 80"/>
                    <a:gd name="T79" fmla="*/ 35 h 120"/>
                    <a:gd name="T80" fmla="*/ 53 w 80"/>
                    <a:gd name="T81" fmla="*/ 41 h 120"/>
                    <a:gd name="T82" fmla="*/ 48 w 80"/>
                    <a:gd name="T83" fmla="*/ 45 h 120"/>
                    <a:gd name="T84" fmla="*/ 42 w 80"/>
                    <a:gd name="T85" fmla="*/ 51 h 120"/>
                    <a:gd name="T86" fmla="*/ 36 w 80"/>
                    <a:gd name="T87" fmla="*/ 57 h 120"/>
                    <a:gd name="T88" fmla="*/ 30 w 80"/>
                    <a:gd name="T89" fmla="*/ 62 h 120"/>
                    <a:gd name="T90" fmla="*/ 25 w 80"/>
                    <a:gd name="T91" fmla="*/ 65 h 120"/>
                    <a:gd name="T92" fmla="*/ 33 w 80"/>
                    <a:gd name="T93" fmla="*/ 70 h 120"/>
                    <a:gd name="T94" fmla="*/ 41 w 80"/>
                    <a:gd name="T95" fmla="*/ 73 h 120"/>
                    <a:gd name="T96" fmla="*/ 47 w 80"/>
                    <a:gd name="T97" fmla="*/ 78 h 120"/>
                    <a:gd name="T98" fmla="*/ 53 w 80"/>
                    <a:gd name="T99" fmla="*/ 81 h 120"/>
                    <a:gd name="T100" fmla="*/ 60 w 80"/>
                    <a:gd name="T101" fmla="*/ 83 h 120"/>
                    <a:gd name="T102" fmla="*/ 66 w 80"/>
                    <a:gd name="T103" fmla="*/ 87 h 120"/>
                    <a:gd name="T104" fmla="*/ 73 w 80"/>
                    <a:gd name="T105" fmla="*/ 90 h 120"/>
                    <a:gd name="T106" fmla="*/ 80 w 80"/>
                    <a:gd name="T107" fmla="*/ 94 h 120"/>
                    <a:gd name="T108" fmla="*/ 80 w 80"/>
                    <a:gd name="T109" fmla="*/ 120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120"/>
                    <a:gd name="T167" fmla="*/ 80 w 80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120">
                      <a:moveTo>
                        <a:pt x="80" y="120"/>
                      </a:moveTo>
                      <a:lnTo>
                        <a:pt x="76" y="120"/>
                      </a:lnTo>
                      <a:lnTo>
                        <a:pt x="73" y="118"/>
                      </a:lnTo>
                      <a:lnTo>
                        <a:pt x="70" y="117"/>
                      </a:lnTo>
                      <a:lnTo>
                        <a:pt x="68" y="113"/>
                      </a:lnTo>
                      <a:lnTo>
                        <a:pt x="66" y="109"/>
                      </a:lnTo>
                      <a:lnTo>
                        <a:pt x="60" y="104"/>
                      </a:lnTo>
                      <a:lnTo>
                        <a:pt x="53" y="98"/>
                      </a:lnTo>
                      <a:lnTo>
                        <a:pt x="47" y="93"/>
                      </a:lnTo>
                      <a:lnTo>
                        <a:pt x="38" y="88"/>
                      </a:lnTo>
                      <a:lnTo>
                        <a:pt x="30" y="83"/>
                      </a:lnTo>
                      <a:lnTo>
                        <a:pt x="23" y="79"/>
                      </a:lnTo>
                      <a:lnTo>
                        <a:pt x="18" y="77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2" y="62"/>
                      </a:lnTo>
                      <a:lnTo>
                        <a:pt x="7" y="58"/>
                      </a:lnTo>
                      <a:lnTo>
                        <a:pt x="12" y="56"/>
                      </a:lnTo>
                      <a:lnTo>
                        <a:pt x="18" y="52"/>
                      </a:lnTo>
                      <a:lnTo>
                        <a:pt x="23" y="47"/>
                      </a:lnTo>
                      <a:lnTo>
                        <a:pt x="30" y="41"/>
                      </a:lnTo>
                      <a:lnTo>
                        <a:pt x="36" y="34"/>
                      </a:lnTo>
                      <a:lnTo>
                        <a:pt x="42" y="28"/>
                      </a:lnTo>
                      <a:lnTo>
                        <a:pt x="45" y="22"/>
                      </a:lnTo>
                      <a:lnTo>
                        <a:pt x="47" y="17"/>
                      </a:lnTo>
                      <a:lnTo>
                        <a:pt x="49" y="9"/>
                      </a:lnTo>
                      <a:lnTo>
                        <a:pt x="52" y="3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66" y="6"/>
                      </a:lnTo>
                      <a:lnTo>
                        <a:pt x="70" y="10"/>
                      </a:lnTo>
                      <a:lnTo>
                        <a:pt x="75" y="14"/>
                      </a:lnTo>
                      <a:lnTo>
                        <a:pt x="80" y="19"/>
                      </a:lnTo>
                      <a:lnTo>
                        <a:pt x="80" y="42"/>
                      </a:lnTo>
                      <a:lnTo>
                        <a:pt x="75" y="38"/>
                      </a:lnTo>
                      <a:lnTo>
                        <a:pt x="71" y="35"/>
                      </a:lnTo>
                      <a:lnTo>
                        <a:pt x="67" y="30"/>
                      </a:lnTo>
                      <a:lnTo>
                        <a:pt x="63" y="23"/>
                      </a:lnTo>
                      <a:lnTo>
                        <a:pt x="61" y="29"/>
                      </a:lnTo>
                      <a:lnTo>
                        <a:pt x="58" y="35"/>
                      </a:lnTo>
                      <a:lnTo>
                        <a:pt x="53" y="41"/>
                      </a:lnTo>
                      <a:lnTo>
                        <a:pt x="48" y="45"/>
                      </a:lnTo>
                      <a:lnTo>
                        <a:pt x="42" y="51"/>
                      </a:lnTo>
                      <a:lnTo>
                        <a:pt x="36" y="57"/>
                      </a:lnTo>
                      <a:lnTo>
                        <a:pt x="30" y="62"/>
                      </a:lnTo>
                      <a:lnTo>
                        <a:pt x="25" y="65"/>
                      </a:lnTo>
                      <a:lnTo>
                        <a:pt x="33" y="70"/>
                      </a:lnTo>
                      <a:lnTo>
                        <a:pt x="41" y="73"/>
                      </a:lnTo>
                      <a:lnTo>
                        <a:pt x="47" y="78"/>
                      </a:lnTo>
                      <a:lnTo>
                        <a:pt x="53" y="81"/>
                      </a:lnTo>
                      <a:lnTo>
                        <a:pt x="60" y="83"/>
                      </a:lnTo>
                      <a:lnTo>
                        <a:pt x="66" y="87"/>
                      </a:lnTo>
                      <a:lnTo>
                        <a:pt x="73" y="90"/>
                      </a:lnTo>
                      <a:lnTo>
                        <a:pt x="80" y="94"/>
                      </a:lnTo>
                      <a:lnTo>
                        <a:pt x="8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13" name="Freeform 410"/>
                <p:cNvSpPr>
                  <a:spLocks/>
                </p:cNvSpPr>
                <p:nvPr/>
              </p:nvSpPr>
              <p:spPr bwMode="auto">
                <a:xfrm>
                  <a:off x="2476" y="1982"/>
                  <a:ext cx="10" cy="13"/>
                </a:xfrm>
                <a:custGeom>
                  <a:avLst/>
                  <a:gdLst>
                    <a:gd name="T0" fmla="*/ 0 w 21"/>
                    <a:gd name="T1" fmla="*/ 0 h 25"/>
                    <a:gd name="T2" fmla="*/ 5 w 21"/>
                    <a:gd name="T3" fmla="*/ 4 h 25"/>
                    <a:gd name="T4" fmla="*/ 8 w 21"/>
                    <a:gd name="T5" fmla="*/ 8 h 25"/>
                    <a:gd name="T6" fmla="*/ 13 w 21"/>
                    <a:gd name="T7" fmla="*/ 10 h 25"/>
                    <a:gd name="T8" fmla="*/ 16 w 21"/>
                    <a:gd name="T9" fmla="*/ 13 h 25"/>
                    <a:gd name="T10" fmla="*/ 21 w 21"/>
                    <a:gd name="T11" fmla="*/ 17 h 25"/>
                    <a:gd name="T12" fmla="*/ 18 w 21"/>
                    <a:gd name="T13" fmla="*/ 22 h 25"/>
                    <a:gd name="T14" fmla="*/ 11 w 21"/>
                    <a:gd name="T15" fmla="*/ 25 h 25"/>
                    <a:gd name="T16" fmla="*/ 6 w 21"/>
                    <a:gd name="T17" fmla="*/ 25 h 25"/>
                    <a:gd name="T18" fmla="*/ 5 w 21"/>
                    <a:gd name="T19" fmla="*/ 24 h 25"/>
                    <a:gd name="T20" fmla="*/ 2 w 21"/>
                    <a:gd name="T21" fmla="*/ 24 h 25"/>
                    <a:gd name="T22" fmla="*/ 1 w 21"/>
                    <a:gd name="T23" fmla="*/ 23 h 25"/>
                    <a:gd name="T24" fmla="*/ 0 w 21"/>
                    <a:gd name="T25" fmla="*/ 23 h 25"/>
                    <a:gd name="T26" fmla="*/ 0 w 2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25"/>
                    <a:gd name="T44" fmla="*/ 21 w 2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0"/>
                      </a:lnTo>
                      <a:lnTo>
                        <a:pt x="16" y="13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865" name="Group 411"/>
            <p:cNvGrpSpPr>
              <a:grpSpLocks/>
            </p:cNvGrpSpPr>
            <p:nvPr/>
          </p:nvGrpSpPr>
          <p:grpSpPr bwMode="auto">
            <a:xfrm>
              <a:off x="2928" y="1584"/>
              <a:ext cx="449" cy="414"/>
              <a:chOff x="2408" y="1786"/>
              <a:chExt cx="449" cy="414"/>
            </a:xfrm>
          </p:grpSpPr>
          <p:sp>
            <p:nvSpPr>
              <p:cNvPr id="22660" name="Freeform 412"/>
              <p:cNvSpPr>
                <a:spLocks/>
              </p:cNvSpPr>
              <p:nvPr/>
            </p:nvSpPr>
            <p:spPr bwMode="auto">
              <a:xfrm>
                <a:off x="2476" y="1786"/>
                <a:ext cx="381" cy="414"/>
              </a:xfrm>
              <a:custGeom>
                <a:avLst/>
                <a:gdLst>
                  <a:gd name="T0" fmla="*/ 0 w 762"/>
                  <a:gd name="T1" fmla="*/ 538 h 828"/>
                  <a:gd name="T2" fmla="*/ 47 w 762"/>
                  <a:gd name="T3" fmla="*/ 463 h 828"/>
                  <a:gd name="T4" fmla="*/ 109 w 762"/>
                  <a:gd name="T5" fmla="*/ 491 h 828"/>
                  <a:gd name="T6" fmla="*/ 146 w 762"/>
                  <a:gd name="T7" fmla="*/ 566 h 828"/>
                  <a:gd name="T8" fmla="*/ 134 w 762"/>
                  <a:gd name="T9" fmla="*/ 632 h 828"/>
                  <a:gd name="T10" fmla="*/ 56 w 762"/>
                  <a:gd name="T11" fmla="*/ 683 h 828"/>
                  <a:gd name="T12" fmla="*/ 119 w 762"/>
                  <a:gd name="T13" fmla="*/ 828 h 828"/>
                  <a:gd name="T14" fmla="*/ 265 w 762"/>
                  <a:gd name="T15" fmla="*/ 757 h 828"/>
                  <a:gd name="T16" fmla="*/ 236 w 762"/>
                  <a:gd name="T17" fmla="*/ 667 h 828"/>
                  <a:gd name="T18" fmla="*/ 287 w 762"/>
                  <a:gd name="T19" fmla="*/ 622 h 828"/>
                  <a:gd name="T20" fmla="*/ 386 w 762"/>
                  <a:gd name="T21" fmla="*/ 629 h 828"/>
                  <a:gd name="T22" fmla="*/ 424 w 762"/>
                  <a:gd name="T23" fmla="*/ 665 h 828"/>
                  <a:gd name="T24" fmla="*/ 400 w 762"/>
                  <a:gd name="T25" fmla="*/ 757 h 828"/>
                  <a:gd name="T26" fmla="*/ 567 w 762"/>
                  <a:gd name="T27" fmla="*/ 804 h 828"/>
                  <a:gd name="T28" fmla="*/ 598 w 762"/>
                  <a:gd name="T29" fmla="*/ 667 h 828"/>
                  <a:gd name="T30" fmla="*/ 529 w 762"/>
                  <a:gd name="T31" fmla="*/ 625 h 828"/>
                  <a:gd name="T32" fmla="*/ 514 w 762"/>
                  <a:gd name="T33" fmla="*/ 537 h 828"/>
                  <a:gd name="T34" fmla="*/ 530 w 762"/>
                  <a:gd name="T35" fmla="*/ 470 h 828"/>
                  <a:gd name="T36" fmla="*/ 597 w 762"/>
                  <a:gd name="T37" fmla="*/ 448 h 828"/>
                  <a:gd name="T38" fmla="*/ 638 w 762"/>
                  <a:gd name="T39" fmla="*/ 524 h 828"/>
                  <a:gd name="T40" fmla="*/ 762 w 762"/>
                  <a:gd name="T41" fmla="*/ 380 h 828"/>
                  <a:gd name="T42" fmla="*/ 638 w 762"/>
                  <a:gd name="T43" fmla="*/ 273 h 828"/>
                  <a:gd name="T44" fmla="*/ 586 w 762"/>
                  <a:gd name="T45" fmla="*/ 317 h 828"/>
                  <a:gd name="T46" fmla="*/ 501 w 762"/>
                  <a:gd name="T47" fmla="*/ 286 h 828"/>
                  <a:gd name="T48" fmla="*/ 508 w 762"/>
                  <a:gd name="T49" fmla="*/ 199 h 828"/>
                  <a:gd name="T50" fmla="*/ 571 w 762"/>
                  <a:gd name="T51" fmla="*/ 149 h 828"/>
                  <a:gd name="T52" fmla="*/ 528 w 762"/>
                  <a:gd name="T53" fmla="*/ 0 h 828"/>
                  <a:gd name="T54" fmla="*/ 362 w 762"/>
                  <a:gd name="T55" fmla="*/ 60 h 828"/>
                  <a:gd name="T56" fmla="*/ 382 w 762"/>
                  <a:gd name="T57" fmla="*/ 151 h 828"/>
                  <a:gd name="T58" fmla="*/ 320 w 762"/>
                  <a:gd name="T59" fmla="*/ 197 h 828"/>
                  <a:gd name="T60" fmla="*/ 220 w 762"/>
                  <a:gd name="T61" fmla="*/ 163 h 828"/>
                  <a:gd name="T62" fmla="*/ 202 w 762"/>
                  <a:gd name="T63" fmla="*/ 44 h 828"/>
                  <a:gd name="T64" fmla="*/ 34 w 762"/>
                  <a:gd name="T65" fmla="*/ 43 h 828"/>
                  <a:gd name="T66" fmla="*/ 64 w 762"/>
                  <a:gd name="T67" fmla="*/ 204 h 828"/>
                  <a:gd name="T68" fmla="*/ 132 w 762"/>
                  <a:gd name="T69" fmla="*/ 194 h 828"/>
                  <a:gd name="T70" fmla="*/ 128 w 762"/>
                  <a:gd name="T71" fmla="*/ 331 h 828"/>
                  <a:gd name="T72" fmla="*/ 31 w 762"/>
                  <a:gd name="T73" fmla="*/ 363 h 828"/>
                  <a:gd name="T74" fmla="*/ 0 w 762"/>
                  <a:gd name="T75" fmla="*/ 352 h 828"/>
                  <a:gd name="T76" fmla="*/ 0 w 762"/>
                  <a:gd name="T77" fmla="*/ 392 h 828"/>
                  <a:gd name="T78" fmla="*/ 0 w 762"/>
                  <a:gd name="T79" fmla="*/ 415 h 828"/>
                  <a:gd name="T80" fmla="*/ 0 w 762"/>
                  <a:gd name="T81" fmla="*/ 467 h 828"/>
                  <a:gd name="T82" fmla="*/ 0 w 762"/>
                  <a:gd name="T83" fmla="*/ 493 h 828"/>
                  <a:gd name="T84" fmla="*/ 0 w 762"/>
                  <a:gd name="T85" fmla="*/ 538 h 8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62"/>
                  <a:gd name="T130" fmla="*/ 0 h 828"/>
                  <a:gd name="T131" fmla="*/ 762 w 762"/>
                  <a:gd name="T132" fmla="*/ 828 h 8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62" h="828">
                    <a:moveTo>
                      <a:pt x="0" y="538"/>
                    </a:moveTo>
                    <a:lnTo>
                      <a:pt x="47" y="463"/>
                    </a:lnTo>
                    <a:lnTo>
                      <a:pt x="109" y="491"/>
                    </a:lnTo>
                    <a:lnTo>
                      <a:pt x="146" y="566"/>
                    </a:lnTo>
                    <a:lnTo>
                      <a:pt x="134" y="632"/>
                    </a:lnTo>
                    <a:lnTo>
                      <a:pt x="56" y="683"/>
                    </a:lnTo>
                    <a:lnTo>
                      <a:pt x="119" y="828"/>
                    </a:lnTo>
                    <a:lnTo>
                      <a:pt x="265" y="757"/>
                    </a:lnTo>
                    <a:lnTo>
                      <a:pt x="236" y="667"/>
                    </a:lnTo>
                    <a:lnTo>
                      <a:pt x="287" y="622"/>
                    </a:lnTo>
                    <a:lnTo>
                      <a:pt x="386" y="629"/>
                    </a:lnTo>
                    <a:lnTo>
                      <a:pt x="424" y="665"/>
                    </a:lnTo>
                    <a:lnTo>
                      <a:pt x="400" y="757"/>
                    </a:lnTo>
                    <a:lnTo>
                      <a:pt x="567" y="804"/>
                    </a:lnTo>
                    <a:lnTo>
                      <a:pt x="598" y="667"/>
                    </a:lnTo>
                    <a:lnTo>
                      <a:pt x="529" y="625"/>
                    </a:lnTo>
                    <a:lnTo>
                      <a:pt x="514" y="537"/>
                    </a:lnTo>
                    <a:lnTo>
                      <a:pt x="530" y="470"/>
                    </a:lnTo>
                    <a:lnTo>
                      <a:pt x="597" y="448"/>
                    </a:lnTo>
                    <a:lnTo>
                      <a:pt x="638" y="524"/>
                    </a:lnTo>
                    <a:lnTo>
                      <a:pt x="762" y="380"/>
                    </a:lnTo>
                    <a:lnTo>
                      <a:pt x="638" y="273"/>
                    </a:lnTo>
                    <a:lnTo>
                      <a:pt x="586" y="317"/>
                    </a:lnTo>
                    <a:lnTo>
                      <a:pt x="501" y="286"/>
                    </a:lnTo>
                    <a:lnTo>
                      <a:pt x="508" y="199"/>
                    </a:lnTo>
                    <a:lnTo>
                      <a:pt x="571" y="149"/>
                    </a:lnTo>
                    <a:lnTo>
                      <a:pt x="528" y="0"/>
                    </a:lnTo>
                    <a:lnTo>
                      <a:pt x="362" y="60"/>
                    </a:lnTo>
                    <a:lnTo>
                      <a:pt x="382" y="151"/>
                    </a:lnTo>
                    <a:lnTo>
                      <a:pt x="320" y="197"/>
                    </a:lnTo>
                    <a:lnTo>
                      <a:pt x="220" y="163"/>
                    </a:lnTo>
                    <a:lnTo>
                      <a:pt x="202" y="44"/>
                    </a:lnTo>
                    <a:lnTo>
                      <a:pt x="34" y="43"/>
                    </a:lnTo>
                    <a:lnTo>
                      <a:pt x="64" y="204"/>
                    </a:lnTo>
                    <a:lnTo>
                      <a:pt x="132" y="194"/>
                    </a:lnTo>
                    <a:lnTo>
                      <a:pt x="128" y="331"/>
                    </a:lnTo>
                    <a:lnTo>
                      <a:pt x="31" y="363"/>
                    </a:lnTo>
                    <a:lnTo>
                      <a:pt x="0" y="352"/>
                    </a:lnTo>
                    <a:lnTo>
                      <a:pt x="0" y="392"/>
                    </a:lnTo>
                    <a:lnTo>
                      <a:pt x="0" y="415"/>
                    </a:lnTo>
                    <a:lnTo>
                      <a:pt x="0" y="467"/>
                    </a:lnTo>
                    <a:lnTo>
                      <a:pt x="0" y="49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67" name="Group 413"/>
              <p:cNvGrpSpPr>
                <a:grpSpLocks/>
              </p:cNvGrpSpPr>
              <p:nvPr/>
            </p:nvGrpSpPr>
            <p:grpSpPr bwMode="auto">
              <a:xfrm>
                <a:off x="2408" y="1814"/>
                <a:ext cx="423" cy="361"/>
                <a:chOff x="2408" y="1814"/>
                <a:chExt cx="423" cy="361"/>
              </a:xfrm>
            </p:grpSpPr>
            <p:sp>
              <p:nvSpPr>
                <p:cNvPr id="22662" name="Freeform 414"/>
                <p:cNvSpPr>
                  <a:spLocks/>
                </p:cNvSpPr>
                <p:nvPr/>
              </p:nvSpPr>
              <p:spPr bwMode="auto">
                <a:xfrm>
                  <a:off x="2408" y="1952"/>
                  <a:ext cx="68" cy="103"/>
                </a:xfrm>
                <a:custGeom>
                  <a:avLst/>
                  <a:gdLst>
                    <a:gd name="T0" fmla="*/ 136 w 136"/>
                    <a:gd name="T1" fmla="*/ 206 h 206"/>
                    <a:gd name="T2" fmla="*/ 0 w 136"/>
                    <a:gd name="T3" fmla="*/ 124 h 206"/>
                    <a:gd name="T4" fmla="*/ 86 w 136"/>
                    <a:gd name="T5" fmla="*/ 0 h 206"/>
                    <a:gd name="T6" fmla="*/ 136 w 136"/>
                    <a:gd name="T7" fmla="*/ 20 h 206"/>
                    <a:gd name="T8" fmla="*/ 136 w 136"/>
                    <a:gd name="T9" fmla="*/ 60 h 206"/>
                    <a:gd name="T10" fmla="*/ 136 w 136"/>
                    <a:gd name="T11" fmla="*/ 83 h 206"/>
                    <a:gd name="T12" fmla="*/ 136 w 136"/>
                    <a:gd name="T13" fmla="*/ 135 h 206"/>
                    <a:gd name="T14" fmla="*/ 136 w 136"/>
                    <a:gd name="T15" fmla="*/ 161 h 206"/>
                    <a:gd name="T16" fmla="*/ 136 w 136"/>
                    <a:gd name="T17" fmla="*/ 206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6"/>
                    <a:gd name="T28" fmla="*/ 0 h 206"/>
                    <a:gd name="T29" fmla="*/ 136 w 136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6" h="206">
                      <a:moveTo>
                        <a:pt x="136" y="206"/>
                      </a:moveTo>
                      <a:lnTo>
                        <a:pt x="0" y="124"/>
                      </a:lnTo>
                      <a:lnTo>
                        <a:pt x="86" y="0"/>
                      </a:lnTo>
                      <a:lnTo>
                        <a:pt x="136" y="20"/>
                      </a:lnTo>
                      <a:lnTo>
                        <a:pt x="136" y="60"/>
                      </a:lnTo>
                      <a:lnTo>
                        <a:pt x="136" y="83"/>
                      </a:lnTo>
                      <a:lnTo>
                        <a:pt x="136" y="135"/>
                      </a:lnTo>
                      <a:lnTo>
                        <a:pt x="136" y="161"/>
                      </a:lnTo>
                      <a:lnTo>
                        <a:pt x="136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3" name="Freeform 415"/>
                <p:cNvSpPr>
                  <a:spLocks/>
                </p:cNvSpPr>
                <p:nvPr/>
              </p:nvSpPr>
              <p:spPr bwMode="auto">
                <a:xfrm>
                  <a:off x="2552" y="1862"/>
                  <a:ext cx="144" cy="123"/>
                </a:xfrm>
                <a:custGeom>
                  <a:avLst/>
                  <a:gdLst>
                    <a:gd name="T0" fmla="*/ 5 w 288"/>
                    <a:gd name="T1" fmla="*/ 43 h 247"/>
                    <a:gd name="T2" fmla="*/ 23 w 288"/>
                    <a:gd name="T3" fmla="*/ 95 h 247"/>
                    <a:gd name="T4" fmla="*/ 51 w 288"/>
                    <a:gd name="T5" fmla="*/ 163 h 247"/>
                    <a:gd name="T6" fmla="*/ 79 w 288"/>
                    <a:gd name="T7" fmla="*/ 222 h 247"/>
                    <a:gd name="T8" fmla="*/ 101 w 288"/>
                    <a:gd name="T9" fmla="*/ 247 h 247"/>
                    <a:gd name="T10" fmla="*/ 114 w 288"/>
                    <a:gd name="T11" fmla="*/ 237 h 247"/>
                    <a:gd name="T12" fmla="*/ 105 w 288"/>
                    <a:gd name="T13" fmla="*/ 213 h 247"/>
                    <a:gd name="T14" fmla="*/ 82 w 288"/>
                    <a:gd name="T15" fmla="*/ 174 h 247"/>
                    <a:gd name="T16" fmla="*/ 54 w 288"/>
                    <a:gd name="T17" fmla="*/ 121 h 247"/>
                    <a:gd name="T18" fmla="*/ 30 w 288"/>
                    <a:gd name="T19" fmla="*/ 66 h 247"/>
                    <a:gd name="T20" fmla="*/ 29 w 288"/>
                    <a:gd name="T21" fmla="*/ 51 h 247"/>
                    <a:gd name="T22" fmla="*/ 53 w 288"/>
                    <a:gd name="T23" fmla="*/ 85 h 247"/>
                    <a:gd name="T24" fmla="*/ 88 w 288"/>
                    <a:gd name="T25" fmla="*/ 135 h 247"/>
                    <a:gd name="T26" fmla="*/ 124 w 288"/>
                    <a:gd name="T27" fmla="*/ 191 h 247"/>
                    <a:gd name="T28" fmla="*/ 147 w 288"/>
                    <a:gd name="T29" fmla="*/ 225 h 247"/>
                    <a:gd name="T30" fmla="*/ 158 w 288"/>
                    <a:gd name="T31" fmla="*/ 229 h 247"/>
                    <a:gd name="T32" fmla="*/ 167 w 288"/>
                    <a:gd name="T33" fmla="*/ 225 h 247"/>
                    <a:gd name="T34" fmla="*/ 174 w 288"/>
                    <a:gd name="T35" fmla="*/ 214 h 247"/>
                    <a:gd name="T36" fmla="*/ 184 w 288"/>
                    <a:gd name="T37" fmla="*/ 199 h 247"/>
                    <a:gd name="T38" fmla="*/ 211 w 288"/>
                    <a:gd name="T39" fmla="*/ 150 h 247"/>
                    <a:gd name="T40" fmla="*/ 246 w 288"/>
                    <a:gd name="T41" fmla="*/ 85 h 247"/>
                    <a:gd name="T42" fmla="*/ 275 w 288"/>
                    <a:gd name="T43" fmla="*/ 31 h 247"/>
                    <a:gd name="T44" fmla="*/ 288 w 288"/>
                    <a:gd name="T45" fmla="*/ 3 h 247"/>
                    <a:gd name="T46" fmla="*/ 281 w 288"/>
                    <a:gd name="T47" fmla="*/ 3 h 247"/>
                    <a:gd name="T48" fmla="*/ 267 w 288"/>
                    <a:gd name="T49" fmla="*/ 23 h 247"/>
                    <a:gd name="T50" fmla="*/ 236 w 288"/>
                    <a:gd name="T51" fmla="*/ 71 h 247"/>
                    <a:gd name="T52" fmla="*/ 197 w 288"/>
                    <a:gd name="T53" fmla="*/ 135 h 247"/>
                    <a:gd name="T54" fmla="*/ 166 w 288"/>
                    <a:gd name="T55" fmla="*/ 188 h 247"/>
                    <a:gd name="T56" fmla="*/ 149 w 288"/>
                    <a:gd name="T57" fmla="*/ 192 h 247"/>
                    <a:gd name="T58" fmla="*/ 116 w 288"/>
                    <a:gd name="T59" fmla="*/ 150 h 247"/>
                    <a:gd name="T60" fmla="*/ 75 w 288"/>
                    <a:gd name="T61" fmla="*/ 92 h 247"/>
                    <a:gd name="T62" fmla="*/ 37 w 288"/>
                    <a:gd name="T63" fmla="*/ 41 h 247"/>
                    <a:gd name="T64" fmla="*/ 13 w 288"/>
                    <a:gd name="T65" fmla="*/ 18 h 247"/>
                    <a:gd name="T66" fmla="*/ 0 w 288"/>
                    <a:gd name="T67" fmla="*/ 23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8"/>
                    <a:gd name="T103" fmla="*/ 0 h 247"/>
                    <a:gd name="T104" fmla="*/ 288 w 288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8" h="247">
                      <a:moveTo>
                        <a:pt x="0" y="32"/>
                      </a:moveTo>
                      <a:lnTo>
                        <a:pt x="5" y="43"/>
                      </a:lnTo>
                      <a:lnTo>
                        <a:pt x="13" y="65"/>
                      </a:lnTo>
                      <a:lnTo>
                        <a:pt x="23" y="95"/>
                      </a:lnTo>
                      <a:lnTo>
                        <a:pt x="37" y="128"/>
                      </a:lnTo>
                      <a:lnTo>
                        <a:pt x="51" y="163"/>
                      </a:lnTo>
                      <a:lnTo>
                        <a:pt x="66" y="195"/>
                      </a:lnTo>
                      <a:lnTo>
                        <a:pt x="79" y="222"/>
                      </a:lnTo>
                      <a:lnTo>
                        <a:pt x="91" y="240"/>
                      </a:lnTo>
                      <a:lnTo>
                        <a:pt x="101" y="247"/>
                      </a:lnTo>
                      <a:lnTo>
                        <a:pt x="109" y="245"/>
                      </a:lnTo>
                      <a:lnTo>
                        <a:pt x="114" y="237"/>
                      </a:lnTo>
                      <a:lnTo>
                        <a:pt x="111" y="224"/>
                      </a:lnTo>
                      <a:lnTo>
                        <a:pt x="105" y="213"/>
                      </a:lnTo>
                      <a:lnTo>
                        <a:pt x="94" y="196"/>
                      </a:lnTo>
                      <a:lnTo>
                        <a:pt x="82" y="174"/>
                      </a:lnTo>
                      <a:lnTo>
                        <a:pt x="68" y="149"/>
                      </a:lnTo>
                      <a:lnTo>
                        <a:pt x="54" y="121"/>
                      </a:lnTo>
                      <a:lnTo>
                        <a:pt x="41" y="93"/>
                      </a:lnTo>
                      <a:lnTo>
                        <a:pt x="30" y="66"/>
                      </a:lnTo>
                      <a:lnTo>
                        <a:pt x="22" y="41"/>
                      </a:lnTo>
                      <a:lnTo>
                        <a:pt x="29" y="51"/>
                      </a:lnTo>
                      <a:lnTo>
                        <a:pt x="39" y="66"/>
                      </a:lnTo>
                      <a:lnTo>
                        <a:pt x="53" y="85"/>
                      </a:lnTo>
                      <a:lnTo>
                        <a:pt x="70" y="108"/>
                      </a:lnTo>
                      <a:lnTo>
                        <a:pt x="88" y="135"/>
                      </a:lnTo>
                      <a:lnTo>
                        <a:pt x="106" y="163"/>
                      </a:lnTo>
                      <a:lnTo>
                        <a:pt x="124" y="191"/>
                      </a:lnTo>
                      <a:lnTo>
                        <a:pt x="142" y="218"/>
                      </a:lnTo>
                      <a:lnTo>
                        <a:pt x="147" y="225"/>
                      </a:lnTo>
                      <a:lnTo>
                        <a:pt x="153" y="228"/>
                      </a:lnTo>
                      <a:lnTo>
                        <a:pt x="158" y="229"/>
                      </a:lnTo>
                      <a:lnTo>
                        <a:pt x="162" y="227"/>
                      </a:lnTo>
                      <a:lnTo>
                        <a:pt x="167" y="225"/>
                      </a:lnTo>
                      <a:lnTo>
                        <a:pt x="170" y="220"/>
                      </a:lnTo>
                      <a:lnTo>
                        <a:pt x="174" y="214"/>
                      </a:lnTo>
                      <a:lnTo>
                        <a:pt x="177" y="210"/>
                      </a:lnTo>
                      <a:lnTo>
                        <a:pt x="184" y="199"/>
                      </a:lnTo>
                      <a:lnTo>
                        <a:pt x="196" y="177"/>
                      </a:lnTo>
                      <a:lnTo>
                        <a:pt x="211" y="150"/>
                      </a:lnTo>
                      <a:lnTo>
                        <a:pt x="229" y="118"/>
                      </a:lnTo>
                      <a:lnTo>
                        <a:pt x="246" y="85"/>
                      </a:lnTo>
                      <a:lnTo>
                        <a:pt x="263" y="55"/>
                      </a:lnTo>
                      <a:lnTo>
                        <a:pt x="275" y="31"/>
                      </a:lnTo>
                      <a:lnTo>
                        <a:pt x="283" y="16"/>
                      </a:lnTo>
                      <a:lnTo>
                        <a:pt x="288" y="3"/>
                      </a:lnTo>
                      <a:lnTo>
                        <a:pt x="287" y="0"/>
                      </a:lnTo>
                      <a:lnTo>
                        <a:pt x="281" y="3"/>
                      </a:lnTo>
                      <a:lnTo>
                        <a:pt x="274" y="12"/>
                      </a:lnTo>
                      <a:lnTo>
                        <a:pt x="267" y="23"/>
                      </a:lnTo>
                      <a:lnTo>
                        <a:pt x="253" y="44"/>
                      </a:lnTo>
                      <a:lnTo>
                        <a:pt x="236" y="71"/>
                      </a:lnTo>
                      <a:lnTo>
                        <a:pt x="217" y="103"/>
                      </a:lnTo>
                      <a:lnTo>
                        <a:pt x="197" y="135"/>
                      </a:lnTo>
                      <a:lnTo>
                        <a:pt x="180" y="164"/>
                      </a:lnTo>
                      <a:lnTo>
                        <a:pt x="166" y="188"/>
                      </a:lnTo>
                      <a:lnTo>
                        <a:pt x="158" y="203"/>
                      </a:lnTo>
                      <a:lnTo>
                        <a:pt x="149" y="192"/>
                      </a:lnTo>
                      <a:lnTo>
                        <a:pt x="134" y="174"/>
                      </a:lnTo>
                      <a:lnTo>
                        <a:pt x="116" y="150"/>
                      </a:lnTo>
                      <a:lnTo>
                        <a:pt x="96" y="121"/>
                      </a:lnTo>
                      <a:lnTo>
                        <a:pt x="75" y="92"/>
                      </a:lnTo>
                      <a:lnTo>
                        <a:pt x="55" y="65"/>
                      </a:lnTo>
                      <a:lnTo>
                        <a:pt x="37" y="41"/>
                      </a:lnTo>
                      <a:lnTo>
                        <a:pt x="23" y="25"/>
                      </a:lnTo>
                      <a:lnTo>
                        <a:pt x="13" y="18"/>
                      </a:lnTo>
                      <a:lnTo>
                        <a:pt x="5" y="18"/>
                      </a:lnTo>
                      <a:lnTo>
                        <a:pt x="0" y="2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4" name="Freeform 416"/>
                <p:cNvSpPr>
                  <a:spLocks/>
                </p:cNvSpPr>
                <p:nvPr/>
              </p:nvSpPr>
              <p:spPr bwMode="auto">
                <a:xfrm>
                  <a:off x="2513" y="1828"/>
                  <a:ext cx="41" cy="42"/>
                </a:xfrm>
                <a:custGeom>
                  <a:avLst/>
                  <a:gdLst>
                    <a:gd name="T0" fmla="*/ 16 w 82"/>
                    <a:gd name="T1" fmla="*/ 8 h 83"/>
                    <a:gd name="T2" fmla="*/ 15 w 82"/>
                    <a:gd name="T3" fmla="*/ 20 h 83"/>
                    <a:gd name="T4" fmla="*/ 15 w 82"/>
                    <a:gd name="T5" fmla="*/ 35 h 83"/>
                    <a:gd name="T6" fmla="*/ 15 w 82"/>
                    <a:gd name="T7" fmla="*/ 51 h 83"/>
                    <a:gd name="T8" fmla="*/ 16 w 82"/>
                    <a:gd name="T9" fmla="*/ 64 h 83"/>
                    <a:gd name="T10" fmla="*/ 22 w 82"/>
                    <a:gd name="T11" fmla="*/ 64 h 83"/>
                    <a:gd name="T12" fmla="*/ 29 w 82"/>
                    <a:gd name="T13" fmla="*/ 65 h 83"/>
                    <a:gd name="T14" fmla="*/ 38 w 82"/>
                    <a:gd name="T15" fmla="*/ 65 h 83"/>
                    <a:gd name="T16" fmla="*/ 47 w 82"/>
                    <a:gd name="T17" fmla="*/ 66 h 83"/>
                    <a:gd name="T18" fmla="*/ 55 w 82"/>
                    <a:gd name="T19" fmla="*/ 67 h 83"/>
                    <a:gd name="T20" fmla="*/ 64 w 82"/>
                    <a:gd name="T21" fmla="*/ 68 h 83"/>
                    <a:gd name="T22" fmla="*/ 71 w 82"/>
                    <a:gd name="T23" fmla="*/ 70 h 83"/>
                    <a:gd name="T24" fmla="*/ 77 w 82"/>
                    <a:gd name="T25" fmla="*/ 73 h 83"/>
                    <a:gd name="T26" fmla="*/ 82 w 82"/>
                    <a:gd name="T27" fmla="*/ 77 h 83"/>
                    <a:gd name="T28" fmla="*/ 79 w 82"/>
                    <a:gd name="T29" fmla="*/ 80 h 83"/>
                    <a:gd name="T30" fmla="*/ 72 w 82"/>
                    <a:gd name="T31" fmla="*/ 81 h 83"/>
                    <a:gd name="T32" fmla="*/ 64 w 82"/>
                    <a:gd name="T33" fmla="*/ 81 h 83"/>
                    <a:gd name="T34" fmla="*/ 59 w 82"/>
                    <a:gd name="T35" fmla="*/ 81 h 83"/>
                    <a:gd name="T36" fmla="*/ 52 w 82"/>
                    <a:gd name="T37" fmla="*/ 82 h 83"/>
                    <a:gd name="T38" fmla="*/ 42 w 82"/>
                    <a:gd name="T39" fmla="*/ 82 h 83"/>
                    <a:gd name="T40" fmla="*/ 34 w 82"/>
                    <a:gd name="T41" fmla="*/ 83 h 83"/>
                    <a:gd name="T42" fmla="*/ 25 w 82"/>
                    <a:gd name="T43" fmla="*/ 83 h 83"/>
                    <a:gd name="T44" fmla="*/ 17 w 82"/>
                    <a:gd name="T45" fmla="*/ 83 h 83"/>
                    <a:gd name="T46" fmla="*/ 10 w 82"/>
                    <a:gd name="T47" fmla="*/ 82 h 83"/>
                    <a:gd name="T48" fmla="*/ 4 w 82"/>
                    <a:gd name="T49" fmla="*/ 80 h 83"/>
                    <a:gd name="T50" fmla="*/ 0 w 82"/>
                    <a:gd name="T51" fmla="*/ 69 h 83"/>
                    <a:gd name="T52" fmla="*/ 0 w 82"/>
                    <a:gd name="T53" fmla="*/ 50 h 83"/>
                    <a:gd name="T54" fmla="*/ 2 w 82"/>
                    <a:gd name="T55" fmla="*/ 29 h 83"/>
                    <a:gd name="T56" fmla="*/ 6 w 82"/>
                    <a:gd name="T57" fmla="*/ 14 h 83"/>
                    <a:gd name="T58" fmla="*/ 9 w 82"/>
                    <a:gd name="T59" fmla="*/ 5 h 83"/>
                    <a:gd name="T60" fmla="*/ 12 w 82"/>
                    <a:gd name="T61" fmla="*/ 0 h 83"/>
                    <a:gd name="T62" fmla="*/ 16 w 82"/>
                    <a:gd name="T63" fmla="*/ 0 h 83"/>
                    <a:gd name="T64" fmla="*/ 16 w 82"/>
                    <a:gd name="T65" fmla="*/ 8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16" y="8"/>
                      </a:moveTo>
                      <a:lnTo>
                        <a:pt x="15" y="20"/>
                      </a:lnTo>
                      <a:lnTo>
                        <a:pt x="15" y="35"/>
                      </a:lnTo>
                      <a:lnTo>
                        <a:pt x="15" y="51"/>
                      </a:lnTo>
                      <a:lnTo>
                        <a:pt x="16" y="64"/>
                      </a:lnTo>
                      <a:lnTo>
                        <a:pt x="22" y="64"/>
                      </a:lnTo>
                      <a:lnTo>
                        <a:pt x="29" y="65"/>
                      </a:lnTo>
                      <a:lnTo>
                        <a:pt x="38" y="65"/>
                      </a:lnTo>
                      <a:lnTo>
                        <a:pt x="47" y="66"/>
                      </a:lnTo>
                      <a:lnTo>
                        <a:pt x="55" y="67"/>
                      </a:lnTo>
                      <a:lnTo>
                        <a:pt x="64" y="68"/>
                      </a:lnTo>
                      <a:lnTo>
                        <a:pt x="71" y="70"/>
                      </a:lnTo>
                      <a:lnTo>
                        <a:pt x="77" y="73"/>
                      </a:lnTo>
                      <a:lnTo>
                        <a:pt x="82" y="77"/>
                      </a:lnTo>
                      <a:lnTo>
                        <a:pt x="79" y="80"/>
                      </a:lnTo>
                      <a:lnTo>
                        <a:pt x="72" y="81"/>
                      </a:lnTo>
                      <a:lnTo>
                        <a:pt x="64" y="81"/>
                      </a:lnTo>
                      <a:lnTo>
                        <a:pt x="59" y="81"/>
                      </a:ln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34" y="83"/>
                      </a:lnTo>
                      <a:lnTo>
                        <a:pt x="25" y="83"/>
                      </a:lnTo>
                      <a:lnTo>
                        <a:pt x="17" y="83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0" y="69"/>
                      </a:lnTo>
                      <a:lnTo>
                        <a:pt x="0" y="50"/>
                      </a:lnTo>
                      <a:lnTo>
                        <a:pt x="2" y="29"/>
                      </a:lnTo>
                      <a:lnTo>
                        <a:pt x="6" y="14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5" name="Freeform 417"/>
                <p:cNvSpPr>
                  <a:spLocks/>
                </p:cNvSpPr>
                <p:nvPr/>
              </p:nvSpPr>
              <p:spPr bwMode="auto">
                <a:xfrm>
                  <a:off x="2526" y="1824"/>
                  <a:ext cx="36" cy="36"/>
                </a:xfrm>
                <a:custGeom>
                  <a:avLst/>
                  <a:gdLst>
                    <a:gd name="T0" fmla="*/ 5 w 72"/>
                    <a:gd name="T1" fmla="*/ 13 h 73"/>
                    <a:gd name="T2" fmla="*/ 8 w 72"/>
                    <a:gd name="T3" fmla="*/ 14 h 73"/>
                    <a:gd name="T4" fmla="*/ 13 w 72"/>
                    <a:gd name="T5" fmla="*/ 15 h 73"/>
                    <a:gd name="T6" fmla="*/ 19 w 72"/>
                    <a:gd name="T7" fmla="*/ 16 h 73"/>
                    <a:gd name="T8" fmla="*/ 24 w 72"/>
                    <a:gd name="T9" fmla="*/ 17 h 73"/>
                    <a:gd name="T10" fmla="*/ 31 w 72"/>
                    <a:gd name="T11" fmla="*/ 19 h 73"/>
                    <a:gd name="T12" fmla="*/ 38 w 72"/>
                    <a:gd name="T13" fmla="*/ 19 h 73"/>
                    <a:gd name="T14" fmla="*/ 46 w 72"/>
                    <a:gd name="T15" fmla="*/ 19 h 73"/>
                    <a:gd name="T16" fmla="*/ 54 w 72"/>
                    <a:gd name="T17" fmla="*/ 19 h 73"/>
                    <a:gd name="T18" fmla="*/ 53 w 72"/>
                    <a:gd name="T19" fmla="*/ 32 h 73"/>
                    <a:gd name="T20" fmla="*/ 52 w 72"/>
                    <a:gd name="T21" fmla="*/ 50 h 73"/>
                    <a:gd name="T22" fmla="*/ 54 w 72"/>
                    <a:gd name="T23" fmla="*/ 65 h 73"/>
                    <a:gd name="T24" fmla="*/ 61 w 72"/>
                    <a:gd name="T25" fmla="*/ 73 h 73"/>
                    <a:gd name="T26" fmla="*/ 67 w 72"/>
                    <a:gd name="T27" fmla="*/ 66 h 73"/>
                    <a:gd name="T28" fmla="*/ 69 w 72"/>
                    <a:gd name="T29" fmla="*/ 47 h 73"/>
                    <a:gd name="T30" fmla="*/ 70 w 72"/>
                    <a:gd name="T31" fmla="*/ 27 h 73"/>
                    <a:gd name="T32" fmla="*/ 72 w 72"/>
                    <a:gd name="T33" fmla="*/ 12 h 73"/>
                    <a:gd name="T34" fmla="*/ 72 w 72"/>
                    <a:gd name="T35" fmla="*/ 6 h 73"/>
                    <a:gd name="T36" fmla="*/ 68 w 72"/>
                    <a:gd name="T37" fmla="*/ 2 h 73"/>
                    <a:gd name="T38" fmla="*/ 63 w 72"/>
                    <a:gd name="T39" fmla="*/ 0 h 73"/>
                    <a:gd name="T40" fmla="*/ 57 w 72"/>
                    <a:gd name="T41" fmla="*/ 0 h 73"/>
                    <a:gd name="T42" fmla="*/ 52 w 72"/>
                    <a:gd name="T43" fmla="*/ 1 h 73"/>
                    <a:gd name="T44" fmla="*/ 45 w 72"/>
                    <a:gd name="T45" fmla="*/ 1 h 73"/>
                    <a:gd name="T46" fmla="*/ 37 w 72"/>
                    <a:gd name="T47" fmla="*/ 2 h 73"/>
                    <a:gd name="T48" fmla="*/ 29 w 72"/>
                    <a:gd name="T49" fmla="*/ 4 h 73"/>
                    <a:gd name="T50" fmla="*/ 21 w 72"/>
                    <a:gd name="T51" fmla="*/ 6 h 73"/>
                    <a:gd name="T52" fmla="*/ 14 w 72"/>
                    <a:gd name="T53" fmla="*/ 7 h 73"/>
                    <a:gd name="T54" fmla="*/ 8 w 72"/>
                    <a:gd name="T55" fmla="*/ 7 h 73"/>
                    <a:gd name="T56" fmla="*/ 6 w 72"/>
                    <a:gd name="T57" fmla="*/ 8 h 73"/>
                    <a:gd name="T58" fmla="*/ 2 w 72"/>
                    <a:gd name="T59" fmla="*/ 9 h 73"/>
                    <a:gd name="T60" fmla="*/ 0 w 72"/>
                    <a:gd name="T61" fmla="*/ 10 h 73"/>
                    <a:gd name="T62" fmla="*/ 0 w 72"/>
                    <a:gd name="T63" fmla="*/ 10 h 73"/>
                    <a:gd name="T64" fmla="*/ 5 w 72"/>
                    <a:gd name="T65" fmla="*/ 1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3"/>
                    <a:gd name="T101" fmla="*/ 72 w 72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3">
                      <a:moveTo>
                        <a:pt x="5" y="13"/>
                      </a:moveTo>
                      <a:lnTo>
                        <a:pt x="8" y="14"/>
                      </a:lnTo>
                      <a:lnTo>
                        <a:pt x="13" y="15"/>
                      </a:lnTo>
                      <a:lnTo>
                        <a:pt x="19" y="16"/>
                      </a:lnTo>
                      <a:lnTo>
                        <a:pt x="24" y="17"/>
                      </a:lnTo>
                      <a:lnTo>
                        <a:pt x="31" y="19"/>
                      </a:lnTo>
                      <a:lnTo>
                        <a:pt x="38" y="19"/>
                      </a:lnTo>
                      <a:lnTo>
                        <a:pt x="46" y="19"/>
                      </a:lnTo>
                      <a:lnTo>
                        <a:pt x="54" y="19"/>
                      </a:lnTo>
                      <a:lnTo>
                        <a:pt x="53" y="32"/>
                      </a:lnTo>
                      <a:lnTo>
                        <a:pt x="52" y="50"/>
                      </a:lnTo>
                      <a:lnTo>
                        <a:pt x="54" y="65"/>
                      </a:lnTo>
                      <a:lnTo>
                        <a:pt x="61" y="73"/>
                      </a:lnTo>
                      <a:lnTo>
                        <a:pt x="67" y="66"/>
                      </a:lnTo>
                      <a:lnTo>
                        <a:pt x="69" y="47"/>
                      </a:lnTo>
                      <a:lnTo>
                        <a:pt x="70" y="27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68" y="2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1"/>
                      </a:lnTo>
                      <a:lnTo>
                        <a:pt x="45" y="1"/>
                      </a:lnTo>
                      <a:lnTo>
                        <a:pt x="37" y="2"/>
                      </a:lnTo>
                      <a:lnTo>
                        <a:pt x="29" y="4"/>
                      </a:lnTo>
                      <a:lnTo>
                        <a:pt x="21" y="6"/>
                      </a:lnTo>
                      <a:lnTo>
                        <a:pt x="14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6" name="Freeform 418"/>
                <p:cNvSpPr>
                  <a:spLocks/>
                </p:cNvSpPr>
                <p:nvPr/>
              </p:nvSpPr>
              <p:spPr bwMode="auto">
                <a:xfrm>
                  <a:off x="2587" y="1891"/>
                  <a:ext cx="77" cy="20"/>
                </a:xfrm>
                <a:custGeom>
                  <a:avLst/>
                  <a:gdLst>
                    <a:gd name="T0" fmla="*/ 12 w 156"/>
                    <a:gd name="T1" fmla="*/ 9 h 40"/>
                    <a:gd name="T2" fmla="*/ 22 w 156"/>
                    <a:gd name="T3" fmla="*/ 12 h 40"/>
                    <a:gd name="T4" fmla="*/ 36 w 156"/>
                    <a:gd name="T5" fmla="*/ 16 h 40"/>
                    <a:gd name="T6" fmla="*/ 54 w 156"/>
                    <a:gd name="T7" fmla="*/ 18 h 40"/>
                    <a:gd name="T8" fmla="*/ 74 w 156"/>
                    <a:gd name="T9" fmla="*/ 19 h 40"/>
                    <a:gd name="T10" fmla="*/ 93 w 156"/>
                    <a:gd name="T11" fmla="*/ 19 h 40"/>
                    <a:gd name="T12" fmla="*/ 112 w 156"/>
                    <a:gd name="T13" fmla="*/ 17 h 40"/>
                    <a:gd name="T14" fmla="*/ 127 w 156"/>
                    <a:gd name="T15" fmla="*/ 14 h 40"/>
                    <a:gd name="T16" fmla="*/ 138 w 156"/>
                    <a:gd name="T17" fmla="*/ 8 h 40"/>
                    <a:gd name="T18" fmla="*/ 151 w 156"/>
                    <a:gd name="T19" fmla="*/ 0 h 40"/>
                    <a:gd name="T20" fmla="*/ 156 w 156"/>
                    <a:gd name="T21" fmla="*/ 1 h 40"/>
                    <a:gd name="T22" fmla="*/ 156 w 156"/>
                    <a:gd name="T23" fmla="*/ 7 h 40"/>
                    <a:gd name="T24" fmla="*/ 149 w 156"/>
                    <a:gd name="T25" fmla="*/ 16 h 40"/>
                    <a:gd name="T26" fmla="*/ 135 w 156"/>
                    <a:gd name="T27" fmla="*/ 27 h 40"/>
                    <a:gd name="T28" fmla="*/ 118 w 156"/>
                    <a:gd name="T29" fmla="*/ 34 h 40"/>
                    <a:gd name="T30" fmla="*/ 99 w 156"/>
                    <a:gd name="T31" fmla="*/ 39 h 40"/>
                    <a:gd name="T32" fmla="*/ 80 w 156"/>
                    <a:gd name="T33" fmla="*/ 40 h 40"/>
                    <a:gd name="T34" fmla="*/ 60 w 156"/>
                    <a:gd name="T35" fmla="*/ 39 h 40"/>
                    <a:gd name="T36" fmla="*/ 42 w 156"/>
                    <a:gd name="T37" fmla="*/ 34 h 40"/>
                    <a:gd name="T38" fmla="*/ 25 w 156"/>
                    <a:gd name="T39" fmla="*/ 29 h 40"/>
                    <a:gd name="T40" fmla="*/ 13 w 156"/>
                    <a:gd name="T41" fmla="*/ 21 h 40"/>
                    <a:gd name="T42" fmla="*/ 1 w 156"/>
                    <a:gd name="T43" fmla="*/ 9 h 40"/>
                    <a:gd name="T44" fmla="*/ 0 w 156"/>
                    <a:gd name="T45" fmla="*/ 4 h 40"/>
                    <a:gd name="T46" fmla="*/ 5 w 156"/>
                    <a:gd name="T47" fmla="*/ 6 h 40"/>
                    <a:gd name="T48" fmla="*/ 12 w 156"/>
                    <a:gd name="T49" fmla="*/ 9 h 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40"/>
                    <a:gd name="T77" fmla="*/ 156 w 156"/>
                    <a:gd name="T78" fmla="*/ 40 h 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40">
                      <a:moveTo>
                        <a:pt x="12" y="9"/>
                      </a:moveTo>
                      <a:lnTo>
                        <a:pt x="22" y="12"/>
                      </a:lnTo>
                      <a:lnTo>
                        <a:pt x="36" y="16"/>
                      </a:lnTo>
                      <a:lnTo>
                        <a:pt x="54" y="18"/>
                      </a:lnTo>
                      <a:lnTo>
                        <a:pt x="74" y="19"/>
                      </a:lnTo>
                      <a:lnTo>
                        <a:pt x="93" y="19"/>
                      </a:lnTo>
                      <a:lnTo>
                        <a:pt x="112" y="17"/>
                      </a:lnTo>
                      <a:lnTo>
                        <a:pt x="127" y="14"/>
                      </a:lnTo>
                      <a:lnTo>
                        <a:pt x="138" y="8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56" y="7"/>
                      </a:lnTo>
                      <a:lnTo>
                        <a:pt x="149" y="16"/>
                      </a:lnTo>
                      <a:lnTo>
                        <a:pt x="135" y="27"/>
                      </a:lnTo>
                      <a:lnTo>
                        <a:pt x="118" y="34"/>
                      </a:lnTo>
                      <a:lnTo>
                        <a:pt x="99" y="39"/>
                      </a:lnTo>
                      <a:lnTo>
                        <a:pt x="80" y="40"/>
                      </a:lnTo>
                      <a:lnTo>
                        <a:pt x="60" y="39"/>
                      </a:lnTo>
                      <a:lnTo>
                        <a:pt x="42" y="34"/>
                      </a:lnTo>
                      <a:lnTo>
                        <a:pt x="25" y="29"/>
                      </a:lnTo>
                      <a:lnTo>
                        <a:pt x="13" y="21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7" name="Freeform 419"/>
                <p:cNvSpPr>
                  <a:spLocks/>
                </p:cNvSpPr>
                <p:nvPr/>
              </p:nvSpPr>
              <p:spPr bwMode="auto">
                <a:xfrm>
                  <a:off x="2493" y="1971"/>
                  <a:ext cx="116" cy="95"/>
                </a:xfrm>
                <a:custGeom>
                  <a:avLst/>
                  <a:gdLst>
                    <a:gd name="T0" fmla="*/ 156 w 233"/>
                    <a:gd name="T1" fmla="*/ 5 h 190"/>
                    <a:gd name="T2" fmla="*/ 105 w 233"/>
                    <a:gd name="T3" fmla="*/ 16 h 190"/>
                    <a:gd name="T4" fmla="*/ 48 w 233"/>
                    <a:gd name="T5" fmla="*/ 31 h 190"/>
                    <a:gd name="T6" fmla="*/ 6 w 233"/>
                    <a:gd name="T7" fmla="*/ 48 h 190"/>
                    <a:gd name="T8" fmla="*/ 3 w 233"/>
                    <a:gd name="T9" fmla="*/ 61 h 190"/>
                    <a:gd name="T10" fmla="*/ 16 w 233"/>
                    <a:gd name="T11" fmla="*/ 68 h 190"/>
                    <a:gd name="T12" fmla="*/ 41 w 233"/>
                    <a:gd name="T13" fmla="*/ 73 h 190"/>
                    <a:gd name="T14" fmla="*/ 72 w 233"/>
                    <a:gd name="T15" fmla="*/ 76 h 190"/>
                    <a:gd name="T16" fmla="*/ 106 w 233"/>
                    <a:gd name="T17" fmla="*/ 78 h 190"/>
                    <a:gd name="T18" fmla="*/ 141 w 233"/>
                    <a:gd name="T19" fmla="*/ 81 h 190"/>
                    <a:gd name="T20" fmla="*/ 173 w 233"/>
                    <a:gd name="T21" fmla="*/ 82 h 190"/>
                    <a:gd name="T22" fmla="*/ 197 w 233"/>
                    <a:gd name="T23" fmla="*/ 82 h 190"/>
                    <a:gd name="T24" fmla="*/ 201 w 233"/>
                    <a:gd name="T25" fmla="*/ 105 h 190"/>
                    <a:gd name="T26" fmla="*/ 183 w 233"/>
                    <a:gd name="T27" fmla="*/ 157 h 190"/>
                    <a:gd name="T28" fmla="*/ 175 w 233"/>
                    <a:gd name="T29" fmla="*/ 188 h 190"/>
                    <a:gd name="T30" fmla="*/ 183 w 233"/>
                    <a:gd name="T31" fmla="*/ 187 h 190"/>
                    <a:gd name="T32" fmla="*/ 195 w 233"/>
                    <a:gd name="T33" fmla="*/ 164 h 190"/>
                    <a:gd name="T34" fmla="*/ 210 w 233"/>
                    <a:gd name="T35" fmla="*/ 133 h 190"/>
                    <a:gd name="T36" fmla="*/ 225 w 233"/>
                    <a:gd name="T37" fmla="*/ 98 h 190"/>
                    <a:gd name="T38" fmla="*/ 233 w 233"/>
                    <a:gd name="T39" fmla="*/ 73 h 190"/>
                    <a:gd name="T40" fmla="*/ 228 w 233"/>
                    <a:gd name="T41" fmla="*/ 65 h 190"/>
                    <a:gd name="T42" fmla="*/ 211 w 233"/>
                    <a:gd name="T43" fmla="*/ 61 h 190"/>
                    <a:gd name="T44" fmla="*/ 186 w 233"/>
                    <a:gd name="T45" fmla="*/ 60 h 190"/>
                    <a:gd name="T46" fmla="*/ 155 w 233"/>
                    <a:gd name="T47" fmla="*/ 60 h 190"/>
                    <a:gd name="T48" fmla="*/ 119 w 233"/>
                    <a:gd name="T49" fmla="*/ 60 h 190"/>
                    <a:gd name="T50" fmla="*/ 84 w 233"/>
                    <a:gd name="T51" fmla="*/ 61 h 190"/>
                    <a:gd name="T52" fmla="*/ 52 w 233"/>
                    <a:gd name="T53" fmla="*/ 60 h 190"/>
                    <a:gd name="T54" fmla="*/ 26 w 233"/>
                    <a:gd name="T55" fmla="*/ 56 h 190"/>
                    <a:gd name="T56" fmla="*/ 27 w 233"/>
                    <a:gd name="T57" fmla="*/ 52 h 190"/>
                    <a:gd name="T58" fmla="*/ 69 w 233"/>
                    <a:gd name="T59" fmla="*/ 41 h 190"/>
                    <a:gd name="T60" fmla="*/ 124 w 233"/>
                    <a:gd name="T61" fmla="*/ 29 h 190"/>
                    <a:gd name="T62" fmla="*/ 167 w 233"/>
                    <a:gd name="T63" fmla="*/ 17 h 190"/>
                    <a:gd name="T64" fmla="*/ 187 w 233"/>
                    <a:gd name="T65" fmla="*/ 9 h 190"/>
                    <a:gd name="T66" fmla="*/ 182 w 233"/>
                    <a:gd name="T67" fmla="*/ 0 h 19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3"/>
                    <a:gd name="T103" fmla="*/ 0 h 190"/>
                    <a:gd name="T104" fmla="*/ 233 w 233"/>
                    <a:gd name="T105" fmla="*/ 190 h 19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3" h="190">
                      <a:moveTo>
                        <a:pt x="170" y="1"/>
                      </a:moveTo>
                      <a:lnTo>
                        <a:pt x="156" y="5"/>
                      </a:lnTo>
                      <a:lnTo>
                        <a:pt x="133" y="9"/>
                      </a:lnTo>
                      <a:lnTo>
                        <a:pt x="105" y="16"/>
                      </a:lnTo>
                      <a:lnTo>
                        <a:pt x="76" y="23"/>
                      </a:lnTo>
                      <a:lnTo>
                        <a:pt x="48" y="31"/>
                      </a:lnTo>
                      <a:lnTo>
                        <a:pt x="23" y="40"/>
                      </a:lnTo>
                      <a:lnTo>
                        <a:pt x="6" y="48"/>
                      </a:lnTo>
                      <a:lnTo>
                        <a:pt x="0" y="58"/>
                      </a:lnTo>
                      <a:lnTo>
                        <a:pt x="3" y="61"/>
                      </a:lnTo>
                      <a:lnTo>
                        <a:pt x="8" y="65"/>
                      </a:lnTo>
                      <a:lnTo>
                        <a:pt x="16" y="68"/>
                      </a:lnTo>
                      <a:lnTo>
                        <a:pt x="27" y="70"/>
                      </a:lnTo>
                      <a:lnTo>
                        <a:pt x="41" y="73"/>
                      </a:lnTo>
                      <a:lnTo>
                        <a:pt x="56" y="75"/>
                      </a:lnTo>
                      <a:lnTo>
                        <a:pt x="72" y="76"/>
                      </a:lnTo>
                      <a:lnTo>
                        <a:pt x="89" y="77"/>
                      </a:lnTo>
                      <a:lnTo>
                        <a:pt x="106" y="78"/>
                      </a:lnTo>
                      <a:lnTo>
                        <a:pt x="124" y="80"/>
                      </a:lnTo>
                      <a:lnTo>
                        <a:pt x="141" y="81"/>
                      </a:lnTo>
                      <a:lnTo>
                        <a:pt x="157" y="81"/>
                      </a:lnTo>
                      <a:lnTo>
                        <a:pt x="173" y="82"/>
                      </a:lnTo>
                      <a:lnTo>
                        <a:pt x="186" y="82"/>
                      </a:lnTo>
                      <a:lnTo>
                        <a:pt x="197" y="82"/>
                      </a:lnTo>
                      <a:lnTo>
                        <a:pt x="207" y="82"/>
                      </a:lnTo>
                      <a:lnTo>
                        <a:pt x="201" y="105"/>
                      </a:lnTo>
                      <a:lnTo>
                        <a:pt x="192" y="131"/>
                      </a:lnTo>
                      <a:lnTo>
                        <a:pt x="183" y="157"/>
                      </a:lnTo>
                      <a:lnTo>
                        <a:pt x="177" y="177"/>
                      </a:lnTo>
                      <a:lnTo>
                        <a:pt x="175" y="188"/>
                      </a:lnTo>
                      <a:lnTo>
                        <a:pt x="178" y="190"/>
                      </a:lnTo>
                      <a:lnTo>
                        <a:pt x="183" y="187"/>
                      </a:lnTo>
                      <a:lnTo>
                        <a:pt x="189" y="176"/>
                      </a:lnTo>
                      <a:lnTo>
                        <a:pt x="195" y="164"/>
                      </a:lnTo>
                      <a:lnTo>
                        <a:pt x="202" y="149"/>
                      </a:lnTo>
                      <a:lnTo>
                        <a:pt x="210" y="133"/>
                      </a:lnTo>
                      <a:lnTo>
                        <a:pt x="218" y="114"/>
                      </a:lnTo>
                      <a:lnTo>
                        <a:pt x="225" y="98"/>
                      </a:lnTo>
                      <a:lnTo>
                        <a:pt x="230" y="84"/>
                      </a:lnTo>
                      <a:lnTo>
                        <a:pt x="233" y="73"/>
                      </a:lnTo>
                      <a:lnTo>
                        <a:pt x="232" y="67"/>
                      </a:lnTo>
                      <a:lnTo>
                        <a:pt x="228" y="65"/>
                      </a:lnTo>
                      <a:lnTo>
                        <a:pt x="220" y="62"/>
                      </a:lnTo>
                      <a:lnTo>
                        <a:pt x="211" y="61"/>
                      </a:lnTo>
                      <a:lnTo>
                        <a:pt x="200" y="60"/>
                      </a:lnTo>
                      <a:lnTo>
                        <a:pt x="186" y="60"/>
                      </a:lnTo>
                      <a:lnTo>
                        <a:pt x="171" y="60"/>
                      </a:lnTo>
                      <a:lnTo>
                        <a:pt x="155" y="60"/>
                      </a:lnTo>
                      <a:lnTo>
                        <a:pt x="137" y="60"/>
                      </a:lnTo>
                      <a:lnTo>
                        <a:pt x="119" y="60"/>
                      </a:lnTo>
                      <a:lnTo>
                        <a:pt x="102" y="61"/>
                      </a:lnTo>
                      <a:lnTo>
                        <a:pt x="84" y="61"/>
                      </a:lnTo>
                      <a:lnTo>
                        <a:pt x="68" y="61"/>
                      </a:lnTo>
                      <a:lnTo>
                        <a:pt x="52" y="60"/>
                      </a:lnTo>
                      <a:lnTo>
                        <a:pt x="38" y="59"/>
                      </a:lnTo>
                      <a:lnTo>
                        <a:pt x="26" y="56"/>
                      </a:lnTo>
                      <a:lnTo>
                        <a:pt x="15" y="54"/>
                      </a:lnTo>
                      <a:lnTo>
                        <a:pt x="27" y="52"/>
                      </a:lnTo>
                      <a:lnTo>
                        <a:pt x="45" y="47"/>
                      </a:lnTo>
                      <a:lnTo>
                        <a:pt x="69" y="41"/>
                      </a:lnTo>
                      <a:lnTo>
                        <a:pt x="97" y="36"/>
                      </a:lnTo>
                      <a:lnTo>
                        <a:pt x="124" y="29"/>
                      </a:lnTo>
                      <a:lnTo>
                        <a:pt x="148" y="22"/>
                      </a:lnTo>
                      <a:lnTo>
                        <a:pt x="167" y="17"/>
                      </a:lnTo>
                      <a:lnTo>
                        <a:pt x="179" y="14"/>
                      </a:lnTo>
                      <a:lnTo>
                        <a:pt x="187" y="9"/>
                      </a:lnTo>
                      <a:lnTo>
                        <a:pt x="188" y="3"/>
                      </a:lnTo>
                      <a:lnTo>
                        <a:pt x="182" y="0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8" name="Freeform 420"/>
                <p:cNvSpPr>
                  <a:spLocks/>
                </p:cNvSpPr>
                <p:nvPr/>
              </p:nvSpPr>
              <p:spPr bwMode="auto">
                <a:xfrm>
                  <a:off x="2679" y="1814"/>
                  <a:ext cx="56" cy="49"/>
                </a:xfrm>
                <a:custGeom>
                  <a:avLst/>
                  <a:gdLst>
                    <a:gd name="T0" fmla="*/ 67 w 112"/>
                    <a:gd name="T1" fmla="*/ 95 h 97"/>
                    <a:gd name="T2" fmla="*/ 79 w 112"/>
                    <a:gd name="T3" fmla="*/ 93 h 97"/>
                    <a:gd name="T4" fmla="*/ 91 w 112"/>
                    <a:gd name="T5" fmla="*/ 90 h 97"/>
                    <a:gd name="T6" fmla="*/ 102 w 112"/>
                    <a:gd name="T7" fmla="*/ 89 h 97"/>
                    <a:gd name="T8" fmla="*/ 111 w 112"/>
                    <a:gd name="T9" fmla="*/ 86 h 97"/>
                    <a:gd name="T10" fmla="*/ 110 w 112"/>
                    <a:gd name="T11" fmla="*/ 74 h 97"/>
                    <a:gd name="T12" fmla="*/ 99 w 112"/>
                    <a:gd name="T13" fmla="*/ 56 h 97"/>
                    <a:gd name="T14" fmla="*/ 95 w 112"/>
                    <a:gd name="T15" fmla="*/ 22 h 97"/>
                    <a:gd name="T16" fmla="*/ 97 w 112"/>
                    <a:gd name="T17" fmla="*/ 4 h 97"/>
                    <a:gd name="T18" fmla="*/ 88 w 112"/>
                    <a:gd name="T19" fmla="*/ 2 h 97"/>
                    <a:gd name="T20" fmla="*/ 71 w 112"/>
                    <a:gd name="T21" fmla="*/ 11 h 97"/>
                    <a:gd name="T22" fmla="*/ 55 w 112"/>
                    <a:gd name="T23" fmla="*/ 17 h 97"/>
                    <a:gd name="T24" fmla="*/ 36 w 112"/>
                    <a:gd name="T25" fmla="*/ 22 h 97"/>
                    <a:gd name="T26" fmla="*/ 20 w 112"/>
                    <a:gd name="T27" fmla="*/ 25 h 97"/>
                    <a:gd name="T28" fmla="*/ 8 w 112"/>
                    <a:gd name="T29" fmla="*/ 25 h 97"/>
                    <a:gd name="T30" fmla="*/ 0 w 112"/>
                    <a:gd name="T31" fmla="*/ 35 h 97"/>
                    <a:gd name="T32" fmla="*/ 11 w 112"/>
                    <a:gd name="T33" fmla="*/ 54 h 97"/>
                    <a:gd name="T34" fmla="*/ 25 w 112"/>
                    <a:gd name="T35" fmla="*/ 77 h 97"/>
                    <a:gd name="T36" fmla="*/ 30 w 112"/>
                    <a:gd name="T37" fmla="*/ 88 h 97"/>
                    <a:gd name="T38" fmla="*/ 35 w 112"/>
                    <a:gd name="T39" fmla="*/ 86 h 97"/>
                    <a:gd name="T40" fmla="*/ 36 w 112"/>
                    <a:gd name="T41" fmla="*/ 72 h 97"/>
                    <a:gd name="T42" fmla="*/ 28 w 112"/>
                    <a:gd name="T43" fmla="*/ 54 h 97"/>
                    <a:gd name="T44" fmla="*/ 29 w 112"/>
                    <a:gd name="T45" fmla="*/ 42 h 97"/>
                    <a:gd name="T46" fmla="*/ 43 w 112"/>
                    <a:gd name="T47" fmla="*/ 35 h 97"/>
                    <a:gd name="T48" fmla="*/ 57 w 112"/>
                    <a:gd name="T49" fmla="*/ 30 h 97"/>
                    <a:gd name="T50" fmla="*/ 72 w 112"/>
                    <a:gd name="T51" fmla="*/ 24 h 97"/>
                    <a:gd name="T52" fmla="*/ 81 w 112"/>
                    <a:gd name="T53" fmla="*/ 34 h 97"/>
                    <a:gd name="T54" fmla="*/ 84 w 112"/>
                    <a:gd name="T55" fmla="*/ 66 h 97"/>
                    <a:gd name="T56" fmla="*/ 80 w 112"/>
                    <a:gd name="T57" fmla="*/ 75 h 97"/>
                    <a:gd name="T58" fmla="*/ 66 w 112"/>
                    <a:gd name="T59" fmla="*/ 78 h 97"/>
                    <a:gd name="T60" fmla="*/ 56 w 112"/>
                    <a:gd name="T61" fmla="*/ 87 h 97"/>
                    <a:gd name="T62" fmla="*/ 57 w 112"/>
                    <a:gd name="T63" fmla="*/ 97 h 9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97"/>
                    <a:gd name="T98" fmla="*/ 112 w 112"/>
                    <a:gd name="T99" fmla="*/ 97 h 9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97">
                      <a:moveTo>
                        <a:pt x="63" y="97"/>
                      </a:moveTo>
                      <a:lnTo>
                        <a:pt x="67" y="95"/>
                      </a:lnTo>
                      <a:lnTo>
                        <a:pt x="73" y="94"/>
                      </a:lnTo>
                      <a:lnTo>
                        <a:pt x="79" y="93"/>
                      </a:lnTo>
                      <a:lnTo>
                        <a:pt x="84" y="92"/>
                      </a:lnTo>
                      <a:lnTo>
                        <a:pt x="91" y="90"/>
                      </a:lnTo>
                      <a:lnTo>
                        <a:pt x="97" y="89"/>
                      </a:lnTo>
                      <a:lnTo>
                        <a:pt x="102" y="89"/>
                      </a:lnTo>
                      <a:lnTo>
                        <a:pt x="106" y="88"/>
                      </a:lnTo>
                      <a:lnTo>
                        <a:pt x="111" y="86"/>
                      </a:lnTo>
                      <a:lnTo>
                        <a:pt x="112" y="81"/>
                      </a:lnTo>
                      <a:lnTo>
                        <a:pt x="110" y="74"/>
                      </a:lnTo>
                      <a:lnTo>
                        <a:pt x="105" y="67"/>
                      </a:lnTo>
                      <a:lnTo>
                        <a:pt x="99" y="56"/>
                      </a:lnTo>
                      <a:lnTo>
                        <a:pt x="96" y="40"/>
                      </a:lnTo>
                      <a:lnTo>
                        <a:pt x="95" y="22"/>
                      </a:lnTo>
                      <a:lnTo>
                        <a:pt x="96" y="11"/>
                      </a:lnTo>
                      <a:lnTo>
                        <a:pt x="97" y="4"/>
                      </a:lnTo>
                      <a:lnTo>
                        <a:pt x="95" y="0"/>
                      </a:lnTo>
                      <a:lnTo>
                        <a:pt x="88" y="2"/>
                      </a:lnTo>
                      <a:lnTo>
                        <a:pt x="75" y="9"/>
                      </a:lnTo>
                      <a:lnTo>
                        <a:pt x="71" y="11"/>
                      </a:lnTo>
                      <a:lnTo>
                        <a:pt x="63" y="14"/>
                      </a:lnTo>
                      <a:lnTo>
                        <a:pt x="55" y="17"/>
                      </a:lnTo>
                      <a:lnTo>
                        <a:pt x="45" y="20"/>
                      </a:lnTo>
                      <a:lnTo>
                        <a:pt x="36" y="22"/>
                      </a:lnTo>
                      <a:lnTo>
                        <a:pt x="27" y="25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8" y="25"/>
                      </a:lnTo>
                      <a:lnTo>
                        <a:pt x="3" y="28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11" y="54"/>
                      </a:lnTo>
                      <a:lnTo>
                        <a:pt x="19" y="65"/>
                      </a:lnTo>
                      <a:lnTo>
                        <a:pt x="25" y="77"/>
                      </a:lnTo>
                      <a:lnTo>
                        <a:pt x="28" y="85"/>
                      </a:lnTo>
                      <a:lnTo>
                        <a:pt x="30" y="88"/>
                      </a:lnTo>
                      <a:lnTo>
                        <a:pt x="33" y="88"/>
                      </a:lnTo>
                      <a:lnTo>
                        <a:pt x="35" y="86"/>
                      </a:lnTo>
                      <a:lnTo>
                        <a:pt x="37" y="80"/>
                      </a:lnTo>
                      <a:lnTo>
                        <a:pt x="36" y="72"/>
                      </a:lnTo>
                      <a:lnTo>
                        <a:pt x="34" y="63"/>
                      </a:lnTo>
                      <a:lnTo>
                        <a:pt x="28" y="54"/>
                      </a:lnTo>
                      <a:lnTo>
                        <a:pt x="22" y="45"/>
                      </a:lnTo>
                      <a:lnTo>
                        <a:pt x="29" y="42"/>
                      </a:lnTo>
                      <a:lnTo>
                        <a:pt x="36" y="39"/>
                      </a:lnTo>
                      <a:lnTo>
                        <a:pt x="43" y="35"/>
                      </a:lnTo>
                      <a:lnTo>
                        <a:pt x="50" y="33"/>
                      </a:lnTo>
                      <a:lnTo>
                        <a:pt x="57" y="30"/>
                      </a:lnTo>
                      <a:lnTo>
                        <a:pt x="64" y="27"/>
                      </a:lnTo>
                      <a:lnTo>
                        <a:pt x="72" y="24"/>
                      </a:lnTo>
                      <a:lnTo>
                        <a:pt x="81" y="20"/>
                      </a:lnTo>
                      <a:lnTo>
                        <a:pt x="81" y="34"/>
                      </a:lnTo>
                      <a:lnTo>
                        <a:pt x="81" y="50"/>
                      </a:lnTo>
                      <a:lnTo>
                        <a:pt x="84" y="66"/>
                      </a:lnTo>
                      <a:lnTo>
                        <a:pt x="90" y="77"/>
                      </a:lnTo>
                      <a:lnTo>
                        <a:pt x="80" y="75"/>
                      </a:lnTo>
                      <a:lnTo>
                        <a:pt x="73" y="75"/>
                      </a:lnTo>
                      <a:lnTo>
                        <a:pt x="66" y="78"/>
                      </a:lnTo>
                      <a:lnTo>
                        <a:pt x="59" y="81"/>
                      </a:lnTo>
                      <a:lnTo>
                        <a:pt x="56" y="87"/>
                      </a:lnTo>
                      <a:lnTo>
                        <a:pt x="55" y="93"/>
                      </a:lnTo>
                      <a:lnTo>
                        <a:pt x="57" y="97"/>
                      </a:lnTo>
                      <a:lnTo>
                        <a:pt x="63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69" name="Freeform 421"/>
                <p:cNvSpPr>
                  <a:spLocks/>
                </p:cNvSpPr>
                <p:nvPr/>
              </p:nvSpPr>
              <p:spPr bwMode="auto">
                <a:xfrm>
                  <a:off x="2524" y="1915"/>
                  <a:ext cx="38" cy="61"/>
                </a:xfrm>
                <a:custGeom>
                  <a:avLst/>
                  <a:gdLst>
                    <a:gd name="T0" fmla="*/ 63 w 76"/>
                    <a:gd name="T1" fmla="*/ 14 h 122"/>
                    <a:gd name="T2" fmla="*/ 63 w 76"/>
                    <a:gd name="T3" fmla="*/ 22 h 122"/>
                    <a:gd name="T4" fmla="*/ 62 w 76"/>
                    <a:gd name="T5" fmla="*/ 32 h 122"/>
                    <a:gd name="T6" fmla="*/ 58 w 76"/>
                    <a:gd name="T7" fmla="*/ 46 h 122"/>
                    <a:gd name="T8" fmla="*/ 54 w 76"/>
                    <a:gd name="T9" fmla="*/ 60 h 122"/>
                    <a:gd name="T10" fmla="*/ 47 w 76"/>
                    <a:gd name="T11" fmla="*/ 74 h 122"/>
                    <a:gd name="T12" fmla="*/ 39 w 76"/>
                    <a:gd name="T13" fmla="*/ 88 h 122"/>
                    <a:gd name="T14" fmla="*/ 28 w 76"/>
                    <a:gd name="T15" fmla="*/ 99 h 122"/>
                    <a:gd name="T16" fmla="*/ 17 w 76"/>
                    <a:gd name="T17" fmla="*/ 107 h 122"/>
                    <a:gd name="T18" fmla="*/ 7 w 76"/>
                    <a:gd name="T19" fmla="*/ 113 h 122"/>
                    <a:gd name="T20" fmla="*/ 2 w 76"/>
                    <a:gd name="T21" fmla="*/ 118 h 122"/>
                    <a:gd name="T22" fmla="*/ 0 w 76"/>
                    <a:gd name="T23" fmla="*/ 120 h 122"/>
                    <a:gd name="T24" fmla="*/ 1 w 76"/>
                    <a:gd name="T25" fmla="*/ 121 h 122"/>
                    <a:gd name="T26" fmla="*/ 4 w 76"/>
                    <a:gd name="T27" fmla="*/ 122 h 122"/>
                    <a:gd name="T28" fmla="*/ 9 w 76"/>
                    <a:gd name="T29" fmla="*/ 122 h 122"/>
                    <a:gd name="T30" fmla="*/ 15 w 76"/>
                    <a:gd name="T31" fmla="*/ 121 h 122"/>
                    <a:gd name="T32" fmla="*/ 19 w 76"/>
                    <a:gd name="T33" fmla="*/ 119 h 122"/>
                    <a:gd name="T34" fmla="*/ 34 w 76"/>
                    <a:gd name="T35" fmla="*/ 110 h 122"/>
                    <a:gd name="T36" fmla="*/ 47 w 76"/>
                    <a:gd name="T37" fmla="*/ 98 h 122"/>
                    <a:gd name="T38" fmla="*/ 57 w 76"/>
                    <a:gd name="T39" fmla="*/ 84 h 122"/>
                    <a:gd name="T40" fmla="*/ 65 w 76"/>
                    <a:gd name="T41" fmla="*/ 70 h 122"/>
                    <a:gd name="T42" fmla="*/ 72 w 76"/>
                    <a:gd name="T43" fmla="*/ 55 h 122"/>
                    <a:gd name="T44" fmla="*/ 76 w 76"/>
                    <a:gd name="T45" fmla="*/ 42 h 122"/>
                    <a:gd name="T46" fmla="*/ 76 w 76"/>
                    <a:gd name="T47" fmla="*/ 29 h 122"/>
                    <a:gd name="T48" fmla="*/ 73 w 76"/>
                    <a:gd name="T49" fmla="*/ 17 h 122"/>
                    <a:gd name="T50" fmla="*/ 68 w 76"/>
                    <a:gd name="T51" fmla="*/ 3 h 122"/>
                    <a:gd name="T52" fmla="*/ 63 w 76"/>
                    <a:gd name="T53" fmla="*/ 0 h 122"/>
                    <a:gd name="T54" fmla="*/ 62 w 76"/>
                    <a:gd name="T55" fmla="*/ 5 h 122"/>
                    <a:gd name="T56" fmla="*/ 63 w 76"/>
                    <a:gd name="T57" fmla="*/ 14 h 1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6"/>
                    <a:gd name="T88" fmla="*/ 0 h 122"/>
                    <a:gd name="T89" fmla="*/ 76 w 76"/>
                    <a:gd name="T90" fmla="*/ 122 h 1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6" h="122">
                      <a:moveTo>
                        <a:pt x="63" y="14"/>
                      </a:moveTo>
                      <a:lnTo>
                        <a:pt x="63" y="22"/>
                      </a:lnTo>
                      <a:lnTo>
                        <a:pt x="62" y="32"/>
                      </a:lnTo>
                      <a:lnTo>
                        <a:pt x="58" y="46"/>
                      </a:lnTo>
                      <a:lnTo>
                        <a:pt x="54" y="60"/>
                      </a:lnTo>
                      <a:lnTo>
                        <a:pt x="47" y="74"/>
                      </a:lnTo>
                      <a:lnTo>
                        <a:pt x="39" y="88"/>
                      </a:lnTo>
                      <a:lnTo>
                        <a:pt x="28" y="99"/>
                      </a:lnTo>
                      <a:lnTo>
                        <a:pt x="17" y="107"/>
                      </a:lnTo>
                      <a:lnTo>
                        <a:pt x="7" y="113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1" y="121"/>
                      </a:lnTo>
                      <a:lnTo>
                        <a:pt x="4" y="122"/>
                      </a:lnTo>
                      <a:lnTo>
                        <a:pt x="9" y="122"/>
                      </a:lnTo>
                      <a:lnTo>
                        <a:pt x="15" y="121"/>
                      </a:lnTo>
                      <a:lnTo>
                        <a:pt x="19" y="119"/>
                      </a:lnTo>
                      <a:lnTo>
                        <a:pt x="34" y="110"/>
                      </a:lnTo>
                      <a:lnTo>
                        <a:pt x="47" y="98"/>
                      </a:lnTo>
                      <a:lnTo>
                        <a:pt x="57" y="84"/>
                      </a:lnTo>
                      <a:lnTo>
                        <a:pt x="65" y="70"/>
                      </a:lnTo>
                      <a:lnTo>
                        <a:pt x="72" y="55"/>
                      </a:lnTo>
                      <a:lnTo>
                        <a:pt x="76" y="42"/>
                      </a:lnTo>
                      <a:lnTo>
                        <a:pt x="76" y="29"/>
                      </a:lnTo>
                      <a:lnTo>
                        <a:pt x="73" y="17"/>
                      </a:lnTo>
                      <a:lnTo>
                        <a:pt x="68" y="3"/>
                      </a:lnTo>
                      <a:lnTo>
                        <a:pt x="63" y="0"/>
                      </a:lnTo>
                      <a:lnTo>
                        <a:pt x="62" y="5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0" name="Freeform 422"/>
                <p:cNvSpPr>
                  <a:spLocks/>
                </p:cNvSpPr>
                <p:nvPr/>
              </p:nvSpPr>
              <p:spPr bwMode="auto">
                <a:xfrm>
                  <a:off x="2568" y="2012"/>
                  <a:ext cx="69" cy="105"/>
                </a:xfrm>
                <a:custGeom>
                  <a:avLst/>
                  <a:gdLst>
                    <a:gd name="T0" fmla="*/ 14 w 138"/>
                    <a:gd name="T1" fmla="*/ 136 h 211"/>
                    <a:gd name="T2" fmla="*/ 9 w 138"/>
                    <a:gd name="T3" fmla="*/ 152 h 211"/>
                    <a:gd name="T4" fmla="*/ 3 w 138"/>
                    <a:gd name="T5" fmla="*/ 176 h 211"/>
                    <a:gd name="T6" fmla="*/ 0 w 138"/>
                    <a:gd name="T7" fmla="*/ 198 h 211"/>
                    <a:gd name="T8" fmla="*/ 5 w 138"/>
                    <a:gd name="T9" fmla="*/ 211 h 211"/>
                    <a:gd name="T10" fmla="*/ 16 w 138"/>
                    <a:gd name="T11" fmla="*/ 207 h 211"/>
                    <a:gd name="T12" fmla="*/ 32 w 138"/>
                    <a:gd name="T13" fmla="*/ 192 h 211"/>
                    <a:gd name="T14" fmla="*/ 51 w 138"/>
                    <a:gd name="T15" fmla="*/ 168 h 211"/>
                    <a:gd name="T16" fmla="*/ 71 w 138"/>
                    <a:gd name="T17" fmla="*/ 139 h 211"/>
                    <a:gd name="T18" fmla="*/ 89 w 138"/>
                    <a:gd name="T19" fmla="*/ 107 h 211"/>
                    <a:gd name="T20" fmla="*/ 107 w 138"/>
                    <a:gd name="T21" fmla="*/ 76 h 211"/>
                    <a:gd name="T22" fmla="*/ 121 w 138"/>
                    <a:gd name="T23" fmla="*/ 49 h 211"/>
                    <a:gd name="T24" fmla="*/ 130 w 138"/>
                    <a:gd name="T25" fmla="*/ 30 h 211"/>
                    <a:gd name="T26" fmla="*/ 138 w 138"/>
                    <a:gd name="T27" fmla="*/ 8 h 211"/>
                    <a:gd name="T28" fmla="*/ 137 w 138"/>
                    <a:gd name="T29" fmla="*/ 0 h 211"/>
                    <a:gd name="T30" fmla="*/ 132 w 138"/>
                    <a:gd name="T31" fmla="*/ 3 h 211"/>
                    <a:gd name="T32" fmla="*/ 120 w 138"/>
                    <a:gd name="T33" fmla="*/ 19 h 211"/>
                    <a:gd name="T34" fmla="*/ 111 w 138"/>
                    <a:gd name="T35" fmla="*/ 34 h 211"/>
                    <a:gd name="T36" fmla="*/ 98 w 138"/>
                    <a:gd name="T37" fmla="*/ 56 h 211"/>
                    <a:gd name="T38" fmla="*/ 83 w 138"/>
                    <a:gd name="T39" fmla="*/ 80 h 211"/>
                    <a:gd name="T40" fmla="*/ 66 w 138"/>
                    <a:gd name="T41" fmla="*/ 108 h 211"/>
                    <a:gd name="T42" fmla="*/ 50 w 138"/>
                    <a:gd name="T43" fmla="*/ 135 h 211"/>
                    <a:gd name="T44" fmla="*/ 34 w 138"/>
                    <a:gd name="T45" fmla="*/ 158 h 211"/>
                    <a:gd name="T46" fmla="*/ 21 w 138"/>
                    <a:gd name="T47" fmla="*/ 176 h 211"/>
                    <a:gd name="T48" fmla="*/ 12 w 138"/>
                    <a:gd name="T49" fmla="*/ 188 h 211"/>
                    <a:gd name="T50" fmla="*/ 13 w 138"/>
                    <a:gd name="T51" fmla="*/ 177 h 211"/>
                    <a:gd name="T52" fmla="*/ 16 w 138"/>
                    <a:gd name="T53" fmla="*/ 163 h 211"/>
                    <a:gd name="T54" fmla="*/ 21 w 138"/>
                    <a:gd name="T55" fmla="*/ 148 h 211"/>
                    <a:gd name="T56" fmla="*/ 26 w 138"/>
                    <a:gd name="T57" fmla="*/ 130 h 211"/>
                    <a:gd name="T58" fmla="*/ 26 w 138"/>
                    <a:gd name="T59" fmla="*/ 124 h 211"/>
                    <a:gd name="T60" fmla="*/ 22 w 138"/>
                    <a:gd name="T61" fmla="*/ 124 h 211"/>
                    <a:gd name="T62" fmla="*/ 19 w 138"/>
                    <a:gd name="T63" fmla="*/ 128 h 211"/>
                    <a:gd name="T64" fmla="*/ 14 w 138"/>
                    <a:gd name="T65" fmla="*/ 136 h 2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211"/>
                    <a:gd name="T101" fmla="*/ 138 w 138"/>
                    <a:gd name="T102" fmla="*/ 211 h 2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211">
                      <a:moveTo>
                        <a:pt x="14" y="136"/>
                      </a:moveTo>
                      <a:lnTo>
                        <a:pt x="9" y="152"/>
                      </a:lnTo>
                      <a:lnTo>
                        <a:pt x="3" y="176"/>
                      </a:lnTo>
                      <a:lnTo>
                        <a:pt x="0" y="198"/>
                      </a:lnTo>
                      <a:lnTo>
                        <a:pt x="5" y="211"/>
                      </a:lnTo>
                      <a:lnTo>
                        <a:pt x="16" y="207"/>
                      </a:lnTo>
                      <a:lnTo>
                        <a:pt x="32" y="192"/>
                      </a:lnTo>
                      <a:lnTo>
                        <a:pt x="51" y="168"/>
                      </a:lnTo>
                      <a:lnTo>
                        <a:pt x="71" y="139"/>
                      </a:lnTo>
                      <a:lnTo>
                        <a:pt x="89" y="107"/>
                      </a:lnTo>
                      <a:lnTo>
                        <a:pt x="107" y="76"/>
                      </a:lnTo>
                      <a:lnTo>
                        <a:pt x="121" y="49"/>
                      </a:lnTo>
                      <a:lnTo>
                        <a:pt x="130" y="30"/>
                      </a:lnTo>
                      <a:lnTo>
                        <a:pt x="138" y="8"/>
                      </a:lnTo>
                      <a:lnTo>
                        <a:pt x="137" y="0"/>
                      </a:lnTo>
                      <a:lnTo>
                        <a:pt x="132" y="3"/>
                      </a:lnTo>
                      <a:lnTo>
                        <a:pt x="120" y="19"/>
                      </a:lnTo>
                      <a:lnTo>
                        <a:pt x="111" y="34"/>
                      </a:lnTo>
                      <a:lnTo>
                        <a:pt x="98" y="56"/>
                      </a:lnTo>
                      <a:lnTo>
                        <a:pt x="83" y="80"/>
                      </a:lnTo>
                      <a:lnTo>
                        <a:pt x="66" y="108"/>
                      </a:lnTo>
                      <a:lnTo>
                        <a:pt x="50" y="135"/>
                      </a:lnTo>
                      <a:lnTo>
                        <a:pt x="34" y="158"/>
                      </a:lnTo>
                      <a:lnTo>
                        <a:pt x="21" y="176"/>
                      </a:lnTo>
                      <a:lnTo>
                        <a:pt x="12" y="188"/>
                      </a:lnTo>
                      <a:lnTo>
                        <a:pt x="13" y="177"/>
                      </a:lnTo>
                      <a:lnTo>
                        <a:pt x="16" y="163"/>
                      </a:lnTo>
                      <a:lnTo>
                        <a:pt x="21" y="14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22" y="124"/>
                      </a:lnTo>
                      <a:lnTo>
                        <a:pt x="19" y="128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1" name="Freeform 423"/>
                <p:cNvSpPr>
                  <a:spLocks/>
                </p:cNvSpPr>
                <p:nvPr/>
              </p:nvSpPr>
              <p:spPr bwMode="auto">
                <a:xfrm>
                  <a:off x="2528" y="2014"/>
                  <a:ext cx="39" cy="64"/>
                </a:xfrm>
                <a:custGeom>
                  <a:avLst/>
                  <a:gdLst>
                    <a:gd name="T0" fmla="*/ 9 w 77"/>
                    <a:gd name="T1" fmla="*/ 12 h 127"/>
                    <a:gd name="T2" fmla="*/ 20 w 77"/>
                    <a:gd name="T3" fmla="*/ 19 h 127"/>
                    <a:gd name="T4" fmla="*/ 31 w 77"/>
                    <a:gd name="T5" fmla="*/ 26 h 127"/>
                    <a:gd name="T6" fmla="*/ 41 w 77"/>
                    <a:gd name="T7" fmla="*/ 35 h 127"/>
                    <a:gd name="T8" fmla="*/ 50 w 77"/>
                    <a:gd name="T9" fmla="*/ 45 h 127"/>
                    <a:gd name="T10" fmla="*/ 57 w 77"/>
                    <a:gd name="T11" fmla="*/ 58 h 127"/>
                    <a:gd name="T12" fmla="*/ 63 w 77"/>
                    <a:gd name="T13" fmla="*/ 72 h 127"/>
                    <a:gd name="T14" fmla="*/ 65 w 77"/>
                    <a:gd name="T15" fmla="*/ 88 h 127"/>
                    <a:gd name="T16" fmla="*/ 65 w 77"/>
                    <a:gd name="T17" fmla="*/ 106 h 127"/>
                    <a:gd name="T18" fmla="*/ 65 w 77"/>
                    <a:gd name="T19" fmla="*/ 121 h 127"/>
                    <a:gd name="T20" fmla="*/ 69 w 77"/>
                    <a:gd name="T21" fmla="*/ 127 h 127"/>
                    <a:gd name="T22" fmla="*/ 72 w 77"/>
                    <a:gd name="T23" fmla="*/ 124 h 127"/>
                    <a:gd name="T24" fmla="*/ 76 w 77"/>
                    <a:gd name="T25" fmla="*/ 109 h 127"/>
                    <a:gd name="T26" fmla="*/ 77 w 77"/>
                    <a:gd name="T27" fmla="*/ 96 h 127"/>
                    <a:gd name="T28" fmla="*/ 77 w 77"/>
                    <a:gd name="T29" fmla="*/ 82 h 127"/>
                    <a:gd name="T30" fmla="*/ 75 w 77"/>
                    <a:gd name="T31" fmla="*/ 68 h 127"/>
                    <a:gd name="T32" fmla="*/ 71 w 77"/>
                    <a:gd name="T33" fmla="*/ 55 h 127"/>
                    <a:gd name="T34" fmla="*/ 64 w 77"/>
                    <a:gd name="T35" fmla="*/ 41 h 127"/>
                    <a:gd name="T36" fmla="*/ 55 w 77"/>
                    <a:gd name="T37" fmla="*/ 28 h 127"/>
                    <a:gd name="T38" fmla="*/ 41 w 77"/>
                    <a:gd name="T39" fmla="*/ 15 h 127"/>
                    <a:gd name="T40" fmla="*/ 25 w 77"/>
                    <a:gd name="T41" fmla="*/ 4 h 127"/>
                    <a:gd name="T42" fmla="*/ 19 w 77"/>
                    <a:gd name="T43" fmla="*/ 2 h 127"/>
                    <a:gd name="T44" fmla="*/ 14 w 77"/>
                    <a:gd name="T45" fmla="*/ 0 h 127"/>
                    <a:gd name="T46" fmla="*/ 8 w 77"/>
                    <a:gd name="T47" fmla="*/ 0 h 127"/>
                    <a:gd name="T48" fmla="*/ 3 w 77"/>
                    <a:gd name="T49" fmla="*/ 0 h 127"/>
                    <a:gd name="T50" fmla="*/ 1 w 77"/>
                    <a:gd name="T51" fmla="*/ 3 h 127"/>
                    <a:gd name="T52" fmla="*/ 0 w 77"/>
                    <a:gd name="T53" fmla="*/ 5 h 127"/>
                    <a:gd name="T54" fmla="*/ 3 w 77"/>
                    <a:gd name="T55" fmla="*/ 8 h 127"/>
                    <a:gd name="T56" fmla="*/ 9 w 77"/>
                    <a:gd name="T57" fmla="*/ 12 h 1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"/>
                    <a:gd name="T88" fmla="*/ 0 h 127"/>
                    <a:gd name="T89" fmla="*/ 77 w 77"/>
                    <a:gd name="T90" fmla="*/ 127 h 1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" h="127">
                      <a:moveTo>
                        <a:pt x="9" y="12"/>
                      </a:moveTo>
                      <a:lnTo>
                        <a:pt x="20" y="19"/>
                      </a:lnTo>
                      <a:lnTo>
                        <a:pt x="31" y="26"/>
                      </a:lnTo>
                      <a:lnTo>
                        <a:pt x="41" y="35"/>
                      </a:lnTo>
                      <a:lnTo>
                        <a:pt x="50" y="45"/>
                      </a:lnTo>
                      <a:lnTo>
                        <a:pt x="57" y="58"/>
                      </a:lnTo>
                      <a:lnTo>
                        <a:pt x="63" y="72"/>
                      </a:lnTo>
                      <a:lnTo>
                        <a:pt x="65" y="88"/>
                      </a:lnTo>
                      <a:lnTo>
                        <a:pt x="65" y="106"/>
                      </a:lnTo>
                      <a:lnTo>
                        <a:pt x="65" y="121"/>
                      </a:lnTo>
                      <a:lnTo>
                        <a:pt x="69" y="127"/>
                      </a:lnTo>
                      <a:lnTo>
                        <a:pt x="72" y="124"/>
                      </a:lnTo>
                      <a:lnTo>
                        <a:pt x="76" y="109"/>
                      </a:lnTo>
                      <a:lnTo>
                        <a:pt x="77" y="96"/>
                      </a:lnTo>
                      <a:lnTo>
                        <a:pt x="77" y="82"/>
                      </a:lnTo>
                      <a:lnTo>
                        <a:pt x="75" y="68"/>
                      </a:lnTo>
                      <a:lnTo>
                        <a:pt x="71" y="55"/>
                      </a:lnTo>
                      <a:lnTo>
                        <a:pt x="64" y="41"/>
                      </a:lnTo>
                      <a:lnTo>
                        <a:pt x="55" y="28"/>
                      </a:lnTo>
                      <a:lnTo>
                        <a:pt x="41" y="15"/>
                      </a:lnTo>
                      <a:lnTo>
                        <a:pt x="25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2" name="Freeform 424"/>
                <p:cNvSpPr>
                  <a:spLocks/>
                </p:cNvSpPr>
                <p:nvPr/>
              </p:nvSpPr>
              <p:spPr bwMode="auto">
                <a:xfrm>
                  <a:off x="2640" y="2023"/>
                  <a:ext cx="59" cy="84"/>
                </a:xfrm>
                <a:custGeom>
                  <a:avLst/>
                  <a:gdLst>
                    <a:gd name="T0" fmla="*/ 16 w 118"/>
                    <a:gd name="T1" fmla="*/ 6 h 167"/>
                    <a:gd name="T2" fmla="*/ 23 w 118"/>
                    <a:gd name="T3" fmla="*/ 14 h 167"/>
                    <a:gd name="T4" fmla="*/ 34 w 118"/>
                    <a:gd name="T5" fmla="*/ 29 h 167"/>
                    <a:gd name="T6" fmla="*/ 46 w 118"/>
                    <a:gd name="T7" fmla="*/ 48 h 167"/>
                    <a:gd name="T8" fmla="*/ 61 w 118"/>
                    <a:gd name="T9" fmla="*/ 70 h 167"/>
                    <a:gd name="T10" fmla="*/ 76 w 118"/>
                    <a:gd name="T11" fmla="*/ 93 h 167"/>
                    <a:gd name="T12" fmla="*/ 90 w 118"/>
                    <a:gd name="T13" fmla="*/ 114 h 167"/>
                    <a:gd name="T14" fmla="*/ 102 w 118"/>
                    <a:gd name="T15" fmla="*/ 131 h 167"/>
                    <a:gd name="T16" fmla="*/ 109 w 118"/>
                    <a:gd name="T17" fmla="*/ 143 h 167"/>
                    <a:gd name="T18" fmla="*/ 115 w 118"/>
                    <a:gd name="T19" fmla="*/ 157 h 167"/>
                    <a:gd name="T20" fmla="*/ 118 w 118"/>
                    <a:gd name="T21" fmla="*/ 167 h 167"/>
                    <a:gd name="T22" fmla="*/ 114 w 118"/>
                    <a:gd name="T23" fmla="*/ 167 h 167"/>
                    <a:gd name="T24" fmla="*/ 102 w 118"/>
                    <a:gd name="T25" fmla="*/ 152 h 167"/>
                    <a:gd name="T26" fmla="*/ 92 w 118"/>
                    <a:gd name="T27" fmla="*/ 139 h 167"/>
                    <a:gd name="T28" fmla="*/ 81 w 118"/>
                    <a:gd name="T29" fmla="*/ 123 h 167"/>
                    <a:gd name="T30" fmla="*/ 66 w 118"/>
                    <a:gd name="T31" fmla="*/ 105 h 167"/>
                    <a:gd name="T32" fmla="*/ 51 w 118"/>
                    <a:gd name="T33" fmla="*/ 85 h 167"/>
                    <a:gd name="T34" fmla="*/ 36 w 118"/>
                    <a:gd name="T35" fmla="*/ 64 h 167"/>
                    <a:gd name="T36" fmla="*/ 22 w 118"/>
                    <a:gd name="T37" fmla="*/ 46 h 167"/>
                    <a:gd name="T38" fmla="*/ 11 w 118"/>
                    <a:gd name="T39" fmla="*/ 30 h 167"/>
                    <a:gd name="T40" fmla="*/ 4 w 118"/>
                    <a:gd name="T41" fmla="*/ 18 h 167"/>
                    <a:gd name="T42" fmla="*/ 0 w 118"/>
                    <a:gd name="T43" fmla="*/ 7 h 167"/>
                    <a:gd name="T44" fmla="*/ 1 w 118"/>
                    <a:gd name="T45" fmla="*/ 0 h 167"/>
                    <a:gd name="T46" fmla="*/ 7 w 118"/>
                    <a:gd name="T47" fmla="*/ 0 h 167"/>
                    <a:gd name="T48" fmla="*/ 16 w 118"/>
                    <a:gd name="T49" fmla="*/ 6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8"/>
                    <a:gd name="T76" fmla="*/ 0 h 167"/>
                    <a:gd name="T77" fmla="*/ 118 w 118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8" h="167">
                      <a:moveTo>
                        <a:pt x="16" y="6"/>
                      </a:moveTo>
                      <a:lnTo>
                        <a:pt x="23" y="14"/>
                      </a:lnTo>
                      <a:lnTo>
                        <a:pt x="34" y="29"/>
                      </a:lnTo>
                      <a:lnTo>
                        <a:pt x="46" y="48"/>
                      </a:lnTo>
                      <a:lnTo>
                        <a:pt x="61" y="70"/>
                      </a:lnTo>
                      <a:lnTo>
                        <a:pt x="76" y="93"/>
                      </a:lnTo>
                      <a:lnTo>
                        <a:pt x="90" y="114"/>
                      </a:lnTo>
                      <a:lnTo>
                        <a:pt x="102" y="131"/>
                      </a:lnTo>
                      <a:lnTo>
                        <a:pt x="109" y="143"/>
                      </a:lnTo>
                      <a:lnTo>
                        <a:pt x="115" y="15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2" y="152"/>
                      </a:lnTo>
                      <a:lnTo>
                        <a:pt x="92" y="139"/>
                      </a:lnTo>
                      <a:lnTo>
                        <a:pt x="81" y="123"/>
                      </a:lnTo>
                      <a:lnTo>
                        <a:pt x="66" y="105"/>
                      </a:lnTo>
                      <a:lnTo>
                        <a:pt x="51" y="85"/>
                      </a:lnTo>
                      <a:lnTo>
                        <a:pt x="36" y="64"/>
                      </a:lnTo>
                      <a:lnTo>
                        <a:pt x="22" y="46"/>
                      </a:lnTo>
                      <a:lnTo>
                        <a:pt x="11" y="30"/>
                      </a:lnTo>
                      <a:lnTo>
                        <a:pt x="4" y="1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3" name="Freeform 425"/>
                <p:cNvSpPr>
                  <a:spLocks/>
                </p:cNvSpPr>
                <p:nvPr/>
              </p:nvSpPr>
              <p:spPr bwMode="auto">
                <a:xfrm>
                  <a:off x="2702" y="2106"/>
                  <a:ext cx="46" cy="57"/>
                </a:xfrm>
                <a:custGeom>
                  <a:avLst/>
                  <a:gdLst>
                    <a:gd name="T0" fmla="*/ 5 w 93"/>
                    <a:gd name="T1" fmla="*/ 32 h 113"/>
                    <a:gd name="T2" fmla="*/ 3 w 93"/>
                    <a:gd name="T3" fmla="*/ 64 h 113"/>
                    <a:gd name="T4" fmla="*/ 2 w 93"/>
                    <a:gd name="T5" fmla="*/ 85 h 113"/>
                    <a:gd name="T6" fmla="*/ 13 w 93"/>
                    <a:gd name="T7" fmla="*/ 92 h 113"/>
                    <a:gd name="T8" fmla="*/ 24 w 93"/>
                    <a:gd name="T9" fmla="*/ 92 h 113"/>
                    <a:gd name="T10" fmla="*/ 36 w 93"/>
                    <a:gd name="T11" fmla="*/ 94 h 113"/>
                    <a:gd name="T12" fmla="*/ 50 w 93"/>
                    <a:gd name="T13" fmla="*/ 99 h 113"/>
                    <a:gd name="T14" fmla="*/ 62 w 93"/>
                    <a:gd name="T15" fmla="*/ 105 h 113"/>
                    <a:gd name="T16" fmla="*/ 73 w 93"/>
                    <a:gd name="T17" fmla="*/ 113 h 113"/>
                    <a:gd name="T18" fmla="*/ 86 w 93"/>
                    <a:gd name="T19" fmla="*/ 106 h 113"/>
                    <a:gd name="T20" fmla="*/ 81 w 93"/>
                    <a:gd name="T21" fmla="*/ 83 h 113"/>
                    <a:gd name="T22" fmla="*/ 85 w 93"/>
                    <a:gd name="T23" fmla="*/ 53 h 113"/>
                    <a:gd name="T24" fmla="*/ 93 w 93"/>
                    <a:gd name="T25" fmla="*/ 32 h 113"/>
                    <a:gd name="T26" fmla="*/ 82 w 93"/>
                    <a:gd name="T27" fmla="*/ 18 h 113"/>
                    <a:gd name="T28" fmla="*/ 65 w 93"/>
                    <a:gd name="T29" fmla="*/ 9 h 113"/>
                    <a:gd name="T30" fmla="*/ 49 w 93"/>
                    <a:gd name="T31" fmla="*/ 4 h 113"/>
                    <a:gd name="T32" fmla="*/ 36 w 93"/>
                    <a:gd name="T33" fmla="*/ 0 h 113"/>
                    <a:gd name="T34" fmla="*/ 28 w 93"/>
                    <a:gd name="T35" fmla="*/ 6 h 113"/>
                    <a:gd name="T36" fmla="*/ 34 w 93"/>
                    <a:gd name="T37" fmla="*/ 12 h 113"/>
                    <a:gd name="T38" fmla="*/ 43 w 93"/>
                    <a:gd name="T39" fmla="*/ 19 h 113"/>
                    <a:gd name="T40" fmla="*/ 53 w 93"/>
                    <a:gd name="T41" fmla="*/ 27 h 113"/>
                    <a:gd name="T42" fmla="*/ 66 w 93"/>
                    <a:gd name="T43" fmla="*/ 33 h 113"/>
                    <a:gd name="T44" fmla="*/ 64 w 93"/>
                    <a:gd name="T45" fmla="*/ 45 h 113"/>
                    <a:gd name="T46" fmla="*/ 59 w 93"/>
                    <a:gd name="T47" fmla="*/ 68 h 113"/>
                    <a:gd name="T48" fmla="*/ 55 w 93"/>
                    <a:gd name="T49" fmla="*/ 78 h 113"/>
                    <a:gd name="T50" fmla="*/ 43 w 93"/>
                    <a:gd name="T51" fmla="*/ 75 h 113"/>
                    <a:gd name="T52" fmla="*/ 34 w 93"/>
                    <a:gd name="T53" fmla="*/ 72 h 113"/>
                    <a:gd name="T54" fmla="*/ 25 w 93"/>
                    <a:gd name="T55" fmla="*/ 74 h 113"/>
                    <a:gd name="T56" fmla="*/ 22 w 93"/>
                    <a:gd name="T57" fmla="*/ 64 h 113"/>
                    <a:gd name="T58" fmla="*/ 22 w 93"/>
                    <a:gd name="T59" fmla="*/ 36 h 113"/>
                    <a:gd name="T60" fmla="*/ 11 w 93"/>
                    <a:gd name="T61" fmla="*/ 11 h 113"/>
                    <a:gd name="T62" fmla="*/ 4 w 93"/>
                    <a:gd name="T63" fmla="*/ 1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"/>
                    <a:gd name="T97" fmla="*/ 0 h 113"/>
                    <a:gd name="T98" fmla="*/ 93 w 93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" h="113">
                      <a:moveTo>
                        <a:pt x="4" y="18"/>
                      </a:moveTo>
                      <a:lnTo>
                        <a:pt x="5" y="32"/>
                      </a:lnTo>
                      <a:lnTo>
                        <a:pt x="4" y="49"/>
                      </a:lnTo>
                      <a:lnTo>
                        <a:pt x="3" y="64"/>
                      </a:lnTo>
                      <a:lnTo>
                        <a:pt x="0" y="77"/>
                      </a:lnTo>
                      <a:lnTo>
                        <a:pt x="2" y="85"/>
                      </a:lnTo>
                      <a:lnTo>
                        <a:pt x="6" y="90"/>
                      </a:lnTo>
                      <a:lnTo>
                        <a:pt x="13" y="92"/>
                      </a:lnTo>
                      <a:lnTo>
                        <a:pt x="20" y="92"/>
                      </a:lnTo>
                      <a:lnTo>
                        <a:pt x="24" y="92"/>
                      </a:lnTo>
                      <a:lnTo>
                        <a:pt x="29" y="93"/>
                      </a:lnTo>
                      <a:lnTo>
                        <a:pt x="36" y="94"/>
                      </a:lnTo>
                      <a:lnTo>
                        <a:pt x="43" y="97"/>
                      </a:lnTo>
                      <a:lnTo>
                        <a:pt x="50" y="99"/>
                      </a:lnTo>
                      <a:lnTo>
                        <a:pt x="57" y="101"/>
                      </a:lnTo>
                      <a:lnTo>
                        <a:pt x="62" y="105"/>
                      </a:lnTo>
                      <a:lnTo>
                        <a:pt x="65" y="107"/>
                      </a:lnTo>
                      <a:lnTo>
                        <a:pt x="73" y="113"/>
                      </a:lnTo>
                      <a:lnTo>
                        <a:pt x="81" y="113"/>
                      </a:lnTo>
                      <a:lnTo>
                        <a:pt x="86" y="106"/>
                      </a:lnTo>
                      <a:lnTo>
                        <a:pt x="83" y="94"/>
                      </a:lnTo>
                      <a:lnTo>
                        <a:pt x="81" y="83"/>
                      </a:lnTo>
                      <a:lnTo>
                        <a:pt x="81" y="68"/>
                      </a:lnTo>
                      <a:lnTo>
                        <a:pt x="85" y="53"/>
                      </a:lnTo>
                      <a:lnTo>
                        <a:pt x="89" y="42"/>
                      </a:lnTo>
                      <a:lnTo>
                        <a:pt x="93" y="32"/>
                      </a:lnTo>
                      <a:lnTo>
                        <a:pt x="90" y="24"/>
                      </a:lnTo>
                      <a:lnTo>
                        <a:pt x="82" y="18"/>
                      </a:lnTo>
                      <a:lnTo>
                        <a:pt x="73" y="14"/>
                      </a:lnTo>
                      <a:lnTo>
                        <a:pt x="65" y="9"/>
                      </a:lnTo>
                      <a:lnTo>
                        <a:pt x="56" y="7"/>
                      </a:lnTo>
                      <a:lnTo>
                        <a:pt x="49" y="4"/>
                      </a:lnTo>
                      <a:lnTo>
                        <a:pt x="42" y="1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4" y="12"/>
                      </a:lnTo>
                      <a:lnTo>
                        <a:pt x="38" y="16"/>
                      </a:lnTo>
                      <a:lnTo>
                        <a:pt x="43" y="19"/>
                      </a:lnTo>
                      <a:lnTo>
                        <a:pt x="48" y="24"/>
                      </a:lnTo>
                      <a:lnTo>
                        <a:pt x="53" y="27"/>
                      </a:lnTo>
                      <a:lnTo>
                        <a:pt x="59" y="31"/>
                      </a:lnTo>
                      <a:lnTo>
                        <a:pt x="66" y="33"/>
                      </a:lnTo>
                      <a:lnTo>
                        <a:pt x="72" y="36"/>
                      </a:lnTo>
                      <a:lnTo>
                        <a:pt x="64" y="45"/>
                      </a:lnTo>
                      <a:lnTo>
                        <a:pt x="60" y="55"/>
                      </a:lnTo>
                      <a:lnTo>
                        <a:pt x="59" y="68"/>
                      </a:lnTo>
                      <a:lnTo>
                        <a:pt x="62" y="82"/>
                      </a:lnTo>
                      <a:lnTo>
                        <a:pt x="55" y="78"/>
                      </a:lnTo>
                      <a:lnTo>
                        <a:pt x="49" y="76"/>
                      </a:lnTo>
                      <a:lnTo>
                        <a:pt x="43" y="75"/>
                      </a:lnTo>
                      <a:lnTo>
                        <a:pt x="38" y="74"/>
                      </a:lnTo>
                      <a:lnTo>
                        <a:pt x="34" y="72"/>
                      </a:lnTo>
                      <a:lnTo>
                        <a:pt x="29" y="74"/>
                      </a:lnTo>
                      <a:lnTo>
                        <a:pt x="25" y="74"/>
                      </a:lnTo>
                      <a:lnTo>
                        <a:pt x="19" y="76"/>
                      </a:lnTo>
                      <a:lnTo>
                        <a:pt x="22" y="64"/>
                      </a:lnTo>
                      <a:lnTo>
                        <a:pt x="24" y="49"/>
                      </a:lnTo>
                      <a:lnTo>
                        <a:pt x="22" y="36"/>
                      </a:lnTo>
                      <a:lnTo>
                        <a:pt x="17" y="21"/>
                      </a:lnTo>
                      <a:lnTo>
                        <a:pt x="11" y="11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4" name="Freeform 426"/>
                <p:cNvSpPr>
                  <a:spLocks/>
                </p:cNvSpPr>
                <p:nvPr/>
              </p:nvSpPr>
              <p:spPr bwMode="auto">
                <a:xfrm>
                  <a:off x="2528" y="2116"/>
                  <a:ext cx="37" cy="56"/>
                </a:xfrm>
                <a:custGeom>
                  <a:avLst/>
                  <a:gdLst>
                    <a:gd name="T0" fmla="*/ 66 w 74"/>
                    <a:gd name="T1" fmla="*/ 4 h 111"/>
                    <a:gd name="T2" fmla="*/ 61 w 74"/>
                    <a:gd name="T3" fmla="*/ 7 h 111"/>
                    <a:gd name="T4" fmla="*/ 55 w 74"/>
                    <a:gd name="T5" fmla="*/ 11 h 111"/>
                    <a:gd name="T6" fmla="*/ 48 w 74"/>
                    <a:gd name="T7" fmla="*/ 13 h 111"/>
                    <a:gd name="T8" fmla="*/ 41 w 74"/>
                    <a:gd name="T9" fmla="*/ 17 h 111"/>
                    <a:gd name="T10" fmla="*/ 34 w 74"/>
                    <a:gd name="T11" fmla="*/ 19 h 111"/>
                    <a:gd name="T12" fmla="*/ 27 w 74"/>
                    <a:gd name="T13" fmla="*/ 20 h 111"/>
                    <a:gd name="T14" fmla="*/ 20 w 74"/>
                    <a:gd name="T15" fmla="*/ 21 h 111"/>
                    <a:gd name="T16" fmla="*/ 13 w 74"/>
                    <a:gd name="T17" fmla="*/ 21 h 111"/>
                    <a:gd name="T18" fmla="*/ 4 w 74"/>
                    <a:gd name="T19" fmla="*/ 22 h 111"/>
                    <a:gd name="T20" fmla="*/ 0 w 74"/>
                    <a:gd name="T21" fmla="*/ 28 h 111"/>
                    <a:gd name="T22" fmla="*/ 1 w 74"/>
                    <a:gd name="T23" fmla="*/ 35 h 111"/>
                    <a:gd name="T24" fmla="*/ 5 w 74"/>
                    <a:gd name="T25" fmla="*/ 42 h 111"/>
                    <a:gd name="T26" fmla="*/ 12 w 74"/>
                    <a:gd name="T27" fmla="*/ 52 h 111"/>
                    <a:gd name="T28" fmla="*/ 18 w 74"/>
                    <a:gd name="T29" fmla="*/ 68 h 111"/>
                    <a:gd name="T30" fmla="*/ 23 w 74"/>
                    <a:gd name="T31" fmla="*/ 87 h 111"/>
                    <a:gd name="T32" fmla="*/ 24 w 74"/>
                    <a:gd name="T33" fmla="*/ 102 h 111"/>
                    <a:gd name="T34" fmla="*/ 25 w 74"/>
                    <a:gd name="T35" fmla="*/ 110 h 111"/>
                    <a:gd name="T36" fmla="*/ 31 w 74"/>
                    <a:gd name="T37" fmla="*/ 111 h 111"/>
                    <a:gd name="T38" fmla="*/ 36 w 74"/>
                    <a:gd name="T39" fmla="*/ 106 h 111"/>
                    <a:gd name="T40" fmla="*/ 40 w 74"/>
                    <a:gd name="T41" fmla="*/ 94 h 111"/>
                    <a:gd name="T42" fmla="*/ 40 w 74"/>
                    <a:gd name="T43" fmla="*/ 82 h 111"/>
                    <a:gd name="T44" fmla="*/ 40 w 74"/>
                    <a:gd name="T45" fmla="*/ 71 h 111"/>
                    <a:gd name="T46" fmla="*/ 36 w 74"/>
                    <a:gd name="T47" fmla="*/ 56 h 111"/>
                    <a:gd name="T48" fmla="*/ 27 w 74"/>
                    <a:gd name="T49" fmla="*/ 38 h 111"/>
                    <a:gd name="T50" fmla="*/ 34 w 74"/>
                    <a:gd name="T51" fmla="*/ 36 h 111"/>
                    <a:gd name="T52" fmla="*/ 40 w 74"/>
                    <a:gd name="T53" fmla="*/ 35 h 111"/>
                    <a:gd name="T54" fmla="*/ 47 w 74"/>
                    <a:gd name="T55" fmla="*/ 32 h 111"/>
                    <a:gd name="T56" fmla="*/ 53 w 74"/>
                    <a:gd name="T57" fmla="*/ 29 h 111"/>
                    <a:gd name="T58" fmla="*/ 58 w 74"/>
                    <a:gd name="T59" fmla="*/ 26 h 111"/>
                    <a:gd name="T60" fmla="*/ 63 w 74"/>
                    <a:gd name="T61" fmla="*/ 22 h 111"/>
                    <a:gd name="T62" fmla="*/ 68 w 74"/>
                    <a:gd name="T63" fmla="*/ 19 h 111"/>
                    <a:gd name="T64" fmla="*/ 70 w 74"/>
                    <a:gd name="T65" fmla="*/ 14 h 111"/>
                    <a:gd name="T66" fmla="*/ 73 w 74"/>
                    <a:gd name="T67" fmla="*/ 6 h 111"/>
                    <a:gd name="T68" fmla="*/ 74 w 74"/>
                    <a:gd name="T69" fmla="*/ 2 h 111"/>
                    <a:gd name="T70" fmla="*/ 72 w 74"/>
                    <a:gd name="T71" fmla="*/ 0 h 111"/>
                    <a:gd name="T72" fmla="*/ 66 w 74"/>
                    <a:gd name="T73" fmla="*/ 4 h 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111"/>
                    <a:gd name="T113" fmla="*/ 74 w 74"/>
                    <a:gd name="T114" fmla="*/ 111 h 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111">
                      <a:moveTo>
                        <a:pt x="66" y="4"/>
                      </a:moveTo>
                      <a:lnTo>
                        <a:pt x="61" y="7"/>
                      </a:lnTo>
                      <a:lnTo>
                        <a:pt x="55" y="11"/>
                      </a:lnTo>
                      <a:lnTo>
                        <a:pt x="48" y="13"/>
                      </a:lnTo>
                      <a:lnTo>
                        <a:pt x="41" y="17"/>
                      </a:lnTo>
                      <a:lnTo>
                        <a:pt x="34" y="19"/>
                      </a:lnTo>
                      <a:lnTo>
                        <a:pt x="27" y="20"/>
                      </a:lnTo>
                      <a:lnTo>
                        <a:pt x="20" y="21"/>
                      </a:lnTo>
                      <a:lnTo>
                        <a:pt x="13" y="21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5" y="42"/>
                      </a:lnTo>
                      <a:lnTo>
                        <a:pt x="12" y="52"/>
                      </a:lnTo>
                      <a:lnTo>
                        <a:pt x="18" y="68"/>
                      </a:lnTo>
                      <a:lnTo>
                        <a:pt x="23" y="87"/>
                      </a:lnTo>
                      <a:lnTo>
                        <a:pt x="24" y="102"/>
                      </a:lnTo>
                      <a:lnTo>
                        <a:pt x="25" y="110"/>
                      </a:lnTo>
                      <a:lnTo>
                        <a:pt x="31" y="111"/>
                      </a:lnTo>
                      <a:lnTo>
                        <a:pt x="36" y="106"/>
                      </a:lnTo>
                      <a:lnTo>
                        <a:pt x="40" y="94"/>
                      </a:lnTo>
                      <a:lnTo>
                        <a:pt x="40" y="82"/>
                      </a:lnTo>
                      <a:lnTo>
                        <a:pt x="40" y="71"/>
                      </a:lnTo>
                      <a:lnTo>
                        <a:pt x="36" y="56"/>
                      </a:lnTo>
                      <a:lnTo>
                        <a:pt x="27" y="38"/>
                      </a:lnTo>
                      <a:lnTo>
                        <a:pt x="34" y="36"/>
                      </a:lnTo>
                      <a:lnTo>
                        <a:pt x="40" y="35"/>
                      </a:lnTo>
                      <a:lnTo>
                        <a:pt x="47" y="32"/>
                      </a:lnTo>
                      <a:lnTo>
                        <a:pt x="53" y="29"/>
                      </a:lnTo>
                      <a:lnTo>
                        <a:pt x="58" y="26"/>
                      </a:lnTo>
                      <a:lnTo>
                        <a:pt x="63" y="22"/>
                      </a:lnTo>
                      <a:lnTo>
                        <a:pt x="68" y="19"/>
                      </a:lnTo>
                      <a:lnTo>
                        <a:pt x="70" y="14"/>
                      </a:lnTo>
                      <a:lnTo>
                        <a:pt x="73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5" name="Freeform 427"/>
                <p:cNvSpPr>
                  <a:spLocks/>
                </p:cNvSpPr>
                <p:nvPr/>
              </p:nvSpPr>
              <p:spPr bwMode="auto">
                <a:xfrm>
                  <a:off x="2550" y="2123"/>
                  <a:ext cx="40" cy="52"/>
                </a:xfrm>
                <a:custGeom>
                  <a:avLst/>
                  <a:gdLst>
                    <a:gd name="T0" fmla="*/ 53 w 81"/>
                    <a:gd name="T1" fmla="*/ 9 h 105"/>
                    <a:gd name="T2" fmla="*/ 57 w 81"/>
                    <a:gd name="T3" fmla="*/ 19 h 105"/>
                    <a:gd name="T4" fmla="*/ 61 w 81"/>
                    <a:gd name="T5" fmla="*/ 27 h 105"/>
                    <a:gd name="T6" fmla="*/ 67 w 81"/>
                    <a:gd name="T7" fmla="*/ 35 h 105"/>
                    <a:gd name="T8" fmla="*/ 73 w 81"/>
                    <a:gd name="T9" fmla="*/ 43 h 105"/>
                    <a:gd name="T10" fmla="*/ 81 w 81"/>
                    <a:gd name="T11" fmla="*/ 55 h 105"/>
                    <a:gd name="T12" fmla="*/ 81 w 81"/>
                    <a:gd name="T13" fmla="*/ 65 h 105"/>
                    <a:gd name="T14" fmla="*/ 75 w 81"/>
                    <a:gd name="T15" fmla="*/ 72 h 105"/>
                    <a:gd name="T16" fmla="*/ 67 w 81"/>
                    <a:gd name="T17" fmla="*/ 75 h 105"/>
                    <a:gd name="T18" fmla="*/ 61 w 81"/>
                    <a:gd name="T19" fmla="*/ 77 h 105"/>
                    <a:gd name="T20" fmla="*/ 55 w 81"/>
                    <a:gd name="T21" fmla="*/ 80 h 105"/>
                    <a:gd name="T22" fmla="*/ 46 w 81"/>
                    <a:gd name="T23" fmla="*/ 83 h 105"/>
                    <a:gd name="T24" fmla="*/ 38 w 81"/>
                    <a:gd name="T25" fmla="*/ 87 h 105"/>
                    <a:gd name="T26" fmla="*/ 29 w 81"/>
                    <a:gd name="T27" fmla="*/ 91 h 105"/>
                    <a:gd name="T28" fmla="*/ 21 w 81"/>
                    <a:gd name="T29" fmla="*/ 95 h 105"/>
                    <a:gd name="T30" fmla="*/ 14 w 81"/>
                    <a:gd name="T31" fmla="*/ 99 h 105"/>
                    <a:gd name="T32" fmla="*/ 10 w 81"/>
                    <a:gd name="T33" fmla="*/ 103 h 105"/>
                    <a:gd name="T34" fmla="*/ 3 w 81"/>
                    <a:gd name="T35" fmla="*/ 105 h 105"/>
                    <a:gd name="T36" fmla="*/ 0 w 81"/>
                    <a:gd name="T37" fmla="*/ 100 h 105"/>
                    <a:gd name="T38" fmla="*/ 3 w 81"/>
                    <a:gd name="T39" fmla="*/ 93 h 105"/>
                    <a:gd name="T40" fmla="*/ 7 w 81"/>
                    <a:gd name="T41" fmla="*/ 87 h 105"/>
                    <a:gd name="T42" fmla="*/ 12 w 81"/>
                    <a:gd name="T43" fmla="*/ 83 h 105"/>
                    <a:gd name="T44" fmla="*/ 18 w 81"/>
                    <a:gd name="T45" fmla="*/ 80 h 105"/>
                    <a:gd name="T46" fmla="*/ 23 w 81"/>
                    <a:gd name="T47" fmla="*/ 76 h 105"/>
                    <a:gd name="T48" fmla="*/ 30 w 81"/>
                    <a:gd name="T49" fmla="*/ 72 h 105"/>
                    <a:gd name="T50" fmla="*/ 37 w 81"/>
                    <a:gd name="T51" fmla="*/ 67 h 105"/>
                    <a:gd name="T52" fmla="*/ 44 w 81"/>
                    <a:gd name="T53" fmla="*/ 62 h 105"/>
                    <a:gd name="T54" fmla="*/ 49 w 81"/>
                    <a:gd name="T55" fmla="*/ 59 h 105"/>
                    <a:gd name="T56" fmla="*/ 52 w 81"/>
                    <a:gd name="T57" fmla="*/ 55 h 105"/>
                    <a:gd name="T58" fmla="*/ 49 w 81"/>
                    <a:gd name="T59" fmla="*/ 48 h 105"/>
                    <a:gd name="T60" fmla="*/ 46 w 81"/>
                    <a:gd name="T61" fmla="*/ 39 h 105"/>
                    <a:gd name="T62" fmla="*/ 43 w 81"/>
                    <a:gd name="T63" fmla="*/ 28 h 105"/>
                    <a:gd name="T64" fmla="*/ 37 w 81"/>
                    <a:gd name="T65" fmla="*/ 14 h 105"/>
                    <a:gd name="T66" fmla="*/ 35 w 81"/>
                    <a:gd name="T67" fmla="*/ 4 h 105"/>
                    <a:gd name="T68" fmla="*/ 41 w 81"/>
                    <a:gd name="T69" fmla="*/ 0 h 105"/>
                    <a:gd name="T70" fmla="*/ 48 w 81"/>
                    <a:gd name="T71" fmla="*/ 2 h 105"/>
                    <a:gd name="T72" fmla="*/ 53 w 81"/>
                    <a:gd name="T73" fmla="*/ 9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"/>
                    <a:gd name="T112" fmla="*/ 0 h 105"/>
                    <a:gd name="T113" fmla="*/ 81 w 8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" h="105">
                      <a:moveTo>
                        <a:pt x="53" y="9"/>
                      </a:moveTo>
                      <a:lnTo>
                        <a:pt x="57" y="19"/>
                      </a:lnTo>
                      <a:lnTo>
                        <a:pt x="61" y="27"/>
                      </a:lnTo>
                      <a:lnTo>
                        <a:pt x="67" y="35"/>
                      </a:lnTo>
                      <a:lnTo>
                        <a:pt x="73" y="43"/>
                      </a:lnTo>
                      <a:lnTo>
                        <a:pt x="81" y="55"/>
                      </a:lnTo>
                      <a:lnTo>
                        <a:pt x="81" y="65"/>
                      </a:lnTo>
                      <a:lnTo>
                        <a:pt x="75" y="72"/>
                      </a:lnTo>
                      <a:lnTo>
                        <a:pt x="67" y="75"/>
                      </a:lnTo>
                      <a:lnTo>
                        <a:pt x="61" y="77"/>
                      </a:lnTo>
                      <a:lnTo>
                        <a:pt x="55" y="80"/>
                      </a:lnTo>
                      <a:lnTo>
                        <a:pt x="46" y="83"/>
                      </a:lnTo>
                      <a:lnTo>
                        <a:pt x="38" y="87"/>
                      </a:lnTo>
                      <a:lnTo>
                        <a:pt x="29" y="91"/>
                      </a:lnTo>
                      <a:lnTo>
                        <a:pt x="21" y="95"/>
                      </a:lnTo>
                      <a:lnTo>
                        <a:pt x="14" y="99"/>
                      </a:lnTo>
                      <a:lnTo>
                        <a:pt x="10" y="103"/>
                      </a:lnTo>
                      <a:lnTo>
                        <a:pt x="3" y="105"/>
                      </a:lnTo>
                      <a:lnTo>
                        <a:pt x="0" y="100"/>
                      </a:lnTo>
                      <a:lnTo>
                        <a:pt x="3" y="93"/>
                      </a:lnTo>
                      <a:lnTo>
                        <a:pt x="7" y="87"/>
                      </a:lnTo>
                      <a:lnTo>
                        <a:pt x="12" y="83"/>
                      </a:lnTo>
                      <a:lnTo>
                        <a:pt x="18" y="80"/>
                      </a:lnTo>
                      <a:lnTo>
                        <a:pt x="23" y="76"/>
                      </a:lnTo>
                      <a:lnTo>
                        <a:pt x="30" y="72"/>
                      </a:lnTo>
                      <a:lnTo>
                        <a:pt x="37" y="67"/>
                      </a:lnTo>
                      <a:lnTo>
                        <a:pt x="44" y="62"/>
                      </a:lnTo>
                      <a:lnTo>
                        <a:pt x="49" y="59"/>
                      </a:lnTo>
                      <a:lnTo>
                        <a:pt x="52" y="55"/>
                      </a:lnTo>
                      <a:lnTo>
                        <a:pt x="49" y="48"/>
                      </a:lnTo>
                      <a:lnTo>
                        <a:pt x="46" y="39"/>
                      </a:lnTo>
                      <a:lnTo>
                        <a:pt x="43" y="28"/>
                      </a:lnTo>
                      <a:lnTo>
                        <a:pt x="37" y="14"/>
                      </a:lnTo>
                      <a:lnTo>
                        <a:pt x="35" y="4"/>
                      </a:lnTo>
                      <a:lnTo>
                        <a:pt x="41" y="0"/>
                      </a:lnTo>
                      <a:lnTo>
                        <a:pt x="48" y="2"/>
                      </a:lnTo>
                      <a:lnTo>
                        <a:pt x="5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6" name="Freeform 428"/>
                <p:cNvSpPr>
                  <a:spLocks/>
                </p:cNvSpPr>
                <p:nvPr/>
              </p:nvSpPr>
              <p:spPr bwMode="auto">
                <a:xfrm>
                  <a:off x="2603" y="2076"/>
                  <a:ext cx="77" cy="20"/>
                </a:xfrm>
                <a:custGeom>
                  <a:avLst/>
                  <a:gdLst>
                    <a:gd name="T0" fmla="*/ 14 w 154"/>
                    <a:gd name="T1" fmla="*/ 16 h 40"/>
                    <a:gd name="T2" fmla="*/ 24 w 154"/>
                    <a:gd name="T3" fmla="*/ 10 h 40"/>
                    <a:gd name="T4" fmla="*/ 35 w 154"/>
                    <a:gd name="T5" fmla="*/ 5 h 40"/>
                    <a:gd name="T6" fmla="*/ 49 w 154"/>
                    <a:gd name="T7" fmla="*/ 2 h 40"/>
                    <a:gd name="T8" fmla="*/ 64 w 154"/>
                    <a:gd name="T9" fmla="*/ 0 h 40"/>
                    <a:gd name="T10" fmla="*/ 80 w 154"/>
                    <a:gd name="T11" fmla="*/ 0 h 40"/>
                    <a:gd name="T12" fmla="*/ 97 w 154"/>
                    <a:gd name="T13" fmla="*/ 2 h 40"/>
                    <a:gd name="T14" fmla="*/ 115 w 154"/>
                    <a:gd name="T15" fmla="*/ 9 h 40"/>
                    <a:gd name="T16" fmla="*/ 132 w 154"/>
                    <a:gd name="T17" fmla="*/ 19 h 40"/>
                    <a:gd name="T18" fmla="*/ 145 w 154"/>
                    <a:gd name="T19" fmla="*/ 29 h 40"/>
                    <a:gd name="T20" fmla="*/ 152 w 154"/>
                    <a:gd name="T21" fmla="*/ 35 h 40"/>
                    <a:gd name="T22" fmla="*/ 154 w 154"/>
                    <a:gd name="T23" fmla="*/ 39 h 40"/>
                    <a:gd name="T24" fmla="*/ 152 w 154"/>
                    <a:gd name="T25" fmla="*/ 40 h 40"/>
                    <a:gd name="T26" fmla="*/ 148 w 154"/>
                    <a:gd name="T27" fmla="*/ 39 h 40"/>
                    <a:gd name="T28" fmla="*/ 141 w 154"/>
                    <a:gd name="T29" fmla="*/ 38 h 40"/>
                    <a:gd name="T30" fmla="*/ 135 w 154"/>
                    <a:gd name="T31" fmla="*/ 34 h 40"/>
                    <a:gd name="T32" fmla="*/ 129 w 154"/>
                    <a:gd name="T33" fmla="*/ 32 h 40"/>
                    <a:gd name="T34" fmla="*/ 116 w 154"/>
                    <a:gd name="T35" fmla="*/ 26 h 40"/>
                    <a:gd name="T36" fmla="*/ 103 w 154"/>
                    <a:gd name="T37" fmla="*/ 23 h 40"/>
                    <a:gd name="T38" fmla="*/ 89 w 154"/>
                    <a:gd name="T39" fmla="*/ 19 h 40"/>
                    <a:gd name="T40" fmla="*/ 74 w 154"/>
                    <a:gd name="T41" fmla="*/ 18 h 40"/>
                    <a:gd name="T42" fmla="*/ 61 w 154"/>
                    <a:gd name="T43" fmla="*/ 17 h 40"/>
                    <a:gd name="T44" fmla="*/ 46 w 154"/>
                    <a:gd name="T45" fmla="*/ 19 h 40"/>
                    <a:gd name="T46" fmla="*/ 31 w 154"/>
                    <a:gd name="T47" fmla="*/ 23 h 40"/>
                    <a:gd name="T48" fmla="*/ 16 w 154"/>
                    <a:gd name="T49" fmla="*/ 29 h 40"/>
                    <a:gd name="T50" fmla="*/ 3 w 154"/>
                    <a:gd name="T51" fmla="*/ 33 h 40"/>
                    <a:gd name="T52" fmla="*/ 0 w 154"/>
                    <a:gd name="T53" fmla="*/ 31 h 40"/>
                    <a:gd name="T54" fmla="*/ 4 w 154"/>
                    <a:gd name="T55" fmla="*/ 24 h 40"/>
                    <a:gd name="T56" fmla="*/ 14 w 154"/>
                    <a:gd name="T57" fmla="*/ 16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4"/>
                    <a:gd name="T88" fmla="*/ 0 h 40"/>
                    <a:gd name="T89" fmla="*/ 154 w 154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4" h="40">
                      <a:moveTo>
                        <a:pt x="14" y="16"/>
                      </a:moveTo>
                      <a:lnTo>
                        <a:pt x="24" y="10"/>
                      </a:lnTo>
                      <a:lnTo>
                        <a:pt x="35" y="5"/>
                      </a:lnTo>
                      <a:lnTo>
                        <a:pt x="49" y="2"/>
                      </a:lnTo>
                      <a:lnTo>
                        <a:pt x="64" y="0"/>
                      </a:lnTo>
                      <a:lnTo>
                        <a:pt x="80" y="0"/>
                      </a:lnTo>
                      <a:lnTo>
                        <a:pt x="97" y="2"/>
                      </a:lnTo>
                      <a:lnTo>
                        <a:pt x="115" y="9"/>
                      </a:lnTo>
                      <a:lnTo>
                        <a:pt x="132" y="19"/>
                      </a:lnTo>
                      <a:lnTo>
                        <a:pt x="145" y="29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2" y="40"/>
                      </a:lnTo>
                      <a:lnTo>
                        <a:pt x="148" y="39"/>
                      </a:lnTo>
                      <a:lnTo>
                        <a:pt x="141" y="38"/>
                      </a:lnTo>
                      <a:lnTo>
                        <a:pt x="135" y="34"/>
                      </a:lnTo>
                      <a:lnTo>
                        <a:pt x="129" y="32"/>
                      </a:lnTo>
                      <a:lnTo>
                        <a:pt x="116" y="26"/>
                      </a:lnTo>
                      <a:lnTo>
                        <a:pt x="103" y="23"/>
                      </a:lnTo>
                      <a:lnTo>
                        <a:pt x="89" y="19"/>
                      </a:lnTo>
                      <a:lnTo>
                        <a:pt x="74" y="18"/>
                      </a:lnTo>
                      <a:lnTo>
                        <a:pt x="61" y="17"/>
                      </a:lnTo>
                      <a:lnTo>
                        <a:pt x="46" y="19"/>
                      </a:lnTo>
                      <a:lnTo>
                        <a:pt x="31" y="23"/>
                      </a:lnTo>
                      <a:lnTo>
                        <a:pt x="16" y="29"/>
                      </a:lnTo>
                      <a:lnTo>
                        <a:pt x="3" y="33"/>
                      </a:lnTo>
                      <a:lnTo>
                        <a:pt x="0" y="31"/>
                      </a:lnTo>
                      <a:lnTo>
                        <a:pt x="4" y="24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7" name="Freeform 429"/>
                <p:cNvSpPr>
                  <a:spLocks/>
                </p:cNvSpPr>
                <p:nvPr/>
              </p:nvSpPr>
              <p:spPr bwMode="auto">
                <a:xfrm>
                  <a:off x="2654" y="1872"/>
                  <a:ext cx="111" cy="111"/>
                </a:xfrm>
                <a:custGeom>
                  <a:avLst/>
                  <a:gdLst>
                    <a:gd name="T0" fmla="*/ 78 w 222"/>
                    <a:gd name="T1" fmla="*/ 19 h 220"/>
                    <a:gd name="T2" fmla="*/ 75 w 222"/>
                    <a:gd name="T3" fmla="*/ 31 h 220"/>
                    <a:gd name="T4" fmla="*/ 67 w 222"/>
                    <a:gd name="T5" fmla="*/ 52 h 220"/>
                    <a:gd name="T6" fmla="*/ 57 w 222"/>
                    <a:gd name="T7" fmla="*/ 78 h 220"/>
                    <a:gd name="T8" fmla="*/ 47 w 222"/>
                    <a:gd name="T9" fmla="*/ 107 h 220"/>
                    <a:gd name="T10" fmla="*/ 36 w 222"/>
                    <a:gd name="T11" fmla="*/ 137 h 220"/>
                    <a:gd name="T12" fmla="*/ 24 w 222"/>
                    <a:gd name="T13" fmla="*/ 164 h 220"/>
                    <a:gd name="T14" fmla="*/ 15 w 222"/>
                    <a:gd name="T15" fmla="*/ 185 h 220"/>
                    <a:gd name="T16" fmla="*/ 7 w 222"/>
                    <a:gd name="T17" fmla="*/ 198 h 220"/>
                    <a:gd name="T18" fmla="*/ 2 w 222"/>
                    <a:gd name="T19" fmla="*/ 205 h 220"/>
                    <a:gd name="T20" fmla="*/ 0 w 222"/>
                    <a:gd name="T21" fmla="*/ 211 h 220"/>
                    <a:gd name="T22" fmla="*/ 0 w 222"/>
                    <a:gd name="T23" fmla="*/ 214 h 220"/>
                    <a:gd name="T24" fmla="*/ 2 w 222"/>
                    <a:gd name="T25" fmla="*/ 218 h 220"/>
                    <a:gd name="T26" fmla="*/ 6 w 222"/>
                    <a:gd name="T27" fmla="*/ 219 h 220"/>
                    <a:gd name="T28" fmla="*/ 10 w 222"/>
                    <a:gd name="T29" fmla="*/ 220 h 220"/>
                    <a:gd name="T30" fmla="*/ 17 w 222"/>
                    <a:gd name="T31" fmla="*/ 220 h 220"/>
                    <a:gd name="T32" fmla="*/ 24 w 222"/>
                    <a:gd name="T33" fmla="*/ 220 h 220"/>
                    <a:gd name="T34" fmla="*/ 44 w 222"/>
                    <a:gd name="T35" fmla="*/ 219 h 220"/>
                    <a:gd name="T36" fmla="*/ 67 w 222"/>
                    <a:gd name="T37" fmla="*/ 219 h 220"/>
                    <a:gd name="T38" fmla="*/ 92 w 222"/>
                    <a:gd name="T39" fmla="*/ 218 h 220"/>
                    <a:gd name="T40" fmla="*/ 119 w 222"/>
                    <a:gd name="T41" fmla="*/ 218 h 220"/>
                    <a:gd name="T42" fmla="*/ 144 w 222"/>
                    <a:gd name="T43" fmla="*/ 218 h 220"/>
                    <a:gd name="T44" fmla="*/ 167 w 222"/>
                    <a:gd name="T45" fmla="*/ 218 h 220"/>
                    <a:gd name="T46" fmla="*/ 185 w 222"/>
                    <a:gd name="T47" fmla="*/ 218 h 220"/>
                    <a:gd name="T48" fmla="*/ 198 w 222"/>
                    <a:gd name="T49" fmla="*/ 219 h 220"/>
                    <a:gd name="T50" fmla="*/ 216 w 222"/>
                    <a:gd name="T51" fmla="*/ 219 h 220"/>
                    <a:gd name="T52" fmla="*/ 222 w 222"/>
                    <a:gd name="T53" fmla="*/ 215 h 220"/>
                    <a:gd name="T54" fmla="*/ 218 w 222"/>
                    <a:gd name="T55" fmla="*/ 212 h 220"/>
                    <a:gd name="T56" fmla="*/ 205 w 222"/>
                    <a:gd name="T57" fmla="*/ 207 h 220"/>
                    <a:gd name="T58" fmla="*/ 186 w 222"/>
                    <a:gd name="T59" fmla="*/ 203 h 220"/>
                    <a:gd name="T60" fmla="*/ 165 w 222"/>
                    <a:gd name="T61" fmla="*/ 200 h 220"/>
                    <a:gd name="T62" fmla="*/ 142 w 222"/>
                    <a:gd name="T63" fmla="*/ 198 h 220"/>
                    <a:gd name="T64" fmla="*/ 117 w 222"/>
                    <a:gd name="T65" fmla="*/ 197 h 220"/>
                    <a:gd name="T66" fmla="*/ 93 w 222"/>
                    <a:gd name="T67" fmla="*/ 196 h 220"/>
                    <a:gd name="T68" fmla="*/ 71 w 222"/>
                    <a:gd name="T69" fmla="*/ 196 h 220"/>
                    <a:gd name="T70" fmla="*/ 52 w 222"/>
                    <a:gd name="T71" fmla="*/ 195 h 220"/>
                    <a:gd name="T72" fmla="*/ 37 w 222"/>
                    <a:gd name="T73" fmla="*/ 194 h 220"/>
                    <a:gd name="T74" fmla="*/ 41 w 222"/>
                    <a:gd name="T75" fmla="*/ 183 h 220"/>
                    <a:gd name="T76" fmla="*/ 48 w 222"/>
                    <a:gd name="T77" fmla="*/ 166 h 220"/>
                    <a:gd name="T78" fmla="*/ 56 w 222"/>
                    <a:gd name="T79" fmla="*/ 143 h 220"/>
                    <a:gd name="T80" fmla="*/ 66 w 222"/>
                    <a:gd name="T81" fmla="*/ 116 h 220"/>
                    <a:gd name="T82" fmla="*/ 75 w 222"/>
                    <a:gd name="T83" fmla="*/ 90 h 220"/>
                    <a:gd name="T84" fmla="*/ 83 w 222"/>
                    <a:gd name="T85" fmla="*/ 63 h 220"/>
                    <a:gd name="T86" fmla="*/ 89 w 222"/>
                    <a:gd name="T87" fmla="*/ 40 h 220"/>
                    <a:gd name="T88" fmla="*/ 93 w 222"/>
                    <a:gd name="T89" fmla="*/ 23 h 220"/>
                    <a:gd name="T90" fmla="*/ 94 w 222"/>
                    <a:gd name="T91" fmla="*/ 3 h 220"/>
                    <a:gd name="T92" fmla="*/ 91 w 222"/>
                    <a:gd name="T93" fmla="*/ 0 h 220"/>
                    <a:gd name="T94" fmla="*/ 84 w 222"/>
                    <a:gd name="T95" fmla="*/ 7 h 220"/>
                    <a:gd name="T96" fmla="*/ 78 w 222"/>
                    <a:gd name="T97" fmla="*/ 19 h 2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2"/>
                    <a:gd name="T148" fmla="*/ 0 h 220"/>
                    <a:gd name="T149" fmla="*/ 222 w 222"/>
                    <a:gd name="T150" fmla="*/ 220 h 2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2" h="220">
                      <a:moveTo>
                        <a:pt x="78" y="19"/>
                      </a:moveTo>
                      <a:lnTo>
                        <a:pt x="75" y="31"/>
                      </a:lnTo>
                      <a:lnTo>
                        <a:pt x="67" y="52"/>
                      </a:lnTo>
                      <a:lnTo>
                        <a:pt x="57" y="78"/>
                      </a:lnTo>
                      <a:lnTo>
                        <a:pt x="47" y="107"/>
                      </a:lnTo>
                      <a:lnTo>
                        <a:pt x="36" y="137"/>
                      </a:lnTo>
                      <a:lnTo>
                        <a:pt x="24" y="164"/>
                      </a:lnTo>
                      <a:lnTo>
                        <a:pt x="15" y="185"/>
                      </a:lnTo>
                      <a:lnTo>
                        <a:pt x="7" y="198"/>
                      </a:lnTo>
                      <a:lnTo>
                        <a:pt x="2" y="205"/>
                      </a:lnTo>
                      <a:lnTo>
                        <a:pt x="0" y="211"/>
                      </a:lnTo>
                      <a:lnTo>
                        <a:pt x="0" y="214"/>
                      </a:lnTo>
                      <a:lnTo>
                        <a:pt x="2" y="218"/>
                      </a:lnTo>
                      <a:lnTo>
                        <a:pt x="6" y="219"/>
                      </a:lnTo>
                      <a:lnTo>
                        <a:pt x="10" y="220"/>
                      </a:lnTo>
                      <a:lnTo>
                        <a:pt x="17" y="220"/>
                      </a:lnTo>
                      <a:lnTo>
                        <a:pt x="24" y="220"/>
                      </a:lnTo>
                      <a:lnTo>
                        <a:pt x="44" y="219"/>
                      </a:lnTo>
                      <a:lnTo>
                        <a:pt x="67" y="219"/>
                      </a:lnTo>
                      <a:lnTo>
                        <a:pt x="92" y="218"/>
                      </a:lnTo>
                      <a:lnTo>
                        <a:pt x="119" y="218"/>
                      </a:lnTo>
                      <a:lnTo>
                        <a:pt x="144" y="218"/>
                      </a:lnTo>
                      <a:lnTo>
                        <a:pt x="167" y="218"/>
                      </a:lnTo>
                      <a:lnTo>
                        <a:pt x="185" y="218"/>
                      </a:lnTo>
                      <a:lnTo>
                        <a:pt x="198" y="219"/>
                      </a:lnTo>
                      <a:lnTo>
                        <a:pt x="216" y="219"/>
                      </a:lnTo>
                      <a:lnTo>
                        <a:pt x="222" y="215"/>
                      </a:lnTo>
                      <a:lnTo>
                        <a:pt x="218" y="212"/>
                      </a:lnTo>
                      <a:lnTo>
                        <a:pt x="205" y="207"/>
                      </a:lnTo>
                      <a:lnTo>
                        <a:pt x="186" y="203"/>
                      </a:lnTo>
                      <a:lnTo>
                        <a:pt x="165" y="200"/>
                      </a:lnTo>
                      <a:lnTo>
                        <a:pt x="142" y="198"/>
                      </a:lnTo>
                      <a:lnTo>
                        <a:pt x="117" y="197"/>
                      </a:lnTo>
                      <a:lnTo>
                        <a:pt x="93" y="196"/>
                      </a:lnTo>
                      <a:lnTo>
                        <a:pt x="71" y="196"/>
                      </a:lnTo>
                      <a:lnTo>
                        <a:pt x="52" y="195"/>
                      </a:lnTo>
                      <a:lnTo>
                        <a:pt x="37" y="194"/>
                      </a:lnTo>
                      <a:lnTo>
                        <a:pt x="41" y="183"/>
                      </a:lnTo>
                      <a:lnTo>
                        <a:pt x="48" y="166"/>
                      </a:lnTo>
                      <a:lnTo>
                        <a:pt x="56" y="143"/>
                      </a:lnTo>
                      <a:lnTo>
                        <a:pt x="66" y="116"/>
                      </a:lnTo>
                      <a:lnTo>
                        <a:pt x="75" y="90"/>
                      </a:lnTo>
                      <a:lnTo>
                        <a:pt x="83" y="63"/>
                      </a:lnTo>
                      <a:lnTo>
                        <a:pt x="89" y="40"/>
                      </a:lnTo>
                      <a:lnTo>
                        <a:pt x="93" y="23"/>
                      </a:lnTo>
                      <a:lnTo>
                        <a:pt x="94" y="3"/>
                      </a:lnTo>
                      <a:lnTo>
                        <a:pt x="91" y="0"/>
                      </a:lnTo>
                      <a:lnTo>
                        <a:pt x="84" y="7"/>
                      </a:lnTo>
                      <a:lnTo>
                        <a:pt x="7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8" name="Freeform 430"/>
                <p:cNvSpPr>
                  <a:spLocks/>
                </p:cNvSpPr>
                <p:nvPr/>
              </p:nvSpPr>
              <p:spPr bwMode="auto">
                <a:xfrm>
                  <a:off x="2769" y="1949"/>
                  <a:ext cx="62" cy="65"/>
                </a:xfrm>
                <a:custGeom>
                  <a:avLst/>
                  <a:gdLst>
                    <a:gd name="T0" fmla="*/ 13 w 126"/>
                    <a:gd name="T1" fmla="*/ 60 h 129"/>
                    <a:gd name="T2" fmla="*/ 20 w 126"/>
                    <a:gd name="T3" fmla="*/ 53 h 129"/>
                    <a:gd name="T4" fmla="*/ 28 w 126"/>
                    <a:gd name="T5" fmla="*/ 45 h 129"/>
                    <a:gd name="T6" fmla="*/ 35 w 126"/>
                    <a:gd name="T7" fmla="*/ 36 h 129"/>
                    <a:gd name="T8" fmla="*/ 42 w 126"/>
                    <a:gd name="T9" fmla="*/ 26 h 129"/>
                    <a:gd name="T10" fmla="*/ 47 w 126"/>
                    <a:gd name="T11" fmla="*/ 28 h 129"/>
                    <a:gd name="T12" fmla="*/ 54 w 126"/>
                    <a:gd name="T13" fmla="*/ 32 h 129"/>
                    <a:gd name="T14" fmla="*/ 61 w 126"/>
                    <a:gd name="T15" fmla="*/ 37 h 129"/>
                    <a:gd name="T16" fmla="*/ 70 w 126"/>
                    <a:gd name="T17" fmla="*/ 43 h 129"/>
                    <a:gd name="T18" fmla="*/ 78 w 126"/>
                    <a:gd name="T19" fmla="*/ 49 h 129"/>
                    <a:gd name="T20" fmla="*/ 86 w 126"/>
                    <a:gd name="T21" fmla="*/ 53 h 129"/>
                    <a:gd name="T22" fmla="*/ 95 w 126"/>
                    <a:gd name="T23" fmla="*/ 59 h 129"/>
                    <a:gd name="T24" fmla="*/ 100 w 126"/>
                    <a:gd name="T25" fmla="*/ 62 h 129"/>
                    <a:gd name="T26" fmla="*/ 96 w 126"/>
                    <a:gd name="T27" fmla="*/ 66 h 129"/>
                    <a:gd name="T28" fmla="*/ 90 w 126"/>
                    <a:gd name="T29" fmla="*/ 72 h 129"/>
                    <a:gd name="T30" fmla="*/ 82 w 126"/>
                    <a:gd name="T31" fmla="*/ 77 h 129"/>
                    <a:gd name="T32" fmla="*/ 75 w 126"/>
                    <a:gd name="T33" fmla="*/ 83 h 129"/>
                    <a:gd name="T34" fmla="*/ 67 w 126"/>
                    <a:gd name="T35" fmla="*/ 91 h 129"/>
                    <a:gd name="T36" fmla="*/ 59 w 126"/>
                    <a:gd name="T37" fmla="*/ 98 h 129"/>
                    <a:gd name="T38" fmla="*/ 51 w 126"/>
                    <a:gd name="T39" fmla="*/ 107 h 129"/>
                    <a:gd name="T40" fmla="*/ 45 w 126"/>
                    <a:gd name="T41" fmla="*/ 117 h 129"/>
                    <a:gd name="T42" fmla="*/ 44 w 126"/>
                    <a:gd name="T43" fmla="*/ 125 h 129"/>
                    <a:gd name="T44" fmla="*/ 50 w 126"/>
                    <a:gd name="T45" fmla="*/ 129 h 129"/>
                    <a:gd name="T46" fmla="*/ 57 w 126"/>
                    <a:gd name="T47" fmla="*/ 129 h 129"/>
                    <a:gd name="T48" fmla="*/ 65 w 126"/>
                    <a:gd name="T49" fmla="*/ 121 h 129"/>
                    <a:gd name="T50" fmla="*/ 70 w 126"/>
                    <a:gd name="T51" fmla="*/ 112 h 129"/>
                    <a:gd name="T52" fmla="*/ 77 w 126"/>
                    <a:gd name="T53" fmla="*/ 104 h 129"/>
                    <a:gd name="T54" fmla="*/ 84 w 126"/>
                    <a:gd name="T55" fmla="*/ 96 h 129"/>
                    <a:gd name="T56" fmla="*/ 92 w 126"/>
                    <a:gd name="T57" fmla="*/ 90 h 129"/>
                    <a:gd name="T58" fmla="*/ 100 w 126"/>
                    <a:gd name="T59" fmla="*/ 84 h 129"/>
                    <a:gd name="T60" fmla="*/ 107 w 126"/>
                    <a:gd name="T61" fmla="*/ 79 h 129"/>
                    <a:gd name="T62" fmla="*/ 114 w 126"/>
                    <a:gd name="T63" fmla="*/ 75 h 129"/>
                    <a:gd name="T64" fmla="*/ 120 w 126"/>
                    <a:gd name="T65" fmla="*/ 70 h 129"/>
                    <a:gd name="T66" fmla="*/ 126 w 126"/>
                    <a:gd name="T67" fmla="*/ 62 h 129"/>
                    <a:gd name="T68" fmla="*/ 125 w 126"/>
                    <a:gd name="T69" fmla="*/ 54 h 129"/>
                    <a:gd name="T70" fmla="*/ 119 w 126"/>
                    <a:gd name="T71" fmla="*/ 47 h 129"/>
                    <a:gd name="T72" fmla="*/ 107 w 126"/>
                    <a:gd name="T73" fmla="*/ 41 h 129"/>
                    <a:gd name="T74" fmla="*/ 100 w 126"/>
                    <a:gd name="T75" fmla="*/ 37 h 129"/>
                    <a:gd name="T76" fmla="*/ 93 w 126"/>
                    <a:gd name="T77" fmla="*/ 34 h 129"/>
                    <a:gd name="T78" fmla="*/ 86 w 126"/>
                    <a:gd name="T79" fmla="*/ 30 h 129"/>
                    <a:gd name="T80" fmla="*/ 80 w 126"/>
                    <a:gd name="T81" fmla="*/ 26 h 129"/>
                    <a:gd name="T82" fmla="*/ 73 w 126"/>
                    <a:gd name="T83" fmla="*/ 21 h 129"/>
                    <a:gd name="T84" fmla="*/ 66 w 126"/>
                    <a:gd name="T85" fmla="*/ 16 h 129"/>
                    <a:gd name="T86" fmla="*/ 60 w 126"/>
                    <a:gd name="T87" fmla="*/ 12 h 129"/>
                    <a:gd name="T88" fmla="*/ 55 w 126"/>
                    <a:gd name="T89" fmla="*/ 7 h 129"/>
                    <a:gd name="T90" fmla="*/ 47 w 126"/>
                    <a:gd name="T91" fmla="*/ 1 h 129"/>
                    <a:gd name="T92" fmla="*/ 39 w 126"/>
                    <a:gd name="T93" fmla="*/ 0 h 129"/>
                    <a:gd name="T94" fmla="*/ 31 w 126"/>
                    <a:gd name="T95" fmla="*/ 5 h 129"/>
                    <a:gd name="T96" fmla="*/ 23 w 126"/>
                    <a:gd name="T97" fmla="*/ 14 h 129"/>
                    <a:gd name="T98" fmla="*/ 17 w 126"/>
                    <a:gd name="T99" fmla="*/ 24 h 129"/>
                    <a:gd name="T100" fmla="*/ 14 w 126"/>
                    <a:gd name="T101" fmla="*/ 35 h 129"/>
                    <a:gd name="T102" fmla="*/ 10 w 126"/>
                    <a:gd name="T103" fmla="*/ 44 h 129"/>
                    <a:gd name="T104" fmla="*/ 5 w 126"/>
                    <a:gd name="T105" fmla="*/ 53 h 129"/>
                    <a:gd name="T106" fmla="*/ 0 w 126"/>
                    <a:gd name="T107" fmla="*/ 61 h 129"/>
                    <a:gd name="T108" fmla="*/ 2 w 126"/>
                    <a:gd name="T109" fmla="*/ 65 h 129"/>
                    <a:gd name="T110" fmla="*/ 7 w 126"/>
                    <a:gd name="T111" fmla="*/ 65 h 129"/>
                    <a:gd name="T112" fmla="*/ 13 w 126"/>
                    <a:gd name="T113" fmla="*/ 60 h 12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129"/>
                    <a:gd name="T173" fmla="*/ 126 w 126"/>
                    <a:gd name="T174" fmla="*/ 129 h 12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129">
                      <a:moveTo>
                        <a:pt x="13" y="60"/>
                      </a:move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2" y="26"/>
                      </a:lnTo>
                      <a:lnTo>
                        <a:pt x="47" y="28"/>
                      </a:lnTo>
                      <a:lnTo>
                        <a:pt x="54" y="32"/>
                      </a:lnTo>
                      <a:lnTo>
                        <a:pt x="61" y="37"/>
                      </a:lnTo>
                      <a:lnTo>
                        <a:pt x="70" y="43"/>
                      </a:lnTo>
                      <a:lnTo>
                        <a:pt x="78" y="49"/>
                      </a:lnTo>
                      <a:lnTo>
                        <a:pt x="86" y="53"/>
                      </a:lnTo>
                      <a:lnTo>
                        <a:pt x="95" y="59"/>
                      </a:lnTo>
                      <a:lnTo>
                        <a:pt x="100" y="62"/>
                      </a:lnTo>
                      <a:lnTo>
                        <a:pt x="96" y="66"/>
                      </a:lnTo>
                      <a:lnTo>
                        <a:pt x="90" y="72"/>
                      </a:lnTo>
                      <a:lnTo>
                        <a:pt x="82" y="77"/>
                      </a:lnTo>
                      <a:lnTo>
                        <a:pt x="75" y="83"/>
                      </a:lnTo>
                      <a:lnTo>
                        <a:pt x="67" y="91"/>
                      </a:lnTo>
                      <a:lnTo>
                        <a:pt x="59" y="98"/>
                      </a:lnTo>
                      <a:lnTo>
                        <a:pt x="51" y="107"/>
                      </a:lnTo>
                      <a:lnTo>
                        <a:pt x="45" y="117"/>
                      </a:lnTo>
                      <a:lnTo>
                        <a:pt x="44" y="125"/>
                      </a:lnTo>
                      <a:lnTo>
                        <a:pt x="50" y="129"/>
                      </a:lnTo>
                      <a:lnTo>
                        <a:pt x="57" y="129"/>
                      </a:lnTo>
                      <a:lnTo>
                        <a:pt x="65" y="121"/>
                      </a:lnTo>
                      <a:lnTo>
                        <a:pt x="70" y="112"/>
                      </a:lnTo>
                      <a:lnTo>
                        <a:pt x="77" y="104"/>
                      </a:lnTo>
                      <a:lnTo>
                        <a:pt x="84" y="96"/>
                      </a:lnTo>
                      <a:lnTo>
                        <a:pt x="92" y="90"/>
                      </a:lnTo>
                      <a:lnTo>
                        <a:pt x="100" y="84"/>
                      </a:lnTo>
                      <a:lnTo>
                        <a:pt x="107" y="79"/>
                      </a:lnTo>
                      <a:lnTo>
                        <a:pt x="114" y="75"/>
                      </a:lnTo>
                      <a:lnTo>
                        <a:pt x="120" y="70"/>
                      </a:lnTo>
                      <a:lnTo>
                        <a:pt x="126" y="62"/>
                      </a:lnTo>
                      <a:lnTo>
                        <a:pt x="125" y="54"/>
                      </a:lnTo>
                      <a:lnTo>
                        <a:pt x="119" y="47"/>
                      </a:lnTo>
                      <a:lnTo>
                        <a:pt x="107" y="41"/>
                      </a:lnTo>
                      <a:lnTo>
                        <a:pt x="100" y="37"/>
                      </a:lnTo>
                      <a:lnTo>
                        <a:pt x="93" y="34"/>
                      </a:lnTo>
                      <a:lnTo>
                        <a:pt x="86" y="30"/>
                      </a:lnTo>
                      <a:lnTo>
                        <a:pt x="80" y="26"/>
                      </a:lnTo>
                      <a:lnTo>
                        <a:pt x="73" y="21"/>
                      </a:lnTo>
                      <a:lnTo>
                        <a:pt x="66" y="16"/>
                      </a:lnTo>
                      <a:lnTo>
                        <a:pt x="60" y="12"/>
                      </a:lnTo>
                      <a:lnTo>
                        <a:pt x="55" y="7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5"/>
                      </a:lnTo>
                      <a:lnTo>
                        <a:pt x="23" y="14"/>
                      </a:lnTo>
                      <a:lnTo>
                        <a:pt x="17" y="24"/>
                      </a:lnTo>
                      <a:lnTo>
                        <a:pt x="14" y="35"/>
                      </a:lnTo>
                      <a:lnTo>
                        <a:pt x="10" y="44"/>
                      </a:lnTo>
                      <a:lnTo>
                        <a:pt x="5" y="53"/>
                      </a:lnTo>
                      <a:lnTo>
                        <a:pt x="0" y="61"/>
                      </a:lnTo>
                      <a:lnTo>
                        <a:pt x="2" y="65"/>
                      </a:lnTo>
                      <a:lnTo>
                        <a:pt x="7" y="65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79" name="Freeform 431"/>
                <p:cNvSpPr>
                  <a:spLocks/>
                </p:cNvSpPr>
                <p:nvPr/>
              </p:nvSpPr>
              <p:spPr bwMode="auto">
                <a:xfrm>
                  <a:off x="2766" y="1991"/>
                  <a:ext cx="22" cy="24"/>
                </a:xfrm>
                <a:custGeom>
                  <a:avLst/>
                  <a:gdLst>
                    <a:gd name="T0" fmla="*/ 18 w 45"/>
                    <a:gd name="T1" fmla="*/ 0 h 48"/>
                    <a:gd name="T2" fmla="*/ 26 w 45"/>
                    <a:gd name="T3" fmla="*/ 6 h 48"/>
                    <a:gd name="T4" fmla="*/ 35 w 45"/>
                    <a:gd name="T5" fmla="*/ 16 h 48"/>
                    <a:gd name="T6" fmla="*/ 43 w 45"/>
                    <a:gd name="T7" fmla="*/ 28 h 48"/>
                    <a:gd name="T8" fmla="*/ 45 w 45"/>
                    <a:gd name="T9" fmla="*/ 40 h 48"/>
                    <a:gd name="T10" fmla="*/ 44 w 45"/>
                    <a:gd name="T11" fmla="*/ 46 h 48"/>
                    <a:gd name="T12" fmla="*/ 41 w 45"/>
                    <a:gd name="T13" fmla="*/ 48 h 48"/>
                    <a:gd name="T14" fmla="*/ 37 w 45"/>
                    <a:gd name="T15" fmla="*/ 44 h 48"/>
                    <a:gd name="T16" fmla="*/ 31 w 45"/>
                    <a:gd name="T17" fmla="*/ 37 h 48"/>
                    <a:gd name="T18" fmla="*/ 25 w 45"/>
                    <a:gd name="T19" fmla="*/ 29 h 48"/>
                    <a:gd name="T20" fmla="*/ 16 w 45"/>
                    <a:gd name="T21" fmla="*/ 19 h 48"/>
                    <a:gd name="T22" fmla="*/ 10 w 45"/>
                    <a:gd name="T23" fmla="*/ 11 h 48"/>
                    <a:gd name="T24" fmla="*/ 1 w 45"/>
                    <a:gd name="T25" fmla="*/ 5 h 48"/>
                    <a:gd name="T26" fmla="*/ 0 w 45"/>
                    <a:gd name="T27" fmla="*/ 1 h 48"/>
                    <a:gd name="T28" fmla="*/ 6 w 45"/>
                    <a:gd name="T29" fmla="*/ 0 h 48"/>
                    <a:gd name="T30" fmla="*/ 14 w 45"/>
                    <a:gd name="T31" fmla="*/ 0 h 48"/>
                    <a:gd name="T32" fmla="*/ 18 w 45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48"/>
                    <a:gd name="T53" fmla="*/ 45 w 4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48">
                      <a:moveTo>
                        <a:pt x="18" y="0"/>
                      </a:moveTo>
                      <a:lnTo>
                        <a:pt x="26" y="6"/>
                      </a:lnTo>
                      <a:lnTo>
                        <a:pt x="35" y="16"/>
                      </a:lnTo>
                      <a:lnTo>
                        <a:pt x="43" y="28"/>
                      </a:lnTo>
                      <a:lnTo>
                        <a:pt x="45" y="40"/>
                      </a:lnTo>
                      <a:lnTo>
                        <a:pt x="44" y="46"/>
                      </a:lnTo>
                      <a:lnTo>
                        <a:pt x="41" y="48"/>
                      </a:lnTo>
                      <a:lnTo>
                        <a:pt x="37" y="44"/>
                      </a:lnTo>
                      <a:lnTo>
                        <a:pt x="31" y="37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10" y="11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0" name="Freeform 432"/>
                <p:cNvSpPr>
                  <a:spLocks/>
                </p:cNvSpPr>
                <p:nvPr/>
              </p:nvSpPr>
              <p:spPr bwMode="auto">
                <a:xfrm>
                  <a:off x="2662" y="1987"/>
                  <a:ext cx="103" cy="117"/>
                </a:xfrm>
                <a:custGeom>
                  <a:avLst/>
                  <a:gdLst>
                    <a:gd name="T0" fmla="*/ 194 w 205"/>
                    <a:gd name="T1" fmla="*/ 1 h 234"/>
                    <a:gd name="T2" fmla="*/ 182 w 205"/>
                    <a:gd name="T3" fmla="*/ 4 h 234"/>
                    <a:gd name="T4" fmla="*/ 162 w 205"/>
                    <a:gd name="T5" fmla="*/ 7 h 234"/>
                    <a:gd name="T6" fmla="*/ 136 w 205"/>
                    <a:gd name="T7" fmla="*/ 11 h 234"/>
                    <a:gd name="T8" fmla="*/ 107 w 205"/>
                    <a:gd name="T9" fmla="*/ 15 h 234"/>
                    <a:gd name="T10" fmla="*/ 78 w 205"/>
                    <a:gd name="T11" fmla="*/ 20 h 234"/>
                    <a:gd name="T12" fmla="*/ 52 w 205"/>
                    <a:gd name="T13" fmla="*/ 23 h 234"/>
                    <a:gd name="T14" fmla="*/ 31 w 205"/>
                    <a:gd name="T15" fmla="*/ 26 h 234"/>
                    <a:gd name="T16" fmla="*/ 18 w 205"/>
                    <a:gd name="T17" fmla="*/ 27 h 234"/>
                    <a:gd name="T18" fmla="*/ 7 w 205"/>
                    <a:gd name="T19" fmla="*/ 28 h 234"/>
                    <a:gd name="T20" fmla="*/ 1 w 205"/>
                    <a:gd name="T21" fmla="*/ 34 h 234"/>
                    <a:gd name="T22" fmla="*/ 0 w 205"/>
                    <a:gd name="T23" fmla="*/ 42 h 234"/>
                    <a:gd name="T24" fmla="*/ 3 w 205"/>
                    <a:gd name="T25" fmla="*/ 54 h 234"/>
                    <a:gd name="T26" fmla="*/ 9 w 205"/>
                    <a:gd name="T27" fmla="*/ 67 h 234"/>
                    <a:gd name="T28" fmla="*/ 20 w 205"/>
                    <a:gd name="T29" fmla="*/ 87 h 234"/>
                    <a:gd name="T30" fmla="*/ 33 w 205"/>
                    <a:gd name="T31" fmla="*/ 111 h 234"/>
                    <a:gd name="T32" fmla="*/ 47 w 205"/>
                    <a:gd name="T33" fmla="*/ 139 h 234"/>
                    <a:gd name="T34" fmla="*/ 62 w 205"/>
                    <a:gd name="T35" fmla="*/ 165 h 234"/>
                    <a:gd name="T36" fmla="*/ 75 w 205"/>
                    <a:gd name="T37" fmla="*/ 189 h 234"/>
                    <a:gd name="T38" fmla="*/ 84 w 205"/>
                    <a:gd name="T39" fmla="*/ 210 h 234"/>
                    <a:gd name="T40" fmla="*/ 90 w 205"/>
                    <a:gd name="T41" fmla="*/ 223 h 234"/>
                    <a:gd name="T42" fmla="*/ 96 w 205"/>
                    <a:gd name="T43" fmla="*/ 234 h 234"/>
                    <a:gd name="T44" fmla="*/ 100 w 205"/>
                    <a:gd name="T45" fmla="*/ 233 h 234"/>
                    <a:gd name="T46" fmla="*/ 104 w 205"/>
                    <a:gd name="T47" fmla="*/ 225 h 234"/>
                    <a:gd name="T48" fmla="*/ 103 w 205"/>
                    <a:gd name="T49" fmla="*/ 213 h 234"/>
                    <a:gd name="T50" fmla="*/ 99 w 205"/>
                    <a:gd name="T51" fmla="*/ 203 h 234"/>
                    <a:gd name="T52" fmla="*/ 91 w 205"/>
                    <a:gd name="T53" fmla="*/ 186 h 234"/>
                    <a:gd name="T54" fmla="*/ 81 w 205"/>
                    <a:gd name="T55" fmla="*/ 164 h 234"/>
                    <a:gd name="T56" fmla="*/ 69 w 205"/>
                    <a:gd name="T57" fmla="*/ 139 h 234"/>
                    <a:gd name="T58" fmla="*/ 56 w 205"/>
                    <a:gd name="T59" fmla="*/ 113 h 234"/>
                    <a:gd name="T60" fmla="*/ 45 w 205"/>
                    <a:gd name="T61" fmla="*/ 89 h 234"/>
                    <a:gd name="T62" fmla="*/ 35 w 205"/>
                    <a:gd name="T63" fmla="*/ 67 h 234"/>
                    <a:gd name="T64" fmla="*/ 28 w 205"/>
                    <a:gd name="T65" fmla="*/ 51 h 234"/>
                    <a:gd name="T66" fmla="*/ 40 w 205"/>
                    <a:gd name="T67" fmla="*/ 49 h 234"/>
                    <a:gd name="T68" fmla="*/ 61 w 205"/>
                    <a:gd name="T69" fmla="*/ 45 h 234"/>
                    <a:gd name="T70" fmla="*/ 85 w 205"/>
                    <a:gd name="T71" fmla="*/ 39 h 234"/>
                    <a:gd name="T72" fmla="*/ 113 w 205"/>
                    <a:gd name="T73" fmla="*/ 34 h 234"/>
                    <a:gd name="T74" fmla="*/ 139 w 205"/>
                    <a:gd name="T75" fmla="*/ 27 h 234"/>
                    <a:gd name="T76" fmla="*/ 164 w 205"/>
                    <a:gd name="T77" fmla="*/ 21 h 234"/>
                    <a:gd name="T78" fmla="*/ 182 w 205"/>
                    <a:gd name="T79" fmla="*/ 16 h 234"/>
                    <a:gd name="T80" fmla="*/ 192 w 205"/>
                    <a:gd name="T81" fmla="*/ 13 h 234"/>
                    <a:gd name="T82" fmla="*/ 202 w 205"/>
                    <a:gd name="T83" fmla="*/ 8 h 234"/>
                    <a:gd name="T84" fmla="*/ 205 w 205"/>
                    <a:gd name="T85" fmla="*/ 4 h 234"/>
                    <a:gd name="T86" fmla="*/ 203 w 205"/>
                    <a:gd name="T87" fmla="*/ 0 h 234"/>
                    <a:gd name="T88" fmla="*/ 194 w 205"/>
                    <a:gd name="T89" fmla="*/ 1 h 2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5"/>
                    <a:gd name="T136" fmla="*/ 0 h 234"/>
                    <a:gd name="T137" fmla="*/ 205 w 205"/>
                    <a:gd name="T138" fmla="*/ 234 h 2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5" h="234">
                      <a:moveTo>
                        <a:pt x="194" y="1"/>
                      </a:moveTo>
                      <a:lnTo>
                        <a:pt x="182" y="4"/>
                      </a:lnTo>
                      <a:lnTo>
                        <a:pt x="162" y="7"/>
                      </a:lnTo>
                      <a:lnTo>
                        <a:pt x="136" y="11"/>
                      </a:lnTo>
                      <a:lnTo>
                        <a:pt x="107" y="15"/>
                      </a:lnTo>
                      <a:lnTo>
                        <a:pt x="78" y="20"/>
                      </a:lnTo>
                      <a:lnTo>
                        <a:pt x="52" y="23"/>
                      </a:lnTo>
                      <a:lnTo>
                        <a:pt x="31" y="26"/>
                      </a:lnTo>
                      <a:lnTo>
                        <a:pt x="18" y="27"/>
                      </a:lnTo>
                      <a:lnTo>
                        <a:pt x="7" y="28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3" y="54"/>
                      </a:lnTo>
                      <a:lnTo>
                        <a:pt x="9" y="67"/>
                      </a:lnTo>
                      <a:lnTo>
                        <a:pt x="20" y="87"/>
                      </a:lnTo>
                      <a:lnTo>
                        <a:pt x="33" y="111"/>
                      </a:lnTo>
                      <a:lnTo>
                        <a:pt x="47" y="139"/>
                      </a:lnTo>
                      <a:lnTo>
                        <a:pt x="62" y="165"/>
                      </a:lnTo>
                      <a:lnTo>
                        <a:pt x="75" y="189"/>
                      </a:lnTo>
                      <a:lnTo>
                        <a:pt x="84" y="210"/>
                      </a:lnTo>
                      <a:lnTo>
                        <a:pt x="90" y="223"/>
                      </a:lnTo>
                      <a:lnTo>
                        <a:pt x="96" y="234"/>
                      </a:lnTo>
                      <a:lnTo>
                        <a:pt x="100" y="233"/>
                      </a:lnTo>
                      <a:lnTo>
                        <a:pt x="104" y="225"/>
                      </a:lnTo>
                      <a:lnTo>
                        <a:pt x="103" y="213"/>
                      </a:lnTo>
                      <a:lnTo>
                        <a:pt x="99" y="203"/>
                      </a:lnTo>
                      <a:lnTo>
                        <a:pt x="91" y="186"/>
                      </a:lnTo>
                      <a:lnTo>
                        <a:pt x="81" y="164"/>
                      </a:lnTo>
                      <a:lnTo>
                        <a:pt x="69" y="139"/>
                      </a:lnTo>
                      <a:lnTo>
                        <a:pt x="56" y="113"/>
                      </a:lnTo>
                      <a:lnTo>
                        <a:pt x="45" y="89"/>
                      </a:lnTo>
                      <a:lnTo>
                        <a:pt x="35" y="67"/>
                      </a:lnTo>
                      <a:lnTo>
                        <a:pt x="28" y="51"/>
                      </a:lnTo>
                      <a:lnTo>
                        <a:pt x="40" y="49"/>
                      </a:lnTo>
                      <a:lnTo>
                        <a:pt x="61" y="45"/>
                      </a:lnTo>
                      <a:lnTo>
                        <a:pt x="85" y="39"/>
                      </a:lnTo>
                      <a:lnTo>
                        <a:pt x="113" y="34"/>
                      </a:lnTo>
                      <a:lnTo>
                        <a:pt x="139" y="27"/>
                      </a:lnTo>
                      <a:lnTo>
                        <a:pt x="164" y="21"/>
                      </a:lnTo>
                      <a:lnTo>
                        <a:pt x="182" y="16"/>
                      </a:lnTo>
                      <a:lnTo>
                        <a:pt x="192" y="13"/>
                      </a:lnTo>
                      <a:lnTo>
                        <a:pt x="202" y="8"/>
                      </a:lnTo>
                      <a:lnTo>
                        <a:pt x="205" y="4"/>
                      </a:lnTo>
                      <a:lnTo>
                        <a:pt x="203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1" name="Freeform 433"/>
                <p:cNvSpPr>
                  <a:spLocks/>
                </p:cNvSpPr>
                <p:nvPr/>
              </p:nvSpPr>
              <p:spPr bwMode="auto">
                <a:xfrm>
                  <a:off x="2698" y="1898"/>
                  <a:ext cx="46" cy="69"/>
                </a:xfrm>
                <a:custGeom>
                  <a:avLst/>
                  <a:gdLst>
                    <a:gd name="T0" fmla="*/ 14 w 93"/>
                    <a:gd name="T1" fmla="*/ 18 h 137"/>
                    <a:gd name="T2" fmla="*/ 14 w 93"/>
                    <a:gd name="T3" fmla="*/ 27 h 137"/>
                    <a:gd name="T4" fmla="*/ 17 w 93"/>
                    <a:gd name="T5" fmla="*/ 40 h 137"/>
                    <a:gd name="T6" fmla="*/ 21 w 93"/>
                    <a:gd name="T7" fmla="*/ 55 h 137"/>
                    <a:gd name="T8" fmla="*/ 28 w 93"/>
                    <a:gd name="T9" fmla="*/ 71 h 137"/>
                    <a:gd name="T10" fmla="*/ 37 w 93"/>
                    <a:gd name="T11" fmla="*/ 89 h 137"/>
                    <a:gd name="T12" fmla="*/ 48 w 93"/>
                    <a:gd name="T13" fmla="*/ 103 h 137"/>
                    <a:gd name="T14" fmla="*/ 60 w 93"/>
                    <a:gd name="T15" fmla="*/ 116 h 137"/>
                    <a:gd name="T16" fmla="*/ 74 w 93"/>
                    <a:gd name="T17" fmla="*/ 124 h 137"/>
                    <a:gd name="T18" fmla="*/ 86 w 93"/>
                    <a:gd name="T19" fmla="*/ 130 h 137"/>
                    <a:gd name="T20" fmla="*/ 91 w 93"/>
                    <a:gd name="T21" fmla="*/ 133 h 137"/>
                    <a:gd name="T22" fmla="*/ 93 w 93"/>
                    <a:gd name="T23" fmla="*/ 136 h 137"/>
                    <a:gd name="T24" fmla="*/ 90 w 93"/>
                    <a:gd name="T25" fmla="*/ 137 h 137"/>
                    <a:gd name="T26" fmla="*/ 85 w 93"/>
                    <a:gd name="T27" fmla="*/ 137 h 137"/>
                    <a:gd name="T28" fmla="*/ 76 w 93"/>
                    <a:gd name="T29" fmla="*/ 136 h 137"/>
                    <a:gd name="T30" fmla="*/ 67 w 93"/>
                    <a:gd name="T31" fmla="*/ 135 h 137"/>
                    <a:gd name="T32" fmla="*/ 59 w 93"/>
                    <a:gd name="T33" fmla="*/ 131 h 137"/>
                    <a:gd name="T34" fmla="*/ 48 w 93"/>
                    <a:gd name="T35" fmla="*/ 125 h 137"/>
                    <a:gd name="T36" fmla="*/ 36 w 93"/>
                    <a:gd name="T37" fmla="*/ 117 h 137"/>
                    <a:gd name="T38" fmla="*/ 26 w 93"/>
                    <a:gd name="T39" fmla="*/ 107 h 137"/>
                    <a:gd name="T40" fmla="*/ 17 w 93"/>
                    <a:gd name="T41" fmla="*/ 94 h 137"/>
                    <a:gd name="T42" fmla="*/ 8 w 93"/>
                    <a:gd name="T43" fmla="*/ 80 h 137"/>
                    <a:gd name="T44" fmla="*/ 3 w 93"/>
                    <a:gd name="T45" fmla="*/ 64 h 137"/>
                    <a:gd name="T46" fmla="*/ 0 w 93"/>
                    <a:gd name="T47" fmla="*/ 48 h 137"/>
                    <a:gd name="T48" fmla="*/ 0 w 93"/>
                    <a:gd name="T49" fmla="*/ 31 h 137"/>
                    <a:gd name="T50" fmla="*/ 5 w 93"/>
                    <a:gd name="T51" fmla="*/ 6 h 137"/>
                    <a:gd name="T52" fmla="*/ 10 w 93"/>
                    <a:gd name="T53" fmla="*/ 0 h 137"/>
                    <a:gd name="T54" fmla="*/ 14 w 93"/>
                    <a:gd name="T55" fmla="*/ 6 h 137"/>
                    <a:gd name="T56" fmla="*/ 14 w 93"/>
                    <a:gd name="T57" fmla="*/ 18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37"/>
                    <a:gd name="T89" fmla="*/ 93 w 93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37">
                      <a:moveTo>
                        <a:pt x="14" y="18"/>
                      </a:moveTo>
                      <a:lnTo>
                        <a:pt x="14" y="27"/>
                      </a:lnTo>
                      <a:lnTo>
                        <a:pt x="17" y="40"/>
                      </a:lnTo>
                      <a:lnTo>
                        <a:pt x="21" y="55"/>
                      </a:lnTo>
                      <a:lnTo>
                        <a:pt x="28" y="71"/>
                      </a:lnTo>
                      <a:lnTo>
                        <a:pt x="37" y="89"/>
                      </a:lnTo>
                      <a:lnTo>
                        <a:pt x="48" y="103"/>
                      </a:lnTo>
                      <a:lnTo>
                        <a:pt x="60" y="116"/>
                      </a:lnTo>
                      <a:lnTo>
                        <a:pt x="74" y="124"/>
                      </a:lnTo>
                      <a:lnTo>
                        <a:pt x="86" y="130"/>
                      </a:lnTo>
                      <a:lnTo>
                        <a:pt x="91" y="133"/>
                      </a:lnTo>
                      <a:lnTo>
                        <a:pt x="93" y="136"/>
                      </a:lnTo>
                      <a:lnTo>
                        <a:pt x="90" y="137"/>
                      </a:lnTo>
                      <a:lnTo>
                        <a:pt x="85" y="137"/>
                      </a:lnTo>
                      <a:lnTo>
                        <a:pt x="76" y="136"/>
                      </a:lnTo>
                      <a:lnTo>
                        <a:pt x="67" y="135"/>
                      </a:lnTo>
                      <a:lnTo>
                        <a:pt x="59" y="131"/>
                      </a:lnTo>
                      <a:lnTo>
                        <a:pt x="48" y="125"/>
                      </a:lnTo>
                      <a:lnTo>
                        <a:pt x="36" y="117"/>
                      </a:lnTo>
                      <a:lnTo>
                        <a:pt x="26" y="107"/>
                      </a:lnTo>
                      <a:lnTo>
                        <a:pt x="17" y="94"/>
                      </a:lnTo>
                      <a:lnTo>
                        <a:pt x="8" y="80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0" y="31"/>
                      </a:ln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2" name="Freeform 434"/>
                <p:cNvSpPr>
                  <a:spLocks/>
                </p:cNvSpPr>
                <p:nvPr/>
              </p:nvSpPr>
              <p:spPr bwMode="auto">
                <a:xfrm>
                  <a:off x="2707" y="2007"/>
                  <a:ext cx="41" cy="69"/>
                </a:xfrm>
                <a:custGeom>
                  <a:avLst/>
                  <a:gdLst>
                    <a:gd name="T0" fmla="*/ 63 w 83"/>
                    <a:gd name="T1" fmla="*/ 2 h 139"/>
                    <a:gd name="T2" fmla="*/ 56 w 83"/>
                    <a:gd name="T3" fmla="*/ 4 h 139"/>
                    <a:gd name="T4" fmla="*/ 45 w 83"/>
                    <a:gd name="T5" fmla="*/ 10 h 139"/>
                    <a:gd name="T6" fmla="*/ 32 w 83"/>
                    <a:gd name="T7" fmla="*/ 19 h 139"/>
                    <a:gd name="T8" fmla="*/ 21 w 83"/>
                    <a:gd name="T9" fmla="*/ 32 h 139"/>
                    <a:gd name="T10" fmla="*/ 9 w 83"/>
                    <a:gd name="T11" fmla="*/ 48 h 139"/>
                    <a:gd name="T12" fmla="*/ 2 w 83"/>
                    <a:gd name="T13" fmla="*/ 68 h 139"/>
                    <a:gd name="T14" fmla="*/ 0 w 83"/>
                    <a:gd name="T15" fmla="*/ 94 h 139"/>
                    <a:gd name="T16" fmla="*/ 4 w 83"/>
                    <a:gd name="T17" fmla="*/ 124 h 139"/>
                    <a:gd name="T18" fmla="*/ 9 w 83"/>
                    <a:gd name="T19" fmla="*/ 136 h 139"/>
                    <a:gd name="T20" fmla="*/ 14 w 83"/>
                    <a:gd name="T21" fmla="*/ 139 h 139"/>
                    <a:gd name="T22" fmla="*/ 17 w 83"/>
                    <a:gd name="T23" fmla="*/ 133 h 139"/>
                    <a:gd name="T24" fmla="*/ 18 w 83"/>
                    <a:gd name="T25" fmla="*/ 121 h 139"/>
                    <a:gd name="T26" fmla="*/ 19 w 83"/>
                    <a:gd name="T27" fmla="*/ 100 h 139"/>
                    <a:gd name="T28" fmla="*/ 22 w 83"/>
                    <a:gd name="T29" fmla="*/ 80 h 139"/>
                    <a:gd name="T30" fmla="*/ 25 w 83"/>
                    <a:gd name="T31" fmla="*/ 63 h 139"/>
                    <a:gd name="T32" fmla="*/ 31 w 83"/>
                    <a:gd name="T33" fmla="*/ 48 h 139"/>
                    <a:gd name="T34" fmla="*/ 38 w 83"/>
                    <a:gd name="T35" fmla="*/ 36 h 139"/>
                    <a:gd name="T36" fmla="*/ 46 w 83"/>
                    <a:gd name="T37" fmla="*/ 26 h 139"/>
                    <a:gd name="T38" fmla="*/ 55 w 83"/>
                    <a:gd name="T39" fmla="*/ 19 h 139"/>
                    <a:gd name="T40" fmla="*/ 66 w 83"/>
                    <a:gd name="T41" fmla="*/ 14 h 139"/>
                    <a:gd name="T42" fmla="*/ 80 w 83"/>
                    <a:gd name="T43" fmla="*/ 7 h 139"/>
                    <a:gd name="T44" fmla="*/ 83 w 83"/>
                    <a:gd name="T45" fmla="*/ 3 h 139"/>
                    <a:gd name="T46" fmla="*/ 76 w 83"/>
                    <a:gd name="T47" fmla="*/ 0 h 139"/>
                    <a:gd name="T48" fmla="*/ 63 w 83"/>
                    <a:gd name="T49" fmla="*/ 2 h 1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39"/>
                    <a:gd name="T77" fmla="*/ 83 w 83"/>
                    <a:gd name="T78" fmla="*/ 139 h 1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39">
                      <a:moveTo>
                        <a:pt x="63" y="2"/>
                      </a:moveTo>
                      <a:lnTo>
                        <a:pt x="56" y="4"/>
                      </a:lnTo>
                      <a:lnTo>
                        <a:pt x="45" y="10"/>
                      </a:lnTo>
                      <a:lnTo>
                        <a:pt x="32" y="19"/>
                      </a:lnTo>
                      <a:lnTo>
                        <a:pt x="21" y="32"/>
                      </a:lnTo>
                      <a:lnTo>
                        <a:pt x="9" y="48"/>
                      </a:lnTo>
                      <a:lnTo>
                        <a:pt x="2" y="68"/>
                      </a:lnTo>
                      <a:lnTo>
                        <a:pt x="0" y="94"/>
                      </a:lnTo>
                      <a:lnTo>
                        <a:pt x="4" y="124"/>
                      </a:lnTo>
                      <a:lnTo>
                        <a:pt x="9" y="136"/>
                      </a:lnTo>
                      <a:lnTo>
                        <a:pt x="14" y="139"/>
                      </a:lnTo>
                      <a:lnTo>
                        <a:pt x="17" y="133"/>
                      </a:lnTo>
                      <a:lnTo>
                        <a:pt x="18" y="121"/>
                      </a:lnTo>
                      <a:lnTo>
                        <a:pt x="19" y="100"/>
                      </a:lnTo>
                      <a:lnTo>
                        <a:pt x="22" y="80"/>
                      </a:lnTo>
                      <a:lnTo>
                        <a:pt x="25" y="63"/>
                      </a:lnTo>
                      <a:lnTo>
                        <a:pt x="31" y="48"/>
                      </a:lnTo>
                      <a:lnTo>
                        <a:pt x="38" y="36"/>
                      </a:lnTo>
                      <a:lnTo>
                        <a:pt x="46" y="26"/>
                      </a:lnTo>
                      <a:lnTo>
                        <a:pt x="55" y="19"/>
                      </a:lnTo>
                      <a:lnTo>
                        <a:pt x="66" y="14"/>
                      </a:lnTo>
                      <a:lnTo>
                        <a:pt x="80" y="7"/>
                      </a:lnTo>
                      <a:lnTo>
                        <a:pt x="83" y="3"/>
                      </a:lnTo>
                      <a:lnTo>
                        <a:pt x="76" y="0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3" name="Freeform 435"/>
                <p:cNvSpPr>
                  <a:spLocks/>
                </p:cNvSpPr>
                <p:nvPr/>
              </p:nvSpPr>
              <p:spPr bwMode="auto">
                <a:xfrm>
                  <a:off x="2607" y="1974"/>
                  <a:ext cx="56" cy="41"/>
                </a:xfrm>
                <a:custGeom>
                  <a:avLst/>
                  <a:gdLst>
                    <a:gd name="T0" fmla="*/ 34 w 111"/>
                    <a:gd name="T1" fmla="*/ 10 h 82"/>
                    <a:gd name="T2" fmla="*/ 41 w 111"/>
                    <a:gd name="T3" fmla="*/ 16 h 82"/>
                    <a:gd name="T4" fmla="*/ 49 w 111"/>
                    <a:gd name="T5" fmla="*/ 21 h 82"/>
                    <a:gd name="T6" fmla="*/ 58 w 111"/>
                    <a:gd name="T7" fmla="*/ 18 h 82"/>
                    <a:gd name="T8" fmla="*/ 68 w 111"/>
                    <a:gd name="T9" fmla="*/ 8 h 82"/>
                    <a:gd name="T10" fmla="*/ 73 w 111"/>
                    <a:gd name="T11" fmla="*/ 1 h 82"/>
                    <a:gd name="T12" fmla="*/ 78 w 111"/>
                    <a:gd name="T13" fmla="*/ 0 h 82"/>
                    <a:gd name="T14" fmla="*/ 80 w 111"/>
                    <a:gd name="T15" fmla="*/ 5 h 82"/>
                    <a:gd name="T16" fmla="*/ 79 w 111"/>
                    <a:gd name="T17" fmla="*/ 15 h 82"/>
                    <a:gd name="T18" fmla="*/ 78 w 111"/>
                    <a:gd name="T19" fmla="*/ 17 h 82"/>
                    <a:gd name="T20" fmla="*/ 78 w 111"/>
                    <a:gd name="T21" fmla="*/ 19 h 82"/>
                    <a:gd name="T22" fmla="*/ 77 w 111"/>
                    <a:gd name="T23" fmla="*/ 22 h 82"/>
                    <a:gd name="T24" fmla="*/ 78 w 111"/>
                    <a:gd name="T25" fmla="*/ 24 h 82"/>
                    <a:gd name="T26" fmla="*/ 80 w 111"/>
                    <a:gd name="T27" fmla="*/ 28 h 82"/>
                    <a:gd name="T28" fmla="*/ 86 w 111"/>
                    <a:gd name="T29" fmla="*/ 29 h 82"/>
                    <a:gd name="T30" fmla="*/ 95 w 111"/>
                    <a:gd name="T31" fmla="*/ 30 h 82"/>
                    <a:gd name="T32" fmla="*/ 108 w 111"/>
                    <a:gd name="T33" fmla="*/ 30 h 82"/>
                    <a:gd name="T34" fmla="*/ 111 w 111"/>
                    <a:gd name="T35" fmla="*/ 31 h 82"/>
                    <a:gd name="T36" fmla="*/ 110 w 111"/>
                    <a:gd name="T37" fmla="*/ 36 h 82"/>
                    <a:gd name="T38" fmla="*/ 107 w 111"/>
                    <a:gd name="T39" fmla="*/ 40 h 82"/>
                    <a:gd name="T40" fmla="*/ 97 w 111"/>
                    <a:gd name="T41" fmla="*/ 45 h 82"/>
                    <a:gd name="T42" fmla="*/ 91 w 111"/>
                    <a:gd name="T43" fmla="*/ 47 h 82"/>
                    <a:gd name="T44" fmla="*/ 84 w 111"/>
                    <a:gd name="T45" fmla="*/ 48 h 82"/>
                    <a:gd name="T46" fmla="*/ 81 w 111"/>
                    <a:gd name="T47" fmla="*/ 53 h 82"/>
                    <a:gd name="T48" fmla="*/ 86 w 111"/>
                    <a:gd name="T49" fmla="*/ 63 h 82"/>
                    <a:gd name="T50" fmla="*/ 89 w 111"/>
                    <a:gd name="T51" fmla="*/ 71 h 82"/>
                    <a:gd name="T52" fmla="*/ 87 w 111"/>
                    <a:gd name="T53" fmla="*/ 77 h 82"/>
                    <a:gd name="T54" fmla="*/ 83 w 111"/>
                    <a:gd name="T55" fmla="*/ 78 h 82"/>
                    <a:gd name="T56" fmla="*/ 78 w 111"/>
                    <a:gd name="T57" fmla="*/ 75 h 82"/>
                    <a:gd name="T58" fmla="*/ 72 w 111"/>
                    <a:gd name="T59" fmla="*/ 68 h 82"/>
                    <a:gd name="T60" fmla="*/ 66 w 111"/>
                    <a:gd name="T61" fmla="*/ 63 h 82"/>
                    <a:gd name="T62" fmla="*/ 61 w 111"/>
                    <a:gd name="T63" fmla="*/ 61 h 82"/>
                    <a:gd name="T64" fmla="*/ 55 w 111"/>
                    <a:gd name="T65" fmla="*/ 61 h 82"/>
                    <a:gd name="T66" fmla="*/ 50 w 111"/>
                    <a:gd name="T67" fmla="*/ 63 h 82"/>
                    <a:gd name="T68" fmla="*/ 46 w 111"/>
                    <a:gd name="T69" fmla="*/ 66 h 82"/>
                    <a:gd name="T70" fmla="*/ 42 w 111"/>
                    <a:gd name="T71" fmla="*/ 70 h 82"/>
                    <a:gd name="T72" fmla="*/ 39 w 111"/>
                    <a:gd name="T73" fmla="*/ 74 h 82"/>
                    <a:gd name="T74" fmla="*/ 31 w 111"/>
                    <a:gd name="T75" fmla="*/ 82 h 82"/>
                    <a:gd name="T76" fmla="*/ 24 w 111"/>
                    <a:gd name="T77" fmla="*/ 81 h 82"/>
                    <a:gd name="T78" fmla="*/ 20 w 111"/>
                    <a:gd name="T79" fmla="*/ 76 h 82"/>
                    <a:gd name="T80" fmla="*/ 23 w 111"/>
                    <a:gd name="T81" fmla="*/ 69 h 82"/>
                    <a:gd name="T82" fmla="*/ 26 w 111"/>
                    <a:gd name="T83" fmla="*/ 62 h 82"/>
                    <a:gd name="T84" fmla="*/ 25 w 111"/>
                    <a:gd name="T85" fmla="*/ 55 h 82"/>
                    <a:gd name="T86" fmla="*/ 19 w 111"/>
                    <a:gd name="T87" fmla="*/ 49 h 82"/>
                    <a:gd name="T88" fmla="*/ 10 w 111"/>
                    <a:gd name="T89" fmla="*/ 46 h 82"/>
                    <a:gd name="T90" fmla="*/ 2 w 111"/>
                    <a:gd name="T91" fmla="*/ 43 h 82"/>
                    <a:gd name="T92" fmla="*/ 0 w 111"/>
                    <a:gd name="T93" fmla="*/ 38 h 82"/>
                    <a:gd name="T94" fmla="*/ 1 w 111"/>
                    <a:gd name="T95" fmla="*/ 34 h 82"/>
                    <a:gd name="T96" fmla="*/ 6 w 111"/>
                    <a:gd name="T97" fmla="*/ 33 h 82"/>
                    <a:gd name="T98" fmla="*/ 15 w 111"/>
                    <a:gd name="T99" fmla="*/ 33 h 82"/>
                    <a:gd name="T100" fmla="*/ 23 w 111"/>
                    <a:gd name="T101" fmla="*/ 31 h 82"/>
                    <a:gd name="T102" fmla="*/ 25 w 111"/>
                    <a:gd name="T103" fmla="*/ 25 h 82"/>
                    <a:gd name="T104" fmla="*/ 19 w 111"/>
                    <a:gd name="T105" fmla="*/ 15 h 82"/>
                    <a:gd name="T106" fmla="*/ 16 w 111"/>
                    <a:gd name="T107" fmla="*/ 8 h 82"/>
                    <a:gd name="T108" fmla="*/ 19 w 111"/>
                    <a:gd name="T109" fmla="*/ 6 h 82"/>
                    <a:gd name="T110" fmla="*/ 26 w 111"/>
                    <a:gd name="T111" fmla="*/ 6 h 82"/>
                    <a:gd name="T112" fmla="*/ 34 w 111"/>
                    <a:gd name="T113" fmla="*/ 10 h 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"/>
                    <a:gd name="T172" fmla="*/ 0 h 82"/>
                    <a:gd name="T173" fmla="*/ 111 w 111"/>
                    <a:gd name="T174" fmla="*/ 82 h 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" h="82">
                      <a:moveTo>
                        <a:pt x="34" y="10"/>
                      </a:moveTo>
                      <a:lnTo>
                        <a:pt x="41" y="16"/>
                      </a:lnTo>
                      <a:lnTo>
                        <a:pt x="49" y="21"/>
                      </a:lnTo>
                      <a:lnTo>
                        <a:pt x="58" y="18"/>
                      </a:lnTo>
                      <a:lnTo>
                        <a:pt x="68" y="8"/>
                      </a:lnTo>
                      <a:lnTo>
                        <a:pt x="73" y="1"/>
                      </a:lnTo>
                      <a:lnTo>
                        <a:pt x="78" y="0"/>
                      </a:lnTo>
                      <a:lnTo>
                        <a:pt x="80" y="5"/>
                      </a:lnTo>
                      <a:lnTo>
                        <a:pt x="79" y="15"/>
                      </a:lnTo>
                      <a:lnTo>
                        <a:pt x="78" y="17"/>
                      </a:lnTo>
                      <a:lnTo>
                        <a:pt x="78" y="19"/>
                      </a:lnTo>
                      <a:lnTo>
                        <a:pt x="77" y="22"/>
                      </a:lnTo>
                      <a:lnTo>
                        <a:pt x="78" y="24"/>
                      </a:lnTo>
                      <a:lnTo>
                        <a:pt x="80" y="28"/>
                      </a:lnTo>
                      <a:lnTo>
                        <a:pt x="86" y="29"/>
                      </a:lnTo>
                      <a:lnTo>
                        <a:pt x="95" y="30"/>
                      </a:lnTo>
                      <a:lnTo>
                        <a:pt x="108" y="30"/>
                      </a:lnTo>
                      <a:lnTo>
                        <a:pt x="111" y="31"/>
                      </a:lnTo>
                      <a:lnTo>
                        <a:pt x="110" y="36"/>
                      </a:lnTo>
                      <a:lnTo>
                        <a:pt x="107" y="40"/>
                      </a:lnTo>
                      <a:lnTo>
                        <a:pt x="97" y="45"/>
                      </a:lnTo>
                      <a:lnTo>
                        <a:pt x="91" y="47"/>
                      </a:lnTo>
                      <a:lnTo>
                        <a:pt x="84" y="48"/>
                      </a:lnTo>
                      <a:lnTo>
                        <a:pt x="81" y="53"/>
                      </a:lnTo>
                      <a:lnTo>
                        <a:pt x="86" y="63"/>
                      </a:lnTo>
                      <a:lnTo>
                        <a:pt x="89" y="71"/>
                      </a:lnTo>
                      <a:lnTo>
                        <a:pt x="87" y="77"/>
                      </a:lnTo>
                      <a:lnTo>
                        <a:pt x="83" y="78"/>
                      </a:lnTo>
                      <a:lnTo>
                        <a:pt x="78" y="75"/>
                      </a:lnTo>
                      <a:lnTo>
                        <a:pt x="72" y="68"/>
                      </a:lnTo>
                      <a:lnTo>
                        <a:pt x="66" y="63"/>
                      </a:lnTo>
                      <a:lnTo>
                        <a:pt x="61" y="61"/>
                      </a:lnTo>
                      <a:lnTo>
                        <a:pt x="55" y="61"/>
                      </a:lnTo>
                      <a:lnTo>
                        <a:pt x="50" y="63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39" y="74"/>
                      </a:lnTo>
                      <a:lnTo>
                        <a:pt x="31" y="82"/>
                      </a:lnTo>
                      <a:lnTo>
                        <a:pt x="24" y="81"/>
                      </a:lnTo>
                      <a:lnTo>
                        <a:pt x="20" y="76"/>
                      </a:lnTo>
                      <a:lnTo>
                        <a:pt x="23" y="69"/>
                      </a:lnTo>
                      <a:lnTo>
                        <a:pt x="26" y="62"/>
                      </a:lnTo>
                      <a:lnTo>
                        <a:pt x="25" y="55"/>
                      </a:lnTo>
                      <a:lnTo>
                        <a:pt x="19" y="49"/>
                      </a:lnTo>
                      <a:lnTo>
                        <a:pt x="10" y="46"/>
                      </a:ln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6" y="33"/>
                      </a:lnTo>
                      <a:lnTo>
                        <a:pt x="15" y="33"/>
                      </a:lnTo>
                      <a:lnTo>
                        <a:pt x="23" y="31"/>
                      </a:lnTo>
                      <a:lnTo>
                        <a:pt x="25" y="25"/>
                      </a:lnTo>
                      <a:lnTo>
                        <a:pt x="19" y="15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4" name="Freeform 436"/>
                <p:cNvSpPr>
                  <a:spLocks/>
                </p:cNvSpPr>
                <p:nvPr/>
              </p:nvSpPr>
              <p:spPr bwMode="auto">
                <a:xfrm>
                  <a:off x="2476" y="2003"/>
                  <a:ext cx="14" cy="30"/>
                </a:xfrm>
                <a:custGeom>
                  <a:avLst/>
                  <a:gdLst>
                    <a:gd name="T0" fmla="*/ 0 w 29"/>
                    <a:gd name="T1" fmla="*/ 34 h 60"/>
                    <a:gd name="T2" fmla="*/ 2 w 29"/>
                    <a:gd name="T3" fmla="*/ 25 h 60"/>
                    <a:gd name="T4" fmla="*/ 7 w 29"/>
                    <a:gd name="T5" fmla="*/ 15 h 60"/>
                    <a:gd name="T6" fmla="*/ 13 w 29"/>
                    <a:gd name="T7" fmla="*/ 7 h 60"/>
                    <a:gd name="T8" fmla="*/ 18 w 29"/>
                    <a:gd name="T9" fmla="*/ 3 h 60"/>
                    <a:gd name="T10" fmla="*/ 24 w 29"/>
                    <a:gd name="T11" fmla="*/ 0 h 60"/>
                    <a:gd name="T12" fmla="*/ 28 w 29"/>
                    <a:gd name="T13" fmla="*/ 0 h 60"/>
                    <a:gd name="T14" fmla="*/ 29 w 29"/>
                    <a:gd name="T15" fmla="*/ 3 h 60"/>
                    <a:gd name="T16" fmla="*/ 28 w 29"/>
                    <a:gd name="T17" fmla="*/ 6 h 60"/>
                    <a:gd name="T18" fmla="*/ 23 w 29"/>
                    <a:gd name="T19" fmla="*/ 13 h 60"/>
                    <a:gd name="T20" fmla="*/ 18 w 29"/>
                    <a:gd name="T21" fmla="*/ 25 h 60"/>
                    <a:gd name="T22" fmla="*/ 14 w 29"/>
                    <a:gd name="T23" fmla="*/ 38 h 60"/>
                    <a:gd name="T24" fmla="*/ 10 w 29"/>
                    <a:gd name="T25" fmla="*/ 51 h 60"/>
                    <a:gd name="T26" fmla="*/ 9 w 29"/>
                    <a:gd name="T27" fmla="*/ 56 h 60"/>
                    <a:gd name="T28" fmla="*/ 7 w 29"/>
                    <a:gd name="T29" fmla="*/ 59 h 60"/>
                    <a:gd name="T30" fmla="*/ 3 w 29"/>
                    <a:gd name="T31" fmla="*/ 60 h 60"/>
                    <a:gd name="T32" fmla="*/ 0 w 29"/>
                    <a:gd name="T33" fmla="*/ 60 h 60"/>
                    <a:gd name="T34" fmla="*/ 0 w 29"/>
                    <a:gd name="T35" fmla="*/ 34 h 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60"/>
                    <a:gd name="T56" fmla="*/ 29 w 29"/>
                    <a:gd name="T57" fmla="*/ 60 h 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60">
                      <a:moveTo>
                        <a:pt x="0" y="34"/>
                      </a:moveTo>
                      <a:lnTo>
                        <a:pt x="2" y="25"/>
                      </a:lnTo>
                      <a:lnTo>
                        <a:pt x="7" y="15"/>
                      </a:lnTo>
                      <a:lnTo>
                        <a:pt x="13" y="7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3" y="13"/>
                      </a:lnTo>
                      <a:lnTo>
                        <a:pt x="18" y="25"/>
                      </a:lnTo>
                      <a:lnTo>
                        <a:pt x="14" y="38"/>
                      </a:lnTo>
                      <a:lnTo>
                        <a:pt x="10" y="51"/>
                      </a:lnTo>
                      <a:lnTo>
                        <a:pt x="9" y="56"/>
                      </a:lnTo>
                      <a:lnTo>
                        <a:pt x="7" y="59"/>
                      </a:lnTo>
                      <a:lnTo>
                        <a:pt x="3" y="60"/>
                      </a:lnTo>
                      <a:lnTo>
                        <a:pt x="0" y="6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5" name="Freeform 437"/>
                <p:cNvSpPr>
                  <a:spLocks/>
                </p:cNvSpPr>
                <p:nvPr/>
              </p:nvSpPr>
              <p:spPr bwMode="auto">
                <a:xfrm>
                  <a:off x="2436" y="1973"/>
                  <a:ext cx="40" cy="60"/>
                </a:xfrm>
                <a:custGeom>
                  <a:avLst/>
                  <a:gdLst>
                    <a:gd name="T0" fmla="*/ 80 w 80"/>
                    <a:gd name="T1" fmla="*/ 120 h 120"/>
                    <a:gd name="T2" fmla="*/ 76 w 80"/>
                    <a:gd name="T3" fmla="*/ 120 h 120"/>
                    <a:gd name="T4" fmla="*/ 73 w 80"/>
                    <a:gd name="T5" fmla="*/ 118 h 120"/>
                    <a:gd name="T6" fmla="*/ 70 w 80"/>
                    <a:gd name="T7" fmla="*/ 117 h 120"/>
                    <a:gd name="T8" fmla="*/ 68 w 80"/>
                    <a:gd name="T9" fmla="*/ 113 h 120"/>
                    <a:gd name="T10" fmla="*/ 66 w 80"/>
                    <a:gd name="T11" fmla="*/ 109 h 120"/>
                    <a:gd name="T12" fmla="*/ 60 w 80"/>
                    <a:gd name="T13" fmla="*/ 104 h 120"/>
                    <a:gd name="T14" fmla="*/ 53 w 80"/>
                    <a:gd name="T15" fmla="*/ 98 h 120"/>
                    <a:gd name="T16" fmla="*/ 47 w 80"/>
                    <a:gd name="T17" fmla="*/ 93 h 120"/>
                    <a:gd name="T18" fmla="*/ 38 w 80"/>
                    <a:gd name="T19" fmla="*/ 88 h 120"/>
                    <a:gd name="T20" fmla="*/ 30 w 80"/>
                    <a:gd name="T21" fmla="*/ 83 h 120"/>
                    <a:gd name="T22" fmla="*/ 23 w 80"/>
                    <a:gd name="T23" fmla="*/ 79 h 120"/>
                    <a:gd name="T24" fmla="*/ 18 w 80"/>
                    <a:gd name="T25" fmla="*/ 77 h 120"/>
                    <a:gd name="T26" fmla="*/ 5 w 80"/>
                    <a:gd name="T27" fmla="*/ 71 h 120"/>
                    <a:gd name="T28" fmla="*/ 0 w 80"/>
                    <a:gd name="T29" fmla="*/ 66 h 120"/>
                    <a:gd name="T30" fmla="*/ 2 w 80"/>
                    <a:gd name="T31" fmla="*/ 62 h 120"/>
                    <a:gd name="T32" fmla="*/ 7 w 80"/>
                    <a:gd name="T33" fmla="*/ 58 h 120"/>
                    <a:gd name="T34" fmla="*/ 12 w 80"/>
                    <a:gd name="T35" fmla="*/ 56 h 120"/>
                    <a:gd name="T36" fmla="*/ 18 w 80"/>
                    <a:gd name="T37" fmla="*/ 52 h 120"/>
                    <a:gd name="T38" fmla="*/ 23 w 80"/>
                    <a:gd name="T39" fmla="*/ 47 h 120"/>
                    <a:gd name="T40" fmla="*/ 30 w 80"/>
                    <a:gd name="T41" fmla="*/ 41 h 120"/>
                    <a:gd name="T42" fmla="*/ 36 w 80"/>
                    <a:gd name="T43" fmla="*/ 34 h 120"/>
                    <a:gd name="T44" fmla="*/ 42 w 80"/>
                    <a:gd name="T45" fmla="*/ 28 h 120"/>
                    <a:gd name="T46" fmla="*/ 45 w 80"/>
                    <a:gd name="T47" fmla="*/ 22 h 120"/>
                    <a:gd name="T48" fmla="*/ 47 w 80"/>
                    <a:gd name="T49" fmla="*/ 17 h 120"/>
                    <a:gd name="T50" fmla="*/ 49 w 80"/>
                    <a:gd name="T51" fmla="*/ 9 h 120"/>
                    <a:gd name="T52" fmla="*/ 52 w 80"/>
                    <a:gd name="T53" fmla="*/ 3 h 120"/>
                    <a:gd name="T54" fmla="*/ 57 w 80"/>
                    <a:gd name="T55" fmla="*/ 0 h 120"/>
                    <a:gd name="T56" fmla="*/ 63 w 80"/>
                    <a:gd name="T57" fmla="*/ 3 h 120"/>
                    <a:gd name="T58" fmla="*/ 66 w 80"/>
                    <a:gd name="T59" fmla="*/ 6 h 120"/>
                    <a:gd name="T60" fmla="*/ 70 w 80"/>
                    <a:gd name="T61" fmla="*/ 10 h 120"/>
                    <a:gd name="T62" fmla="*/ 75 w 80"/>
                    <a:gd name="T63" fmla="*/ 14 h 120"/>
                    <a:gd name="T64" fmla="*/ 80 w 80"/>
                    <a:gd name="T65" fmla="*/ 19 h 120"/>
                    <a:gd name="T66" fmla="*/ 80 w 80"/>
                    <a:gd name="T67" fmla="*/ 42 h 120"/>
                    <a:gd name="T68" fmla="*/ 75 w 80"/>
                    <a:gd name="T69" fmla="*/ 38 h 120"/>
                    <a:gd name="T70" fmla="*/ 71 w 80"/>
                    <a:gd name="T71" fmla="*/ 35 h 120"/>
                    <a:gd name="T72" fmla="*/ 67 w 80"/>
                    <a:gd name="T73" fmla="*/ 30 h 120"/>
                    <a:gd name="T74" fmla="*/ 63 w 80"/>
                    <a:gd name="T75" fmla="*/ 23 h 120"/>
                    <a:gd name="T76" fmla="*/ 61 w 80"/>
                    <a:gd name="T77" fmla="*/ 29 h 120"/>
                    <a:gd name="T78" fmla="*/ 58 w 80"/>
                    <a:gd name="T79" fmla="*/ 35 h 120"/>
                    <a:gd name="T80" fmla="*/ 53 w 80"/>
                    <a:gd name="T81" fmla="*/ 41 h 120"/>
                    <a:gd name="T82" fmla="*/ 48 w 80"/>
                    <a:gd name="T83" fmla="*/ 45 h 120"/>
                    <a:gd name="T84" fmla="*/ 42 w 80"/>
                    <a:gd name="T85" fmla="*/ 51 h 120"/>
                    <a:gd name="T86" fmla="*/ 36 w 80"/>
                    <a:gd name="T87" fmla="*/ 57 h 120"/>
                    <a:gd name="T88" fmla="*/ 30 w 80"/>
                    <a:gd name="T89" fmla="*/ 62 h 120"/>
                    <a:gd name="T90" fmla="*/ 25 w 80"/>
                    <a:gd name="T91" fmla="*/ 65 h 120"/>
                    <a:gd name="T92" fmla="*/ 33 w 80"/>
                    <a:gd name="T93" fmla="*/ 70 h 120"/>
                    <a:gd name="T94" fmla="*/ 41 w 80"/>
                    <a:gd name="T95" fmla="*/ 73 h 120"/>
                    <a:gd name="T96" fmla="*/ 47 w 80"/>
                    <a:gd name="T97" fmla="*/ 78 h 120"/>
                    <a:gd name="T98" fmla="*/ 53 w 80"/>
                    <a:gd name="T99" fmla="*/ 81 h 120"/>
                    <a:gd name="T100" fmla="*/ 60 w 80"/>
                    <a:gd name="T101" fmla="*/ 83 h 120"/>
                    <a:gd name="T102" fmla="*/ 66 w 80"/>
                    <a:gd name="T103" fmla="*/ 87 h 120"/>
                    <a:gd name="T104" fmla="*/ 73 w 80"/>
                    <a:gd name="T105" fmla="*/ 90 h 120"/>
                    <a:gd name="T106" fmla="*/ 80 w 80"/>
                    <a:gd name="T107" fmla="*/ 94 h 120"/>
                    <a:gd name="T108" fmla="*/ 80 w 80"/>
                    <a:gd name="T109" fmla="*/ 120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120"/>
                    <a:gd name="T167" fmla="*/ 80 w 80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120">
                      <a:moveTo>
                        <a:pt x="80" y="120"/>
                      </a:moveTo>
                      <a:lnTo>
                        <a:pt x="76" y="120"/>
                      </a:lnTo>
                      <a:lnTo>
                        <a:pt x="73" y="118"/>
                      </a:lnTo>
                      <a:lnTo>
                        <a:pt x="70" y="117"/>
                      </a:lnTo>
                      <a:lnTo>
                        <a:pt x="68" y="113"/>
                      </a:lnTo>
                      <a:lnTo>
                        <a:pt x="66" y="109"/>
                      </a:lnTo>
                      <a:lnTo>
                        <a:pt x="60" y="104"/>
                      </a:lnTo>
                      <a:lnTo>
                        <a:pt x="53" y="98"/>
                      </a:lnTo>
                      <a:lnTo>
                        <a:pt x="47" y="93"/>
                      </a:lnTo>
                      <a:lnTo>
                        <a:pt x="38" y="88"/>
                      </a:lnTo>
                      <a:lnTo>
                        <a:pt x="30" y="83"/>
                      </a:lnTo>
                      <a:lnTo>
                        <a:pt x="23" y="79"/>
                      </a:lnTo>
                      <a:lnTo>
                        <a:pt x="18" y="77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2" y="62"/>
                      </a:lnTo>
                      <a:lnTo>
                        <a:pt x="7" y="58"/>
                      </a:lnTo>
                      <a:lnTo>
                        <a:pt x="12" y="56"/>
                      </a:lnTo>
                      <a:lnTo>
                        <a:pt x="18" y="52"/>
                      </a:lnTo>
                      <a:lnTo>
                        <a:pt x="23" y="47"/>
                      </a:lnTo>
                      <a:lnTo>
                        <a:pt x="30" y="41"/>
                      </a:lnTo>
                      <a:lnTo>
                        <a:pt x="36" y="34"/>
                      </a:lnTo>
                      <a:lnTo>
                        <a:pt x="42" y="28"/>
                      </a:lnTo>
                      <a:lnTo>
                        <a:pt x="45" y="22"/>
                      </a:lnTo>
                      <a:lnTo>
                        <a:pt x="47" y="17"/>
                      </a:lnTo>
                      <a:lnTo>
                        <a:pt x="49" y="9"/>
                      </a:lnTo>
                      <a:lnTo>
                        <a:pt x="52" y="3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66" y="6"/>
                      </a:lnTo>
                      <a:lnTo>
                        <a:pt x="70" y="10"/>
                      </a:lnTo>
                      <a:lnTo>
                        <a:pt x="75" y="14"/>
                      </a:lnTo>
                      <a:lnTo>
                        <a:pt x="80" y="19"/>
                      </a:lnTo>
                      <a:lnTo>
                        <a:pt x="80" y="42"/>
                      </a:lnTo>
                      <a:lnTo>
                        <a:pt x="75" y="38"/>
                      </a:lnTo>
                      <a:lnTo>
                        <a:pt x="71" y="35"/>
                      </a:lnTo>
                      <a:lnTo>
                        <a:pt x="67" y="30"/>
                      </a:lnTo>
                      <a:lnTo>
                        <a:pt x="63" y="23"/>
                      </a:lnTo>
                      <a:lnTo>
                        <a:pt x="61" y="29"/>
                      </a:lnTo>
                      <a:lnTo>
                        <a:pt x="58" y="35"/>
                      </a:lnTo>
                      <a:lnTo>
                        <a:pt x="53" y="41"/>
                      </a:lnTo>
                      <a:lnTo>
                        <a:pt x="48" y="45"/>
                      </a:lnTo>
                      <a:lnTo>
                        <a:pt x="42" y="51"/>
                      </a:lnTo>
                      <a:lnTo>
                        <a:pt x="36" y="57"/>
                      </a:lnTo>
                      <a:lnTo>
                        <a:pt x="30" y="62"/>
                      </a:lnTo>
                      <a:lnTo>
                        <a:pt x="25" y="65"/>
                      </a:lnTo>
                      <a:lnTo>
                        <a:pt x="33" y="70"/>
                      </a:lnTo>
                      <a:lnTo>
                        <a:pt x="41" y="73"/>
                      </a:lnTo>
                      <a:lnTo>
                        <a:pt x="47" y="78"/>
                      </a:lnTo>
                      <a:lnTo>
                        <a:pt x="53" y="81"/>
                      </a:lnTo>
                      <a:lnTo>
                        <a:pt x="60" y="83"/>
                      </a:lnTo>
                      <a:lnTo>
                        <a:pt x="66" y="87"/>
                      </a:lnTo>
                      <a:lnTo>
                        <a:pt x="73" y="90"/>
                      </a:lnTo>
                      <a:lnTo>
                        <a:pt x="80" y="94"/>
                      </a:lnTo>
                      <a:lnTo>
                        <a:pt x="8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86" name="Freeform 438"/>
                <p:cNvSpPr>
                  <a:spLocks/>
                </p:cNvSpPr>
                <p:nvPr/>
              </p:nvSpPr>
              <p:spPr bwMode="auto">
                <a:xfrm>
                  <a:off x="2476" y="1982"/>
                  <a:ext cx="10" cy="13"/>
                </a:xfrm>
                <a:custGeom>
                  <a:avLst/>
                  <a:gdLst>
                    <a:gd name="T0" fmla="*/ 0 w 21"/>
                    <a:gd name="T1" fmla="*/ 0 h 25"/>
                    <a:gd name="T2" fmla="*/ 5 w 21"/>
                    <a:gd name="T3" fmla="*/ 4 h 25"/>
                    <a:gd name="T4" fmla="*/ 8 w 21"/>
                    <a:gd name="T5" fmla="*/ 8 h 25"/>
                    <a:gd name="T6" fmla="*/ 13 w 21"/>
                    <a:gd name="T7" fmla="*/ 10 h 25"/>
                    <a:gd name="T8" fmla="*/ 16 w 21"/>
                    <a:gd name="T9" fmla="*/ 13 h 25"/>
                    <a:gd name="T10" fmla="*/ 21 w 21"/>
                    <a:gd name="T11" fmla="*/ 17 h 25"/>
                    <a:gd name="T12" fmla="*/ 18 w 21"/>
                    <a:gd name="T13" fmla="*/ 22 h 25"/>
                    <a:gd name="T14" fmla="*/ 11 w 21"/>
                    <a:gd name="T15" fmla="*/ 25 h 25"/>
                    <a:gd name="T16" fmla="*/ 6 w 21"/>
                    <a:gd name="T17" fmla="*/ 25 h 25"/>
                    <a:gd name="T18" fmla="*/ 5 w 21"/>
                    <a:gd name="T19" fmla="*/ 24 h 25"/>
                    <a:gd name="T20" fmla="*/ 2 w 21"/>
                    <a:gd name="T21" fmla="*/ 24 h 25"/>
                    <a:gd name="T22" fmla="*/ 1 w 21"/>
                    <a:gd name="T23" fmla="*/ 23 h 25"/>
                    <a:gd name="T24" fmla="*/ 0 w 21"/>
                    <a:gd name="T25" fmla="*/ 23 h 25"/>
                    <a:gd name="T26" fmla="*/ 0 w 2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25"/>
                    <a:gd name="T44" fmla="*/ 21 w 2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0"/>
                      </a:lnTo>
                      <a:lnTo>
                        <a:pt x="16" y="13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6868" name="Group 439"/>
          <p:cNvGrpSpPr>
            <a:grpSpLocks/>
          </p:cNvGrpSpPr>
          <p:nvPr/>
        </p:nvGrpSpPr>
        <p:grpSpPr bwMode="auto">
          <a:xfrm>
            <a:off x="2286000" y="3657600"/>
            <a:ext cx="6656388" cy="2355850"/>
            <a:chOff x="1200" y="1584"/>
            <a:chExt cx="4193" cy="1484"/>
          </a:xfrm>
        </p:grpSpPr>
        <p:grpSp>
          <p:nvGrpSpPr>
            <p:cNvPr id="36872" name="Group 440"/>
            <p:cNvGrpSpPr>
              <a:grpSpLocks/>
            </p:cNvGrpSpPr>
            <p:nvPr/>
          </p:nvGrpSpPr>
          <p:grpSpPr bwMode="auto">
            <a:xfrm>
              <a:off x="1200" y="2448"/>
              <a:ext cx="622" cy="620"/>
              <a:chOff x="2730" y="2035"/>
              <a:chExt cx="622" cy="620"/>
            </a:xfrm>
          </p:grpSpPr>
          <p:sp>
            <p:nvSpPr>
              <p:cNvPr id="22612" name="Freeform 441"/>
              <p:cNvSpPr>
                <a:spLocks/>
              </p:cNvSpPr>
              <p:nvPr/>
            </p:nvSpPr>
            <p:spPr bwMode="auto">
              <a:xfrm>
                <a:off x="2730" y="2035"/>
                <a:ext cx="548" cy="572"/>
              </a:xfrm>
              <a:custGeom>
                <a:avLst/>
                <a:gdLst>
                  <a:gd name="T0" fmla="*/ 593 w 1095"/>
                  <a:gd name="T1" fmla="*/ 1125 h 1143"/>
                  <a:gd name="T2" fmla="*/ 615 w 1095"/>
                  <a:gd name="T3" fmla="*/ 1076 h 1143"/>
                  <a:gd name="T4" fmla="*/ 653 w 1095"/>
                  <a:gd name="T5" fmla="*/ 1014 h 1143"/>
                  <a:gd name="T6" fmla="*/ 746 w 1095"/>
                  <a:gd name="T7" fmla="*/ 993 h 1143"/>
                  <a:gd name="T8" fmla="*/ 819 w 1095"/>
                  <a:gd name="T9" fmla="*/ 1026 h 1143"/>
                  <a:gd name="T10" fmla="*/ 864 w 1095"/>
                  <a:gd name="T11" fmla="*/ 1065 h 1143"/>
                  <a:gd name="T12" fmla="*/ 1052 w 1095"/>
                  <a:gd name="T13" fmla="*/ 916 h 1143"/>
                  <a:gd name="T14" fmla="*/ 1019 w 1095"/>
                  <a:gd name="T15" fmla="*/ 835 h 1143"/>
                  <a:gd name="T16" fmla="*/ 980 w 1095"/>
                  <a:gd name="T17" fmla="*/ 782 h 1143"/>
                  <a:gd name="T18" fmla="*/ 999 w 1095"/>
                  <a:gd name="T19" fmla="*/ 696 h 1143"/>
                  <a:gd name="T20" fmla="*/ 1078 w 1095"/>
                  <a:gd name="T21" fmla="*/ 670 h 1143"/>
                  <a:gd name="T22" fmla="*/ 1095 w 1095"/>
                  <a:gd name="T23" fmla="*/ 614 h 1143"/>
                  <a:gd name="T24" fmla="*/ 1095 w 1095"/>
                  <a:gd name="T25" fmla="*/ 554 h 1143"/>
                  <a:gd name="T26" fmla="*/ 1095 w 1095"/>
                  <a:gd name="T27" fmla="*/ 460 h 1143"/>
                  <a:gd name="T28" fmla="*/ 1024 w 1095"/>
                  <a:gd name="T29" fmla="*/ 490 h 1143"/>
                  <a:gd name="T30" fmla="*/ 983 w 1095"/>
                  <a:gd name="T31" fmla="*/ 430 h 1143"/>
                  <a:gd name="T32" fmla="*/ 842 w 1095"/>
                  <a:gd name="T33" fmla="*/ 398 h 1143"/>
                  <a:gd name="T34" fmla="*/ 773 w 1095"/>
                  <a:gd name="T35" fmla="*/ 324 h 1143"/>
                  <a:gd name="T36" fmla="*/ 868 w 1095"/>
                  <a:gd name="T37" fmla="*/ 212 h 1143"/>
                  <a:gd name="T38" fmla="*/ 671 w 1095"/>
                  <a:gd name="T39" fmla="*/ 143 h 1143"/>
                  <a:gd name="T40" fmla="*/ 654 w 1095"/>
                  <a:gd name="T41" fmla="*/ 295 h 1143"/>
                  <a:gd name="T42" fmla="*/ 509 w 1095"/>
                  <a:gd name="T43" fmla="*/ 64 h 1143"/>
                  <a:gd name="T44" fmla="*/ 480 w 1095"/>
                  <a:gd name="T45" fmla="*/ 384 h 1143"/>
                  <a:gd name="T46" fmla="*/ 379 w 1095"/>
                  <a:gd name="T47" fmla="*/ 245 h 1143"/>
                  <a:gd name="T48" fmla="*/ 199 w 1095"/>
                  <a:gd name="T49" fmla="*/ 134 h 1143"/>
                  <a:gd name="T50" fmla="*/ 334 w 1095"/>
                  <a:gd name="T51" fmla="*/ 330 h 1143"/>
                  <a:gd name="T52" fmla="*/ 317 w 1095"/>
                  <a:gd name="T53" fmla="*/ 426 h 1143"/>
                  <a:gd name="T54" fmla="*/ 163 w 1095"/>
                  <a:gd name="T55" fmla="*/ 474 h 1143"/>
                  <a:gd name="T56" fmla="*/ 317 w 1095"/>
                  <a:gd name="T57" fmla="*/ 606 h 1143"/>
                  <a:gd name="T58" fmla="*/ 191 w 1095"/>
                  <a:gd name="T59" fmla="*/ 653 h 1143"/>
                  <a:gd name="T60" fmla="*/ 0 w 1095"/>
                  <a:gd name="T61" fmla="*/ 723 h 1143"/>
                  <a:gd name="T62" fmla="*/ 220 w 1095"/>
                  <a:gd name="T63" fmla="*/ 735 h 1143"/>
                  <a:gd name="T64" fmla="*/ 325 w 1095"/>
                  <a:gd name="T65" fmla="*/ 734 h 1143"/>
                  <a:gd name="T66" fmla="*/ 249 w 1095"/>
                  <a:gd name="T67" fmla="*/ 935 h 1143"/>
                  <a:gd name="T68" fmla="*/ 507 w 1095"/>
                  <a:gd name="T69" fmla="*/ 846 h 1143"/>
                  <a:gd name="T70" fmla="*/ 352 w 1095"/>
                  <a:gd name="T71" fmla="*/ 986 h 1143"/>
                  <a:gd name="T72" fmla="*/ 367 w 1095"/>
                  <a:gd name="T73" fmla="*/ 1048 h 1143"/>
                  <a:gd name="T74" fmla="*/ 433 w 1095"/>
                  <a:gd name="T75" fmla="*/ 1143 h 1143"/>
                  <a:gd name="T76" fmla="*/ 569 w 1095"/>
                  <a:gd name="T77" fmla="*/ 1143 h 114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95"/>
                  <a:gd name="T118" fmla="*/ 0 h 1143"/>
                  <a:gd name="T119" fmla="*/ 1095 w 1095"/>
                  <a:gd name="T120" fmla="*/ 1143 h 114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95" h="1143">
                    <a:moveTo>
                      <a:pt x="569" y="1143"/>
                    </a:moveTo>
                    <a:lnTo>
                      <a:pt x="593" y="1125"/>
                    </a:lnTo>
                    <a:lnTo>
                      <a:pt x="567" y="1076"/>
                    </a:lnTo>
                    <a:lnTo>
                      <a:pt x="615" y="1076"/>
                    </a:lnTo>
                    <a:lnTo>
                      <a:pt x="609" y="970"/>
                    </a:lnTo>
                    <a:lnTo>
                      <a:pt x="653" y="1014"/>
                    </a:lnTo>
                    <a:lnTo>
                      <a:pt x="721" y="1103"/>
                    </a:lnTo>
                    <a:lnTo>
                      <a:pt x="746" y="993"/>
                    </a:lnTo>
                    <a:lnTo>
                      <a:pt x="776" y="925"/>
                    </a:lnTo>
                    <a:lnTo>
                      <a:pt x="819" y="1026"/>
                    </a:lnTo>
                    <a:lnTo>
                      <a:pt x="878" y="968"/>
                    </a:lnTo>
                    <a:lnTo>
                      <a:pt x="864" y="1065"/>
                    </a:lnTo>
                    <a:lnTo>
                      <a:pt x="1053" y="1098"/>
                    </a:lnTo>
                    <a:lnTo>
                      <a:pt x="1052" y="916"/>
                    </a:lnTo>
                    <a:lnTo>
                      <a:pt x="943" y="893"/>
                    </a:lnTo>
                    <a:lnTo>
                      <a:pt x="1019" y="835"/>
                    </a:lnTo>
                    <a:lnTo>
                      <a:pt x="942" y="808"/>
                    </a:lnTo>
                    <a:lnTo>
                      <a:pt x="980" y="782"/>
                    </a:lnTo>
                    <a:lnTo>
                      <a:pt x="1085" y="754"/>
                    </a:lnTo>
                    <a:lnTo>
                      <a:pt x="999" y="696"/>
                    </a:lnTo>
                    <a:lnTo>
                      <a:pt x="961" y="644"/>
                    </a:lnTo>
                    <a:lnTo>
                      <a:pt x="1078" y="670"/>
                    </a:lnTo>
                    <a:lnTo>
                      <a:pt x="1045" y="585"/>
                    </a:lnTo>
                    <a:lnTo>
                      <a:pt x="1095" y="614"/>
                    </a:lnTo>
                    <a:lnTo>
                      <a:pt x="1095" y="577"/>
                    </a:lnTo>
                    <a:lnTo>
                      <a:pt x="1095" y="554"/>
                    </a:lnTo>
                    <a:lnTo>
                      <a:pt x="1095" y="491"/>
                    </a:lnTo>
                    <a:lnTo>
                      <a:pt x="1095" y="460"/>
                    </a:lnTo>
                    <a:lnTo>
                      <a:pt x="1095" y="431"/>
                    </a:lnTo>
                    <a:lnTo>
                      <a:pt x="1024" y="490"/>
                    </a:lnTo>
                    <a:lnTo>
                      <a:pt x="1039" y="413"/>
                    </a:lnTo>
                    <a:lnTo>
                      <a:pt x="983" y="430"/>
                    </a:lnTo>
                    <a:lnTo>
                      <a:pt x="996" y="309"/>
                    </a:lnTo>
                    <a:lnTo>
                      <a:pt x="842" y="398"/>
                    </a:lnTo>
                    <a:lnTo>
                      <a:pt x="761" y="414"/>
                    </a:lnTo>
                    <a:lnTo>
                      <a:pt x="773" y="324"/>
                    </a:lnTo>
                    <a:lnTo>
                      <a:pt x="933" y="270"/>
                    </a:lnTo>
                    <a:lnTo>
                      <a:pt x="868" y="212"/>
                    </a:lnTo>
                    <a:lnTo>
                      <a:pt x="851" y="0"/>
                    </a:lnTo>
                    <a:lnTo>
                      <a:pt x="671" y="143"/>
                    </a:lnTo>
                    <a:lnTo>
                      <a:pt x="610" y="137"/>
                    </a:lnTo>
                    <a:lnTo>
                      <a:pt x="654" y="295"/>
                    </a:lnTo>
                    <a:lnTo>
                      <a:pt x="594" y="220"/>
                    </a:lnTo>
                    <a:lnTo>
                      <a:pt x="509" y="64"/>
                    </a:lnTo>
                    <a:lnTo>
                      <a:pt x="506" y="280"/>
                    </a:lnTo>
                    <a:lnTo>
                      <a:pt x="480" y="384"/>
                    </a:lnTo>
                    <a:lnTo>
                      <a:pt x="463" y="230"/>
                    </a:lnTo>
                    <a:lnTo>
                      <a:pt x="379" y="245"/>
                    </a:lnTo>
                    <a:lnTo>
                      <a:pt x="381" y="151"/>
                    </a:lnTo>
                    <a:lnTo>
                      <a:pt x="199" y="134"/>
                    </a:lnTo>
                    <a:lnTo>
                      <a:pt x="214" y="338"/>
                    </a:lnTo>
                    <a:lnTo>
                      <a:pt x="334" y="330"/>
                    </a:lnTo>
                    <a:lnTo>
                      <a:pt x="248" y="379"/>
                    </a:lnTo>
                    <a:lnTo>
                      <a:pt x="317" y="426"/>
                    </a:lnTo>
                    <a:lnTo>
                      <a:pt x="279" y="449"/>
                    </a:lnTo>
                    <a:lnTo>
                      <a:pt x="163" y="474"/>
                    </a:lnTo>
                    <a:lnTo>
                      <a:pt x="273" y="543"/>
                    </a:lnTo>
                    <a:lnTo>
                      <a:pt x="317" y="606"/>
                    </a:lnTo>
                    <a:lnTo>
                      <a:pt x="178" y="559"/>
                    </a:lnTo>
                    <a:lnTo>
                      <a:pt x="191" y="653"/>
                    </a:lnTo>
                    <a:lnTo>
                      <a:pt x="124" y="605"/>
                    </a:lnTo>
                    <a:lnTo>
                      <a:pt x="0" y="723"/>
                    </a:lnTo>
                    <a:lnTo>
                      <a:pt x="158" y="819"/>
                    </a:lnTo>
                    <a:lnTo>
                      <a:pt x="220" y="735"/>
                    </a:lnTo>
                    <a:lnTo>
                      <a:pt x="233" y="816"/>
                    </a:lnTo>
                    <a:lnTo>
                      <a:pt x="325" y="734"/>
                    </a:lnTo>
                    <a:lnTo>
                      <a:pt x="322" y="781"/>
                    </a:lnTo>
                    <a:lnTo>
                      <a:pt x="249" y="935"/>
                    </a:lnTo>
                    <a:lnTo>
                      <a:pt x="423" y="859"/>
                    </a:lnTo>
                    <a:lnTo>
                      <a:pt x="507" y="846"/>
                    </a:lnTo>
                    <a:lnTo>
                      <a:pt x="489" y="900"/>
                    </a:lnTo>
                    <a:lnTo>
                      <a:pt x="352" y="986"/>
                    </a:lnTo>
                    <a:lnTo>
                      <a:pt x="400" y="1024"/>
                    </a:lnTo>
                    <a:lnTo>
                      <a:pt x="367" y="1048"/>
                    </a:lnTo>
                    <a:lnTo>
                      <a:pt x="397" y="1143"/>
                    </a:lnTo>
                    <a:lnTo>
                      <a:pt x="433" y="1143"/>
                    </a:lnTo>
                    <a:lnTo>
                      <a:pt x="475" y="1143"/>
                    </a:lnTo>
                    <a:lnTo>
                      <a:pt x="569" y="1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73" name="Group 442"/>
              <p:cNvGrpSpPr>
                <a:grpSpLocks/>
              </p:cNvGrpSpPr>
              <p:nvPr/>
            </p:nvGrpSpPr>
            <p:grpSpPr bwMode="auto">
              <a:xfrm>
                <a:off x="2758" y="2065"/>
                <a:ext cx="594" cy="590"/>
                <a:chOff x="2758" y="2065"/>
                <a:chExt cx="594" cy="590"/>
              </a:xfrm>
            </p:grpSpPr>
            <p:sp>
              <p:nvSpPr>
                <p:cNvPr id="22614" name="Freeform 443"/>
                <p:cNvSpPr>
                  <a:spLocks/>
                </p:cNvSpPr>
                <p:nvPr/>
              </p:nvSpPr>
              <p:spPr bwMode="auto">
                <a:xfrm>
                  <a:off x="3086" y="2065"/>
                  <a:ext cx="66" cy="82"/>
                </a:xfrm>
                <a:custGeom>
                  <a:avLst/>
                  <a:gdLst>
                    <a:gd name="T0" fmla="*/ 93 w 131"/>
                    <a:gd name="T1" fmla="*/ 11 h 165"/>
                    <a:gd name="T2" fmla="*/ 88 w 131"/>
                    <a:gd name="T3" fmla="*/ 18 h 165"/>
                    <a:gd name="T4" fmla="*/ 79 w 131"/>
                    <a:gd name="T5" fmla="*/ 26 h 165"/>
                    <a:gd name="T6" fmla="*/ 69 w 131"/>
                    <a:gd name="T7" fmla="*/ 33 h 165"/>
                    <a:gd name="T8" fmla="*/ 58 w 131"/>
                    <a:gd name="T9" fmla="*/ 40 h 165"/>
                    <a:gd name="T10" fmla="*/ 46 w 131"/>
                    <a:gd name="T11" fmla="*/ 47 h 165"/>
                    <a:gd name="T12" fmla="*/ 35 w 131"/>
                    <a:gd name="T13" fmla="*/ 53 h 165"/>
                    <a:gd name="T14" fmla="*/ 25 w 131"/>
                    <a:gd name="T15" fmla="*/ 59 h 165"/>
                    <a:gd name="T16" fmla="*/ 17 w 131"/>
                    <a:gd name="T17" fmla="*/ 62 h 165"/>
                    <a:gd name="T18" fmla="*/ 7 w 131"/>
                    <a:gd name="T19" fmla="*/ 69 h 165"/>
                    <a:gd name="T20" fmla="*/ 1 w 131"/>
                    <a:gd name="T21" fmla="*/ 77 h 165"/>
                    <a:gd name="T22" fmla="*/ 0 w 131"/>
                    <a:gd name="T23" fmla="*/ 86 h 165"/>
                    <a:gd name="T24" fmla="*/ 3 w 131"/>
                    <a:gd name="T25" fmla="*/ 97 h 165"/>
                    <a:gd name="T26" fmla="*/ 10 w 131"/>
                    <a:gd name="T27" fmla="*/ 110 h 165"/>
                    <a:gd name="T28" fmla="*/ 21 w 131"/>
                    <a:gd name="T29" fmla="*/ 127 h 165"/>
                    <a:gd name="T30" fmla="*/ 30 w 131"/>
                    <a:gd name="T31" fmla="*/ 143 h 165"/>
                    <a:gd name="T32" fmla="*/ 33 w 131"/>
                    <a:gd name="T33" fmla="*/ 153 h 165"/>
                    <a:gd name="T34" fmla="*/ 35 w 131"/>
                    <a:gd name="T35" fmla="*/ 160 h 165"/>
                    <a:gd name="T36" fmla="*/ 37 w 131"/>
                    <a:gd name="T37" fmla="*/ 165 h 165"/>
                    <a:gd name="T38" fmla="*/ 39 w 131"/>
                    <a:gd name="T39" fmla="*/ 162 h 165"/>
                    <a:gd name="T40" fmla="*/ 41 w 131"/>
                    <a:gd name="T41" fmla="*/ 152 h 165"/>
                    <a:gd name="T42" fmla="*/ 38 w 131"/>
                    <a:gd name="T43" fmla="*/ 136 h 165"/>
                    <a:gd name="T44" fmla="*/ 28 w 131"/>
                    <a:gd name="T45" fmla="*/ 119 h 165"/>
                    <a:gd name="T46" fmla="*/ 18 w 131"/>
                    <a:gd name="T47" fmla="*/ 99 h 165"/>
                    <a:gd name="T48" fmla="*/ 17 w 131"/>
                    <a:gd name="T49" fmla="*/ 79 h 165"/>
                    <a:gd name="T50" fmla="*/ 28 w 131"/>
                    <a:gd name="T51" fmla="*/ 75 h 165"/>
                    <a:gd name="T52" fmla="*/ 38 w 131"/>
                    <a:gd name="T53" fmla="*/ 70 h 165"/>
                    <a:gd name="T54" fmla="*/ 48 w 131"/>
                    <a:gd name="T55" fmla="*/ 66 h 165"/>
                    <a:gd name="T56" fmla="*/ 59 w 131"/>
                    <a:gd name="T57" fmla="*/ 60 h 165"/>
                    <a:gd name="T58" fmla="*/ 69 w 131"/>
                    <a:gd name="T59" fmla="*/ 54 h 165"/>
                    <a:gd name="T60" fmla="*/ 79 w 131"/>
                    <a:gd name="T61" fmla="*/ 48 h 165"/>
                    <a:gd name="T62" fmla="*/ 89 w 131"/>
                    <a:gd name="T63" fmla="*/ 41 h 165"/>
                    <a:gd name="T64" fmla="*/ 97 w 131"/>
                    <a:gd name="T65" fmla="*/ 34 h 165"/>
                    <a:gd name="T66" fmla="*/ 94 w 131"/>
                    <a:gd name="T67" fmla="*/ 61 h 165"/>
                    <a:gd name="T68" fmla="*/ 98 w 131"/>
                    <a:gd name="T69" fmla="*/ 86 h 165"/>
                    <a:gd name="T70" fmla="*/ 102 w 131"/>
                    <a:gd name="T71" fmla="*/ 109 h 165"/>
                    <a:gd name="T72" fmla="*/ 109 w 131"/>
                    <a:gd name="T73" fmla="*/ 127 h 165"/>
                    <a:gd name="T74" fmla="*/ 117 w 131"/>
                    <a:gd name="T75" fmla="*/ 136 h 165"/>
                    <a:gd name="T76" fmla="*/ 127 w 131"/>
                    <a:gd name="T77" fmla="*/ 138 h 165"/>
                    <a:gd name="T78" fmla="*/ 131 w 131"/>
                    <a:gd name="T79" fmla="*/ 134 h 165"/>
                    <a:gd name="T80" fmla="*/ 130 w 131"/>
                    <a:gd name="T81" fmla="*/ 123 h 165"/>
                    <a:gd name="T82" fmla="*/ 123 w 131"/>
                    <a:gd name="T83" fmla="*/ 105 h 165"/>
                    <a:gd name="T84" fmla="*/ 116 w 131"/>
                    <a:gd name="T85" fmla="*/ 79 h 165"/>
                    <a:gd name="T86" fmla="*/ 112 w 131"/>
                    <a:gd name="T87" fmla="*/ 48 h 165"/>
                    <a:gd name="T88" fmla="*/ 114 w 131"/>
                    <a:gd name="T89" fmla="*/ 15 h 165"/>
                    <a:gd name="T90" fmla="*/ 114 w 131"/>
                    <a:gd name="T91" fmla="*/ 6 h 165"/>
                    <a:gd name="T92" fmla="*/ 109 w 131"/>
                    <a:gd name="T93" fmla="*/ 0 h 165"/>
                    <a:gd name="T94" fmla="*/ 102 w 131"/>
                    <a:gd name="T95" fmla="*/ 1 h 165"/>
                    <a:gd name="T96" fmla="*/ 93 w 131"/>
                    <a:gd name="T97" fmla="*/ 11 h 1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1"/>
                    <a:gd name="T148" fmla="*/ 0 h 165"/>
                    <a:gd name="T149" fmla="*/ 131 w 131"/>
                    <a:gd name="T150" fmla="*/ 165 h 1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1" h="165">
                      <a:moveTo>
                        <a:pt x="93" y="11"/>
                      </a:moveTo>
                      <a:lnTo>
                        <a:pt x="88" y="18"/>
                      </a:lnTo>
                      <a:lnTo>
                        <a:pt x="79" y="26"/>
                      </a:lnTo>
                      <a:lnTo>
                        <a:pt x="69" y="33"/>
                      </a:lnTo>
                      <a:lnTo>
                        <a:pt x="58" y="40"/>
                      </a:lnTo>
                      <a:lnTo>
                        <a:pt x="46" y="47"/>
                      </a:lnTo>
                      <a:lnTo>
                        <a:pt x="35" y="53"/>
                      </a:lnTo>
                      <a:lnTo>
                        <a:pt x="25" y="59"/>
                      </a:lnTo>
                      <a:lnTo>
                        <a:pt x="17" y="62"/>
                      </a:lnTo>
                      <a:lnTo>
                        <a:pt x="7" y="69"/>
                      </a:lnTo>
                      <a:lnTo>
                        <a:pt x="1" y="77"/>
                      </a:lnTo>
                      <a:lnTo>
                        <a:pt x="0" y="86"/>
                      </a:lnTo>
                      <a:lnTo>
                        <a:pt x="3" y="97"/>
                      </a:lnTo>
                      <a:lnTo>
                        <a:pt x="10" y="110"/>
                      </a:lnTo>
                      <a:lnTo>
                        <a:pt x="21" y="127"/>
                      </a:lnTo>
                      <a:lnTo>
                        <a:pt x="30" y="143"/>
                      </a:lnTo>
                      <a:lnTo>
                        <a:pt x="33" y="153"/>
                      </a:lnTo>
                      <a:lnTo>
                        <a:pt x="35" y="160"/>
                      </a:lnTo>
                      <a:lnTo>
                        <a:pt x="37" y="165"/>
                      </a:lnTo>
                      <a:lnTo>
                        <a:pt x="39" y="162"/>
                      </a:lnTo>
                      <a:lnTo>
                        <a:pt x="41" y="152"/>
                      </a:lnTo>
                      <a:lnTo>
                        <a:pt x="38" y="136"/>
                      </a:lnTo>
                      <a:lnTo>
                        <a:pt x="28" y="119"/>
                      </a:lnTo>
                      <a:lnTo>
                        <a:pt x="18" y="99"/>
                      </a:lnTo>
                      <a:lnTo>
                        <a:pt x="17" y="79"/>
                      </a:lnTo>
                      <a:lnTo>
                        <a:pt x="28" y="75"/>
                      </a:lnTo>
                      <a:lnTo>
                        <a:pt x="38" y="70"/>
                      </a:lnTo>
                      <a:lnTo>
                        <a:pt x="48" y="66"/>
                      </a:lnTo>
                      <a:lnTo>
                        <a:pt x="59" y="60"/>
                      </a:lnTo>
                      <a:lnTo>
                        <a:pt x="69" y="54"/>
                      </a:lnTo>
                      <a:lnTo>
                        <a:pt x="79" y="48"/>
                      </a:lnTo>
                      <a:lnTo>
                        <a:pt x="89" y="41"/>
                      </a:lnTo>
                      <a:lnTo>
                        <a:pt x="97" y="34"/>
                      </a:lnTo>
                      <a:lnTo>
                        <a:pt x="94" y="61"/>
                      </a:lnTo>
                      <a:lnTo>
                        <a:pt x="98" y="86"/>
                      </a:lnTo>
                      <a:lnTo>
                        <a:pt x="102" y="109"/>
                      </a:lnTo>
                      <a:lnTo>
                        <a:pt x="109" y="127"/>
                      </a:lnTo>
                      <a:lnTo>
                        <a:pt x="117" y="136"/>
                      </a:lnTo>
                      <a:lnTo>
                        <a:pt x="127" y="138"/>
                      </a:lnTo>
                      <a:lnTo>
                        <a:pt x="131" y="134"/>
                      </a:lnTo>
                      <a:lnTo>
                        <a:pt x="130" y="123"/>
                      </a:lnTo>
                      <a:lnTo>
                        <a:pt x="123" y="105"/>
                      </a:lnTo>
                      <a:lnTo>
                        <a:pt x="116" y="79"/>
                      </a:lnTo>
                      <a:lnTo>
                        <a:pt x="112" y="48"/>
                      </a:lnTo>
                      <a:lnTo>
                        <a:pt x="114" y="15"/>
                      </a:lnTo>
                      <a:lnTo>
                        <a:pt x="114" y="6"/>
                      </a:lnTo>
                      <a:lnTo>
                        <a:pt x="109" y="0"/>
                      </a:lnTo>
                      <a:lnTo>
                        <a:pt x="102" y="1"/>
                      </a:lnTo>
                      <a:lnTo>
                        <a:pt x="93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36874" name="Group 444"/>
                <p:cNvGrpSpPr>
                  <a:grpSpLocks/>
                </p:cNvGrpSpPr>
                <p:nvPr/>
              </p:nvGrpSpPr>
              <p:grpSpPr bwMode="auto">
                <a:xfrm>
                  <a:off x="2830" y="2101"/>
                  <a:ext cx="522" cy="554"/>
                  <a:chOff x="2830" y="2101"/>
                  <a:chExt cx="522" cy="554"/>
                </a:xfrm>
              </p:grpSpPr>
              <p:sp>
                <p:nvSpPr>
                  <p:cNvPr id="22618" name="Freeform 445"/>
                  <p:cNvSpPr>
                    <a:spLocks/>
                  </p:cNvSpPr>
                  <p:nvPr/>
                </p:nvSpPr>
                <p:spPr bwMode="auto">
                  <a:xfrm>
                    <a:off x="2929" y="2607"/>
                    <a:ext cx="85" cy="48"/>
                  </a:xfrm>
                  <a:custGeom>
                    <a:avLst/>
                    <a:gdLst>
                      <a:gd name="T0" fmla="*/ 0 w 172"/>
                      <a:gd name="T1" fmla="*/ 0 h 97"/>
                      <a:gd name="T2" fmla="*/ 31 w 172"/>
                      <a:gd name="T3" fmla="*/ 97 h 97"/>
                      <a:gd name="T4" fmla="*/ 172 w 172"/>
                      <a:gd name="T5" fmla="*/ 0 h 97"/>
                      <a:gd name="T6" fmla="*/ 78 w 172"/>
                      <a:gd name="T7" fmla="*/ 0 h 97"/>
                      <a:gd name="T8" fmla="*/ 36 w 172"/>
                      <a:gd name="T9" fmla="*/ 0 h 97"/>
                      <a:gd name="T10" fmla="*/ 0 w 172"/>
                      <a:gd name="T11" fmla="*/ 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2"/>
                      <a:gd name="T19" fmla="*/ 0 h 97"/>
                      <a:gd name="T20" fmla="*/ 172 w 172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2" h="97">
                        <a:moveTo>
                          <a:pt x="0" y="0"/>
                        </a:moveTo>
                        <a:lnTo>
                          <a:pt x="31" y="97"/>
                        </a:lnTo>
                        <a:lnTo>
                          <a:pt x="172" y="0"/>
                        </a:lnTo>
                        <a:lnTo>
                          <a:pt x="78" y="0"/>
                        </a:lnTo>
                        <a:lnTo>
                          <a:pt x="3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19" name="Freeform 446"/>
                  <p:cNvSpPr>
                    <a:spLocks/>
                  </p:cNvSpPr>
                  <p:nvPr/>
                </p:nvSpPr>
                <p:spPr bwMode="auto">
                  <a:xfrm>
                    <a:off x="3278" y="2246"/>
                    <a:ext cx="74" cy="106"/>
                  </a:xfrm>
                  <a:custGeom>
                    <a:avLst/>
                    <a:gdLst>
                      <a:gd name="T0" fmla="*/ 0 w 149"/>
                      <a:gd name="T1" fmla="*/ 8 h 212"/>
                      <a:gd name="T2" fmla="*/ 11 w 149"/>
                      <a:gd name="T3" fmla="*/ 0 h 212"/>
                      <a:gd name="T4" fmla="*/ 149 w 149"/>
                      <a:gd name="T5" fmla="*/ 86 h 212"/>
                      <a:gd name="T6" fmla="*/ 32 w 149"/>
                      <a:gd name="T7" fmla="*/ 212 h 212"/>
                      <a:gd name="T8" fmla="*/ 0 w 149"/>
                      <a:gd name="T9" fmla="*/ 191 h 212"/>
                      <a:gd name="T10" fmla="*/ 0 w 149"/>
                      <a:gd name="T11" fmla="*/ 154 h 212"/>
                      <a:gd name="T12" fmla="*/ 0 w 149"/>
                      <a:gd name="T13" fmla="*/ 131 h 212"/>
                      <a:gd name="T14" fmla="*/ 0 w 149"/>
                      <a:gd name="T15" fmla="*/ 68 h 212"/>
                      <a:gd name="T16" fmla="*/ 0 w 149"/>
                      <a:gd name="T17" fmla="*/ 37 h 212"/>
                      <a:gd name="T18" fmla="*/ 0 w 149"/>
                      <a:gd name="T19" fmla="*/ 8 h 2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9"/>
                      <a:gd name="T31" fmla="*/ 0 h 212"/>
                      <a:gd name="T32" fmla="*/ 149 w 149"/>
                      <a:gd name="T33" fmla="*/ 212 h 2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9" h="212">
                        <a:moveTo>
                          <a:pt x="0" y="8"/>
                        </a:moveTo>
                        <a:lnTo>
                          <a:pt x="11" y="0"/>
                        </a:lnTo>
                        <a:lnTo>
                          <a:pt x="149" y="86"/>
                        </a:lnTo>
                        <a:lnTo>
                          <a:pt x="32" y="212"/>
                        </a:lnTo>
                        <a:lnTo>
                          <a:pt x="0" y="191"/>
                        </a:lnTo>
                        <a:lnTo>
                          <a:pt x="0" y="154"/>
                        </a:lnTo>
                        <a:lnTo>
                          <a:pt x="0" y="131"/>
                        </a:lnTo>
                        <a:lnTo>
                          <a:pt x="0" y="68"/>
                        </a:lnTo>
                        <a:lnTo>
                          <a:pt x="0" y="37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0" name="Freeform 447"/>
                  <p:cNvSpPr>
                    <a:spLocks/>
                  </p:cNvSpPr>
                  <p:nvPr/>
                </p:nvSpPr>
                <p:spPr bwMode="auto">
                  <a:xfrm>
                    <a:off x="2853" y="2122"/>
                    <a:ext cx="60" cy="51"/>
                  </a:xfrm>
                  <a:custGeom>
                    <a:avLst/>
                    <a:gdLst>
                      <a:gd name="T0" fmla="*/ 106 w 120"/>
                      <a:gd name="T1" fmla="*/ 16 h 103"/>
                      <a:gd name="T2" fmla="*/ 97 w 120"/>
                      <a:gd name="T3" fmla="*/ 15 h 103"/>
                      <a:gd name="T4" fmla="*/ 84 w 120"/>
                      <a:gd name="T5" fmla="*/ 13 h 103"/>
                      <a:gd name="T6" fmla="*/ 71 w 120"/>
                      <a:gd name="T7" fmla="*/ 11 h 103"/>
                      <a:gd name="T8" fmla="*/ 54 w 120"/>
                      <a:gd name="T9" fmla="*/ 9 h 103"/>
                      <a:gd name="T10" fmla="*/ 39 w 120"/>
                      <a:gd name="T11" fmla="*/ 8 h 103"/>
                      <a:gd name="T12" fmla="*/ 27 w 120"/>
                      <a:gd name="T13" fmla="*/ 6 h 103"/>
                      <a:gd name="T14" fmla="*/ 16 w 120"/>
                      <a:gd name="T15" fmla="*/ 5 h 103"/>
                      <a:gd name="T16" fmla="*/ 11 w 120"/>
                      <a:gd name="T17" fmla="*/ 2 h 103"/>
                      <a:gd name="T18" fmla="*/ 4 w 120"/>
                      <a:gd name="T19" fmla="*/ 0 h 103"/>
                      <a:gd name="T20" fmla="*/ 0 w 120"/>
                      <a:gd name="T21" fmla="*/ 1 h 103"/>
                      <a:gd name="T22" fmla="*/ 0 w 120"/>
                      <a:gd name="T23" fmla="*/ 5 h 103"/>
                      <a:gd name="T24" fmla="*/ 7 w 120"/>
                      <a:gd name="T25" fmla="*/ 10 h 103"/>
                      <a:gd name="T26" fmla="*/ 14 w 120"/>
                      <a:gd name="T27" fmla="*/ 14 h 103"/>
                      <a:gd name="T28" fmla="*/ 23 w 120"/>
                      <a:gd name="T29" fmla="*/ 17 h 103"/>
                      <a:gd name="T30" fmla="*/ 35 w 120"/>
                      <a:gd name="T31" fmla="*/ 21 h 103"/>
                      <a:gd name="T32" fmla="*/ 48 w 120"/>
                      <a:gd name="T33" fmla="*/ 24 h 103"/>
                      <a:gd name="T34" fmla="*/ 61 w 120"/>
                      <a:gd name="T35" fmla="*/ 28 h 103"/>
                      <a:gd name="T36" fmla="*/ 75 w 120"/>
                      <a:gd name="T37" fmla="*/ 30 h 103"/>
                      <a:gd name="T38" fmla="*/ 88 w 120"/>
                      <a:gd name="T39" fmla="*/ 32 h 103"/>
                      <a:gd name="T40" fmla="*/ 101 w 120"/>
                      <a:gd name="T41" fmla="*/ 33 h 103"/>
                      <a:gd name="T42" fmla="*/ 96 w 120"/>
                      <a:gd name="T43" fmla="*/ 51 h 103"/>
                      <a:gd name="T44" fmla="*/ 92 w 120"/>
                      <a:gd name="T45" fmla="*/ 69 h 103"/>
                      <a:gd name="T46" fmla="*/ 89 w 120"/>
                      <a:gd name="T47" fmla="*/ 85 h 103"/>
                      <a:gd name="T48" fmla="*/ 88 w 120"/>
                      <a:gd name="T49" fmla="*/ 94 h 103"/>
                      <a:gd name="T50" fmla="*/ 91 w 120"/>
                      <a:gd name="T51" fmla="*/ 99 h 103"/>
                      <a:gd name="T52" fmla="*/ 96 w 120"/>
                      <a:gd name="T53" fmla="*/ 103 h 103"/>
                      <a:gd name="T54" fmla="*/ 102 w 120"/>
                      <a:gd name="T55" fmla="*/ 103 h 103"/>
                      <a:gd name="T56" fmla="*/ 106 w 120"/>
                      <a:gd name="T57" fmla="*/ 97 h 103"/>
                      <a:gd name="T58" fmla="*/ 109 w 120"/>
                      <a:gd name="T59" fmla="*/ 84 h 103"/>
                      <a:gd name="T60" fmla="*/ 113 w 120"/>
                      <a:gd name="T61" fmla="*/ 67 h 103"/>
                      <a:gd name="T62" fmla="*/ 117 w 120"/>
                      <a:gd name="T63" fmla="*/ 49 h 103"/>
                      <a:gd name="T64" fmla="*/ 119 w 120"/>
                      <a:gd name="T65" fmla="*/ 39 h 103"/>
                      <a:gd name="T66" fmla="*/ 120 w 120"/>
                      <a:gd name="T67" fmla="*/ 32 h 103"/>
                      <a:gd name="T68" fmla="*/ 120 w 120"/>
                      <a:gd name="T69" fmla="*/ 25 h 103"/>
                      <a:gd name="T70" fmla="*/ 115 w 120"/>
                      <a:gd name="T71" fmla="*/ 20 h 103"/>
                      <a:gd name="T72" fmla="*/ 106 w 120"/>
                      <a:gd name="T73" fmla="*/ 16 h 10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0"/>
                      <a:gd name="T112" fmla="*/ 0 h 103"/>
                      <a:gd name="T113" fmla="*/ 120 w 120"/>
                      <a:gd name="T114" fmla="*/ 103 h 10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0" h="103">
                        <a:moveTo>
                          <a:pt x="106" y="16"/>
                        </a:moveTo>
                        <a:lnTo>
                          <a:pt x="97" y="15"/>
                        </a:lnTo>
                        <a:lnTo>
                          <a:pt x="84" y="13"/>
                        </a:lnTo>
                        <a:lnTo>
                          <a:pt x="71" y="11"/>
                        </a:lnTo>
                        <a:lnTo>
                          <a:pt x="54" y="9"/>
                        </a:lnTo>
                        <a:lnTo>
                          <a:pt x="39" y="8"/>
                        </a:lnTo>
                        <a:lnTo>
                          <a:pt x="27" y="6"/>
                        </a:lnTo>
                        <a:lnTo>
                          <a:pt x="16" y="5"/>
                        </a:lnTo>
                        <a:lnTo>
                          <a:pt x="11" y="2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0" y="5"/>
                        </a:lnTo>
                        <a:lnTo>
                          <a:pt x="7" y="10"/>
                        </a:lnTo>
                        <a:lnTo>
                          <a:pt x="14" y="14"/>
                        </a:lnTo>
                        <a:lnTo>
                          <a:pt x="23" y="17"/>
                        </a:lnTo>
                        <a:lnTo>
                          <a:pt x="35" y="21"/>
                        </a:lnTo>
                        <a:lnTo>
                          <a:pt x="48" y="24"/>
                        </a:lnTo>
                        <a:lnTo>
                          <a:pt x="61" y="28"/>
                        </a:lnTo>
                        <a:lnTo>
                          <a:pt x="75" y="30"/>
                        </a:lnTo>
                        <a:lnTo>
                          <a:pt x="88" y="32"/>
                        </a:lnTo>
                        <a:lnTo>
                          <a:pt x="101" y="33"/>
                        </a:lnTo>
                        <a:lnTo>
                          <a:pt x="96" y="51"/>
                        </a:lnTo>
                        <a:lnTo>
                          <a:pt x="92" y="69"/>
                        </a:lnTo>
                        <a:lnTo>
                          <a:pt x="89" y="85"/>
                        </a:lnTo>
                        <a:lnTo>
                          <a:pt x="88" y="94"/>
                        </a:lnTo>
                        <a:lnTo>
                          <a:pt x="91" y="99"/>
                        </a:lnTo>
                        <a:lnTo>
                          <a:pt x="96" y="103"/>
                        </a:lnTo>
                        <a:lnTo>
                          <a:pt x="102" y="103"/>
                        </a:lnTo>
                        <a:lnTo>
                          <a:pt x="106" y="97"/>
                        </a:lnTo>
                        <a:lnTo>
                          <a:pt x="109" y="84"/>
                        </a:lnTo>
                        <a:lnTo>
                          <a:pt x="113" y="67"/>
                        </a:lnTo>
                        <a:lnTo>
                          <a:pt x="117" y="49"/>
                        </a:lnTo>
                        <a:lnTo>
                          <a:pt x="119" y="39"/>
                        </a:lnTo>
                        <a:lnTo>
                          <a:pt x="120" y="32"/>
                        </a:lnTo>
                        <a:lnTo>
                          <a:pt x="120" y="25"/>
                        </a:lnTo>
                        <a:lnTo>
                          <a:pt x="115" y="20"/>
                        </a:lnTo>
                        <a:lnTo>
                          <a:pt x="106" y="1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1" name="Freeform 448"/>
                  <p:cNvSpPr>
                    <a:spLocks/>
                  </p:cNvSpPr>
                  <p:nvPr/>
                </p:nvSpPr>
                <p:spPr bwMode="auto">
                  <a:xfrm>
                    <a:off x="2851" y="2138"/>
                    <a:ext cx="51" cy="48"/>
                  </a:xfrm>
                  <a:custGeom>
                    <a:avLst/>
                    <a:gdLst>
                      <a:gd name="T0" fmla="*/ 93 w 101"/>
                      <a:gd name="T1" fmla="*/ 80 h 97"/>
                      <a:gd name="T2" fmla="*/ 86 w 101"/>
                      <a:gd name="T3" fmla="*/ 78 h 97"/>
                      <a:gd name="T4" fmla="*/ 78 w 101"/>
                      <a:gd name="T5" fmla="*/ 77 h 97"/>
                      <a:gd name="T6" fmla="*/ 69 w 101"/>
                      <a:gd name="T7" fmla="*/ 76 h 97"/>
                      <a:gd name="T8" fmla="*/ 60 w 101"/>
                      <a:gd name="T9" fmla="*/ 76 h 97"/>
                      <a:gd name="T10" fmla="*/ 48 w 101"/>
                      <a:gd name="T11" fmla="*/ 75 h 97"/>
                      <a:gd name="T12" fmla="*/ 38 w 101"/>
                      <a:gd name="T13" fmla="*/ 75 h 97"/>
                      <a:gd name="T14" fmla="*/ 28 w 101"/>
                      <a:gd name="T15" fmla="*/ 75 h 97"/>
                      <a:gd name="T16" fmla="*/ 18 w 101"/>
                      <a:gd name="T17" fmla="*/ 76 h 97"/>
                      <a:gd name="T18" fmla="*/ 18 w 101"/>
                      <a:gd name="T19" fmla="*/ 58 h 97"/>
                      <a:gd name="T20" fmla="*/ 18 w 101"/>
                      <a:gd name="T21" fmla="*/ 39 h 97"/>
                      <a:gd name="T22" fmla="*/ 18 w 101"/>
                      <a:gd name="T23" fmla="*/ 22 h 97"/>
                      <a:gd name="T24" fmla="*/ 18 w 101"/>
                      <a:gd name="T25" fmla="*/ 10 h 97"/>
                      <a:gd name="T26" fmla="*/ 17 w 101"/>
                      <a:gd name="T27" fmla="*/ 4 h 97"/>
                      <a:gd name="T28" fmla="*/ 15 w 101"/>
                      <a:gd name="T29" fmla="*/ 0 h 97"/>
                      <a:gd name="T30" fmla="*/ 13 w 101"/>
                      <a:gd name="T31" fmla="*/ 2 h 97"/>
                      <a:gd name="T32" fmla="*/ 10 w 101"/>
                      <a:gd name="T33" fmla="*/ 8 h 97"/>
                      <a:gd name="T34" fmla="*/ 8 w 101"/>
                      <a:gd name="T35" fmla="*/ 23 h 97"/>
                      <a:gd name="T36" fmla="*/ 6 w 101"/>
                      <a:gd name="T37" fmla="*/ 44 h 97"/>
                      <a:gd name="T38" fmla="*/ 2 w 101"/>
                      <a:gd name="T39" fmla="*/ 67 h 97"/>
                      <a:gd name="T40" fmla="*/ 0 w 101"/>
                      <a:gd name="T41" fmla="*/ 84 h 97"/>
                      <a:gd name="T42" fmla="*/ 0 w 101"/>
                      <a:gd name="T43" fmla="*/ 92 h 97"/>
                      <a:gd name="T44" fmla="*/ 2 w 101"/>
                      <a:gd name="T45" fmla="*/ 96 h 97"/>
                      <a:gd name="T46" fmla="*/ 7 w 101"/>
                      <a:gd name="T47" fmla="*/ 97 h 97"/>
                      <a:gd name="T48" fmla="*/ 14 w 101"/>
                      <a:gd name="T49" fmla="*/ 95 h 97"/>
                      <a:gd name="T50" fmla="*/ 20 w 101"/>
                      <a:gd name="T51" fmla="*/ 93 h 97"/>
                      <a:gd name="T52" fmla="*/ 29 w 101"/>
                      <a:gd name="T53" fmla="*/ 93 h 97"/>
                      <a:gd name="T54" fmla="*/ 40 w 101"/>
                      <a:gd name="T55" fmla="*/ 93 h 97"/>
                      <a:gd name="T56" fmla="*/ 53 w 101"/>
                      <a:gd name="T57" fmla="*/ 95 h 97"/>
                      <a:gd name="T58" fmla="*/ 66 w 101"/>
                      <a:gd name="T59" fmla="*/ 96 h 97"/>
                      <a:gd name="T60" fmla="*/ 77 w 101"/>
                      <a:gd name="T61" fmla="*/ 96 h 97"/>
                      <a:gd name="T62" fmla="*/ 86 w 101"/>
                      <a:gd name="T63" fmla="*/ 97 h 97"/>
                      <a:gd name="T64" fmla="*/ 92 w 101"/>
                      <a:gd name="T65" fmla="*/ 97 h 97"/>
                      <a:gd name="T66" fmla="*/ 98 w 101"/>
                      <a:gd name="T67" fmla="*/ 95 h 97"/>
                      <a:gd name="T68" fmla="*/ 101 w 101"/>
                      <a:gd name="T69" fmla="*/ 89 h 97"/>
                      <a:gd name="T70" fmla="*/ 100 w 101"/>
                      <a:gd name="T71" fmla="*/ 83 h 97"/>
                      <a:gd name="T72" fmla="*/ 93 w 101"/>
                      <a:gd name="T73" fmla="*/ 80 h 9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1"/>
                      <a:gd name="T112" fmla="*/ 0 h 97"/>
                      <a:gd name="T113" fmla="*/ 101 w 101"/>
                      <a:gd name="T114" fmla="*/ 97 h 9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1" h="97">
                        <a:moveTo>
                          <a:pt x="93" y="80"/>
                        </a:moveTo>
                        <a:lnTo>
                          <a:pt x="86" y="78"/>
                        </a:lnTo>
                        <a:lnTo>
                          <a:pt x="78" y="77"/>
                        </a:lnTo>
                        <a:lnTo>
                          <a:pt x="69" y="76"/>
                        </a:lnTo>
                        <a:lnTo>
                          <a:pt x="60" y="76"/>
                        </a:lnTo>
                        <a:lnTo>
                          <a:pt x="48" y="75"/>
                        </a:lnTo>
                        <a:lnTo>
                          <a:pt x="38" y="75"/>
                        </a:lnTo>
                        <a:lnTo>
                          <a:pt x="28" y="75"/>
                        </a:lnTo>
                        <a:lnTo>
                          <a:pt x="18" y="76"/>
                        </a:lnTo>
                        <a:lnTo>
                          <a:pt x="18" y="58"/>
                        </a:lnTo>
                        <a:lnTo>
                          <a:pt x="18" y="39"/>
                        </a:lnTo>
                        <a:lnTo>
                          <a:pt x="18" y="22"/>
                        </a:lnTo>
                        <a:lnTo>
                          <a:pt x="18" y="10"/>
                        </a:lnTo>
                        <a:lnTo>
                          <a:pt x="17" y="4"/>
                        </a:lnTo>
                        <a:lnTo>
                          <a:pt x="15" y="0"/>
                        </a:lnTo>
                        <a:lnTo>
                          <a:pt x="13" y="2"/>
                        </a:lnTo>
                        <a:lnTo>
                          <a:pt x="10" y="8"/>
                        </a:lnTo>
                        <a:lnTo>
                          <a:pt x="8" y="23"/>
                        </a:lnTo>
                        <a:lnTo>
                          <a:pt x="6" y="44"/>
                        </a:lnTo>
                        <a:lnTo>
                          <a:pt x="2" y="67"/>
                        </a:lnTo>
                        <a:lnTo>
                          <a:pt x="0" y="84"/>
                        </a:lnTo>
                        <a:lnTo>
                          <a:pt x="0" y="92"/>
                        </a:lnTo>
                        <a:lnTo>
                          <a:pt x="2" y="96"/>
                        </a:lnTo>
                        <a:lnTo>
                          <a:pt x="7" y="97"/>
                        </a:lnTo>
                        <a:lnTo>
                          <a:pt x="14" y="95"/>
                        </a:lnTo>
                        <a:lnTo>
                          <a:pt x="20" y="93"/>
                        </a:lnTo>
                        <a:lnTo>
                          <a:pt x="29" y="93"/>
                        </a:lnTo>
                        <a:lnTo>
                          <a:pt x="40" y="93"/>
                        </a:lnTo>
                        <a:lnTo>
                          <a:pt x="53" y="95"/>
                        </a:lnTo>
                        <a:lnTo>
                          <a:pt x="66" y="96"/>
                        </a:lnTo>
                        <a:lnTo>
                          <a:pt x="77" y="96"/>
                        </a:lnTo>
                        <a:lnTo>
                          <a:pt x="86" y="97"/>
                        </a:lnTo>
                        <a:lnTo>
                          <a:pt x="92" y="97"/>
                        </a:lnTo>
                        <a:lnTo>
                          <a:pt x="98" y="95"/>
                        </a:lnTo>
                        <a:lnTo>
                          <a:pt x="101" y="89"/>
                        </a:lnTo>
                        <a:lnTo>
                          <a:pt x="100" y="83"/>
                        </a:lnTo>
                        <a:lnTo>
                          <a:pt x="93" y="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2" name="Freeform 449"/>
                  <p:cNvSpPr>
                    <a:spLocks/>
                  </p:cNvSpPr>
                  <p:nvPr/>
                </p:nvSpPr>
                <p:spPr bwMode="auto">
                  <a:xfrm>
                    <a:off x="2876" y="2217"/>
                    <a:ext cx="55" cy="13"/>
                  </a:xfrm>
                  <a:custGeom>
                    <a:avLst/>
                    <a:gdLst>
                      <a:gd name="T0" fmla="*/ 88 w 111"/>
                      <a:gd name="T1" fmla="*/ 22 h 25"/>
                      <a:gd name="T2" fmla="*/ 102 w 111"/>
                      <a:gd name="T3" fmla="*/ 25 h 25"/>
                      <a:gd name="T4" fmla="*/ 110 w 111"/>
                      <a:gd name="T5" fmla="*/ 21 h 25"/>
                      <a:gd name="T6" fmla="*/ 111 w 111"/>
                      <a:gd name="T7" fmla="*/ 14 h 25"/>
                      <a:gd name="T8" fmla="*/ 102 w 111"/>
                      <a:gd name="T9" fmla="*/ 6 h 25"/>
                      <a:gd name="T10" fmla="*/ 91 w 111"/>
                      <a:gd name="T11" fmla="*/ 2 h 25"/>
                      <a:gd name="T12" fmla="*/ 79 w 111"/>
                      <a:gd name="T13" fmla="*/ 0 h 25"/>
                      <a:gd name="T14" fmla="*/ 66 w 111"/>
                      <a:gd name="T15" fmla="*/ 0 h 25"/>
                      <a:gd name="T16" fmla="*/ 52 w 111"/>
                      <a:gd name="T17" fmla="*/ 0 h 25"/>
                      <a:gd name="T18" fmla="*/ 38 w 111"/>
                      <a:gd name="T19" fmla="*/ 0 h 25"/>
                      <a:gd name="T20" fmla="*/ 26 w 111"/>
                      <a:gd name="T21" fmla="*/ 2 h 25"/>
                      <a:gd name="T22" fmla="*/ 15 w 111"/>
                      <a:gd name="T23" fmla="*/ 5 h 25"/>
                      <a:gd name="T24" fmla="*/ 7 w 111"/>
                      <a:gd name="T25" fmla="*/ 8 h 25"/>
                      <a:gd name="T26" fmla="*/ 3 w 111"/>
                      <a:gd name="T27" fmla="*/ 12 h 25"/>
                      <a:gd name="T28" fmla="*/ 0 w 111"/>
                      <a:gd name="T29" fmla="*/ 16 h 25"/>
                      <a:gd name="T30" fmla="*/ 3 w 111"/>
                      <a:gd name="T31" fmla="*/ 20 h 25"/>
                      <a:gd name="T32" fmla="*/ 7 w 111"/>
                      <a:gd name="T33" fmla="*/ 20 h 25"/>
                      <a:gd name="T34" fmla="*/ 13 w 111"/>
                      <a:gd name="T35" fmla="*/ 19 h 25"/>
                      <a:gd name="T36" fmla="*/ 22 w 111"/>
                      <a:gd name="T37" fmla="*/ 17 h 25"/>
                      <a:gd name="T38" fmla="*/ 34 w 111"/>
                      <a:gd name="T39" fmla="*/ 17 h 25"/>
                      <a:gd name="T40" fmla="*/ 46 w 111"/>
                      <a:gd name="T41" fmla="*/ 17 h 25"/>
                      <a:gd name="T42" fmla="*/ 60 w 111"/>
                      <a:gd name="T43" fmla="*/ 17 h 25"/>
                      <a:gd name="T44" fmla="*/ 72 w 111"/>
                      <a:gd name="T45" fmla="*/ 19 h 25"/>
                      <a:gd name="T46" fmla="*/ 81 w 111"/>
                      <a:gd name="T47" fmla="*/ 20 h 25"/>
                      <a:gd name="T48" fmla="*/ 88 w 111"/>
                      <a:gd name="T49" fmla="*/ 22 h 2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1"/>
                      <a:gd name="T76" fmla="*/ 0 h 25"/>
                      <a:gd name="T77" fmla="*/ 111 w 111"/>
                      <a:gd name="T78" fmla="*/ 25 h 2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1" h="25">
                        <a:moveTo>
                          <a:pt x="88" y="22"/>
                        </a:moveTo>
                        <a:lnTo>
                          <a:pt x="102" y="25"/>
                        </a:lnTo>
                        <a:lnTo>
                          <a:pt x="110" y="21"/>
                        </a:lnTo>
                        <a:lnTo>
                          <a:pt x="111" y="14"/>
                        </a:lnTo>
                        <a:lnTo>
                          <a:pt x="102" y="6"/>
                        </a:lnTo>
                        <a:lnTo>
                          <a:pt x="91" y="2"/>
                        </a:lnTo>
                        <a:lnTo>
                          <a:pt x="79" y="0"/>
                        </a:lnTo>
                        <a:lnTo>
                          <a:pt x="66" y="0"/>
                        </a:lnTo>
                        <a:lnTo>
                          <a:pt x="52" y="0"/>
                        </a:lnTo>
                        <a:lnTo>
                          <a:pt x="38" y="0"/>
                        </a:lnTo>
                        <a:lnTo>
                          <a:pt x="26" y="2"/>
                        </a:lnTo>
                        <a:lnTo>
                          <a:pt x="15" y="5"/>
                        </a:lnTo>
                        <a:lnTo>
                          <a:pt x="7" y="8"/>
                        </a:lnTo>
                        <a:lnTo>
                          <a:pt x="3" y="12"/>
                        </a:lnTo>
                        <a:lnTo>
                          <a:pt x="0" y="16"/>
                        </a:lnTo>
                        <a:lnTo>
                          <a:pt x="3" y="20"/>
                        </a:lnTo>
                        <a:lnTo>
                          <a:pt x="7" y="20"/>
                        </a:lnTo>
                        <a:lnTo>
                          <a:pt x="13" y="19"/>
                        </a:lnTo>
                        <a:lnTo>
                          <a:pt x="22" y="17"/>
                        </a:lnTo>
                        <a:lnTo>
                          <a:pt x="34" y="17"/>
                        </a:lnTo>
                        <a:lnTo>
                          <a:pt x="46" y="17"/>
                        </a:lnTo>
                        <a:lnTo>
                          <a:pt x="60" y="17"/>
                        </a:lnTo>
                        <a:lnTo>
                          <a:pt x="72" y="19"/>
                        </a:lnTo>
                        <a:lnTo>
                          <a:pt x="81" y="20"/>
                        </a:lnTo>
                        <a:lnTo>
                          <a:pt x="88" y="2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3" name="Freeform 450"/>
                  <p:cNvSpPr>
                    <a:spLocks/>
                  </p:cNvSpPr>
                  <p:nvPr/>
                </p:nvSpPr>
                <p:spPr bwMode="auto">
                  <a:xfrm>
                    <a:off x="2938" y="2159"/>
                    <a:ext cx="16" cy="56"/>
                  </a:xfrm>
                  <a:custGeom>
                    <a:avLst/>
                    <a:gdLst>
                      <a:gd name="T0" fmla="*/ 1 w 31"/>
                      <a:gd name="T1" fmla="*/ 11 h 110"/>
                      <a:gd name="T2" fmla="*/ 0 w 31"/>
                      <a:gd name="T3" fmla="*/ 44 h 110"/>
                      <a:gd name="T4" fmla="*/ 3 w 31"/>
                      <a:gd name="T5" fmla="*/ 71 h 110"/>
                      <a:gd name="T6" fmla="*/ 10 w 31"/>
                      <a:gd name="T7" fmla="*/ 92 h 110"/>
                      <a:gd name="T8" fmla="*/ 16 w 31"/>
                      <a:gd name="T9" fmla="*/ 105 h 110"/>
                      <a:gd name="T10" fmla="*/ 21 w 31"/>
                      <a:gd name="T11" fmla="*/ 110 h 110"/>
                      <a:gd name="T12" fmla="*/ 26 w 31"/>
                      <a:gd name="T13" fmla="*/ 110 h 110"/>
                      <a:gd name="T14" fmla="*/ 31 w 31"/>
                      <a:gd name="T15" fmla="*/ 105 h 110"/>
                      <a:gd name="T16" fmla="*/ 31 w 31"/>
                      <a:gd name="T17" fmla="*/ 92 h 110"/>
                      <a:gd name="T18" fmla="*/ 26 w 31"/>
                      <a:gd name="T19" fmla="*/ 76 h 110"/>
                      <a:gd name="T20" fmla="*/ 20 w 31"/>
                      <a:gd name="T21" fmla="*/ 55 h 110"/>
                      <a:gd name="T22" fmla="*/ 14 w 31"/>
                      <a:gd name="T23" fmla="*/ 33 h 110"/>
                      <a:gd name="T24" fmla="*/ 11 w 31"/>
                      <a:gd name="T25" fmla="*/ 9 h 110"/>
                      <a:gd name="T26" fmla="*/ 10 w 31"/>
                      <a:gd name="T27" fmla="*/ 3 h 110"/>
                      <a:gd name="T28" fmla="*/ 7 w 31"/>
                      <a:gd name="T29" fmla="*/ 0 h 110"/>
                      <a:gd name="T30" fmla="*/ 3 w 31"/>
                      <a:gd name="T31" fmla="*/ 2 h 110"/>
                      <a:gd name="T32" fmla="*/ 1 w 31"/>
                      <a:gd name="T33" fmla="*/ 11 h 11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1"/>
                      <a:gd name="T52" fmla="*/ 0 h 110"/>
                      <a:gd name="T53" fmla="*/ 31 w 31"/>
                      <a:gd name="T54" fmla="*/ 110 h 11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1" h="110">
                        <a:moveTo>
                          <a:pt x="1" y="11"/>
                        </a:moveTo>
                        <a:lnTo>
                          <a:pt x="0" y="44"/>
                        </a:lnTo>
                        <a:lnTo>
                          <a:pt x="3" y="71"/>
                        </a:lnTo>
                        <a:lnTo>
                          <a:pt x="10" y="92"/>
                        </a:lnTo>
                        <a:lnTo>
                          <a:pt x="16" y="105"/>
                        </a:lnTo>
                        <a:lnTo>
                          <a:pt x="21" y="110"/>
                        </a:lnTo>
                        <a:lnTo>
                          <a:pt x="26" y="110"/>
                        </a:lnTo>
                        <a:lnTo>
                          <a:pt x="31" y="105"/>
                        </a:lnTo>
                        <a:lnTo>
                          <a:pt x="31" y="92"/>
                        </a:lnTo>
                        <a:lnTo>
                          <a:pt x="26" y="76"/>
                        </a:lnTo>
                        <a:lnTo>
                          <a:pt x="20" y="55"/>
                        </a:lnTo>
                        <a:lnTo>
                          <a:pt x="14" y="33"/>
                        </a:lnTo>
                        <a:lnTo>
                          <a:pt x="11" y="9"/>
                        </a:lnTo>
                        <a:lnTo>
                          <a:pt x="10" y="3"/>
                        </a:lnTo>
                        <a:lnTo>
                          <a:pt x="7" y="0"/>
                        </a:lnTo>
                        <a:lnTo>
                          <a:pt x="3" y="2"/>
                        </a:lnTo>
                        <a:lnTo>
                          <a:pt x="1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4" name="Freeform 451"/>
                  <p:cNvSpPr>
                    <a:spLocks/>
                  </p:cNvSpPr>
                  <p:nvPr/>
                </p:nvSpPr>
                <p:spPr bwMode="auto">
                  <a:xfrm>
                    <a:off x="2830" y="2332"/>
                    <a:ext cx="44" cy="36"/>
                  </a:xfrm>
                  <a:custGeom>
                    <a:avLst/>
                    <a:gdLst>
                      <a:gd name="T0" fmla="*/ 79 w 88"/>
                      <a:gd name="T1" fmla="*/ 52 h 73"/>
                      <a:gd name="T2" fmla="*/ 71 w 88"/>
                      <a:gd name="T3" fmla="*/ 49 h 73"/>
                      <a:gd name="T4" fmla="*/ 60 w 88"/>
                      <a:gd name="T5" fmla="*/ 44 h 73"/>
                      <a:gd name="T6" fmla="*/ 50 w 88"/>
                      <a:gd name="T7" fmla="*/ 37 h 73"/>
                      <a:gd name="T8" fmla="*/ 38 w 88"/>
                      <a:gd name="T9" fmla="*/ 29 h 73"/>
                      <a:gd name="T10" fmla="*/ 28 w 88"/>
                      <a:gd name="T11" fmla="*/ 22 h 73"/>
                      <a:gd name="T12" fmla="*/ 20 w 88"/>
                      <a:gd name="T13" fmla="*/ 14 h 73"/>
                      <a:gd name="T14" fmla="*/ 13 w 88"/>
                      <a:gd name="T15" fmla="*/ 9 h 73"/>
                      <a:gd name="T16" fmla="*/ 8 w 88"/>
                      <a:gd name="T17" fmla="*/ 5 h 73"/>
                      <a:gd name="T18" fmla="*/ 4 w 88"/>
                      <a:gd name="T19" fmla="*/ 0 h 73"/>
                      <a:gd name="T20" fmla="*/ 0 w 88"/>
                      <a:gd name="T21" fmla="*/ 0 h 73"/>
                      <a:gd name="T22" fmla="*/ 0 w 88"/>
                      <a:gd name="T23" fmla="*/ 4 h 73"/>
                      <a:gd name="T24" fmla="*/ 3 w 88"/>
                      <a:gd name="T25" fmla="*/ 11 h 73"/>
                      <a:gd name="T26" fmla="*/ 7 w 88"/>
                      <a:gd name="T27" fmla="*/ 18 h 73"/>
                      <a:gd name="T28" fmla="*/ 13 w 88"/>
                      <a:gd name="T29" fmla="*/ 26 h 73"/>
                      <a:gd name="T30" fmla="*/ 20 w 88"/>
                      <a:gd name="T31" fmla="*/ 35 h 73"/>
                      <a:gd name="T32" fmla="*/ 28 w 88"/>
                      <a:gd name="T33" fmla="*/ 43 h 73"/>
                      <a:gd name="T34" fmla="*/ 37 w 88"/>
                      <a:gd name="T35" fmla="*/ 52 h 73"/>
                      <a:gd name="T36" fmla="*/ 46 w 88"/>
                      <a:gd name="T37" fmla="*/ 59 h 73"/>
                      <a:gd name="T38" fmla="*/ 57 w 88"/>
                      <a:gd name="T39" fmla="*/ 66 h 73"/>
                      <a:gd name="T40" fmla="*/ 68 w 88"/>
                      <a:gd name="T41" fmla="*/ 72 h 73"/>
                      <a:gd name="T42" fmla="*/ 81 w 88"/>
                      <a:gd name="T43" fmla="*/ 73 h 73"/>
                      <a:gd name="T44" fmla="*/ 88 w 88"/>
                      <a:gd name="T45" fmla="*/ 66 h 73"/>
                      <a:gd name="T46" fmla="*/ 88 w 88"/>
                      <a:gd name="T47" fmla="*/ 58 h 73"/>
                      <a:gd name="T48" fmla="*/ 79 w 88"/>
                      <a:gd name="T49" fmla="*/ 52 h 7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8"/>
                      <a:gd name="T76" fmla="*/ 0 h 73"/>
                      <a:gd name="T77" fmla="*/ 88 w 88"/>
                      <a:gd name="T78" fmla="*/ 73 h 7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8" h="73">
                        <a:moveTo>
                          <a:pt x="79" y="52"/>
                        </a:moveTo>
                        <a:lnTo>
                          <a:pt x="71" y="49"/>
                        </a:lnTo>
                        <a:lnTo>
                          <a:pt x="60" y="44"/>
                        </a:lnTo>
                        <a:lnTo>
                          <a:pt x="50" y="37"/>
                        </a:lnTo>
                        <a:lnTo>
                          <a:pt x="38" y="29"/>
                        </a:lnTo>
                        <a:lnTo>
                          <a:pt x="28" y="22"/>
                        </a:lnTo>
                        <a:lnTo>
                          <a:pt x="20" y="14"/>
                        </a:lnTo>
                        <a:lnTo>
                          <a:pt x="13" y="9"/>
                        </a:lnTo>
                        <a:lnTo>
                          <a:pt x="8" y="5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3" y="11"/>
                        </a:lnTo>
                        <a:lnTo>
                          <a:pt x="7" y="18"/>
                        </a:lnTo>
                        <a:lnTo>
                          <a:pt x="13" y="26"/>
                        </a:lnTo>
                        <a:lnTo>
                          <a:pt x="20" y="35"/>
                        </a:lnTo>
                        <a:lnTo>
                          <a:pt x="28" y="43"/>
                        </a:lnTo>
                        <a:lnTo>
                          <a:pt x="37" y="52"/>
                        </a:lnTo>
                        <a:lnTo>
                          <a:pt x="46" y="59"/>
                        </a:lnTo>
                        <a:lnTo>
                          <a:pt x="57" y="66"/>
                        </a:lnTo>
                        <a:lnTo>
                          <a:pt x="68" y="72"/>
                        </a:lnTo>
                        <a:lnTo>
                          <a:pt x="81" y="73"/>
                        </a:lnTo>
                        <a:lnTo>
                          <a:pt x="88" y="66"/>
                        </a:lnTo>
                        <a:lnTo>
                          <a:pt x="88" y="58"/>
                        </a:lnTo>
                        <a:lnTo>
                          <a:pt x="79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5" name="Freeform 452"/>
                  <p:cNvSpPr>
                    <a:spLocks/>
                  </p:cNvSpPr>
                  <p:nvPr/>
                </p:nvSpPr>
                <p:spPr bwMode="auto">
                  <a:xfrm>
                    <a:off x="2852" y="2388"/>
                    <a:ext cx="24" cy="38"/>
                  </a:xfrm>
                  <a:custGeom>
                    <a:avLst/>
                    <a:gdLst>
                      <a:gd name="T0" fmla="*/ 8 w 49"/>
                      <a:gd name="T1" fmla="*/ 69 h 76"/>
                      <a:gd name="T2" fmla="*/ 12 w 49"/>
                      <a:gd name="T3" fmla="*/ 62 h 76"/>
                      <a:gd name="T4" fmla="*/ 16 w 49"/>
                      <a:gd name="T5" fmla="*/ 54 h 76"/>
                      <a:gd name="T6" fmla="*/ 21 w 49"/>
                      <a:gd name="T7" fmla="*/ 46 h 76"/>
                      <a:gd name="T8" fmla="*/ 25 w 49"/>
                      <a:gd name="T9" fmla="*/ 38 h 76"/>
                      <a:gd name="T10" fmla="*/ 30 w 49"/>
                      <a:gd name="T11" fmla="*/ 31 h 76"/>
                      <a:gd name="T12" fmla="*/ 35 w 49"/>
                      <a:gd name="T13" fmla="*/ 24 h 76"/>
                      <a:gd name="T14" fmla="*/ 39 w 49"/>
                      <a:gd name="T15" fmla="*/ 19 h 76"/>
                      <a:gd name="T16" fmla="*/ 44 w 49"/>
                      <a:gd name="T17" fmla="*/ 14 h 76"/>
                      <a:gd name="T18" fmla="*/ 49 w 49"/>
                      <a:gd name="T19" fmla="*/ 7 h 76"/>
                      <a:gd name="T20" fmla="*/ 47 w 49"/>
                      <a:gd name="T21" fmla="*/ 1 h 76"/>
                      <a:gd name="T22" fmla="*/ 42 w 49"/>
                      <a:gd name="T23" fmla="*/ 0 h 76"/>
                      <a:gd name="T24" fmla="*/ 34 w 49"/>
                      <a:gd name="T25" fmla="*/ 4 h 76"/>
                      <a:gd name="T26" fmla="*/ 23 w 49"/>
                      <a:gd name="T27" fmla="*/ 13 h 76"/>
                      <a:gd name="T28" fmla="*/ 13 w 49"/>
                      <a:gd name="T29" fmla="*/ 28 h 76"/>
                      <a:gd name="T30" fmla="*/ 5 w 49"/>
                      <a:gd name="T31" fmla="*/ 46 h 76"/>
                      <a:gd name="T32" fmla="*/ 0 w 49"/>
                      <a:gd name="T33" fmla="*/ 66 h 76"/>
                      <a:gd name="T34" fmla="*/ 0 w 49"/>
                      <a:gd name="T35" fmla="*/ 72 h 76"/>
                      <a:gd name="T36" fmla="*/ 2 w 49"/>
                      <a:gd name="T37" fmla="*/ 76 h 76"/>
                      <a:gd name="T38" fmla="*/ 5 w 49"/>
                      <a:gd name="T39" fmla="*/ 75 h 76"/>
                      <a:gd name="T40" fmla="*/ 8 w 49"/>
                      <a:gd name="T41" fmla="*/ 69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9"/>
                      <a:gd name="T64" fmla="*/ 0 h 76"/>
                      <a:gd name="T65" fmla="*/ 49 w 49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9" h="76">
                        <a:moveTo>
                          <a:pt x="8" y="69"/>
                        </a:moveTo>
                        <a:lnTo>
                          <a:pt x="12" y="62"/>
                        </a:lnTo>
                        <a:lnTo>
                          <a:pt x="16" y="54"/>
                        </a:lnTo>
                        <a:lnTo>
                          <a:pt x="21" y="46"/>
                        </a:lnTo>
                        <a:lnTo>
                          <a:pt x="25" y="38"/>
                        </a:lnTo>
                        <a:lnTo>
                          <a:pt x="30" y="31"/>
                        </a:lnTo>
                        <a:lnTo>
                          <a:pt x="35" y="24"/>
                        </a:lnTo>
                        <a:lnTo>
                          <a:pt x="39" y="19"/>
                        </a:lnTo>
                        <a:lnTo>
                          <a:pt x="44" y="14"/>
                        </a:lnTo>
                        <a:lnTo>
                          <a:pt x="49" y="7"/>
                        </a:lnTo>
                        <a:lnTo>
                          <a:pt x="47" y="1"/>
                        </a:lnTo>
                        <a:lnTo>
                          <a:pt x="42" y="0"/>
                        </a:lnTo>
                        <a:lnTo>
                          <a:pt x="34" y="4"/>
                        </a:lnTo>
                        <a:lnTo>
                          <a:pt x="23" y="13"/>
                        </a:lnTo>
                        <a:lnTo>
                          <a:pt x="13" y="28"/>
                        </a:lnTo>
                        <a:lnTo>
                          <a:pt x="5" y="46"/>
                        </a:lnTo>
                        <a:lnTo>
                          <a:pt x="0" y="66"/>
                        </a:lnTo>
                        <a:lnTo>
                          <a:pt x="0" y="72"/>
                        </a:lnTo>
                        <a:lnTo>
                          <a:pt x="2" y="76"/>
                        </a:lnTo>
                        <a:lnTo>
                          <a:pt x="5" y="75"/>
                        </a:lnTo>
                        <a:lnTo>
                          <a:pt x="8" y="6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6" name="Freeform 453"/>
                  <p:cNvSpPr>
                    <a:spLocks/>
                  </p:cNvSpPr>
                  <p:nvPr/>
                </p:nvSpPr>
                <p:spPr bwMode="auto">
                  <a:xfrm>
                    <a:off x="2842" y="2276"/>
                    <a:ext cx="166" cy="56"/>
                  </a:xfrm>
                  <a:custGeom>
                    <a:avLst/>
                    <a:gdLst>
                      <a:gd name="T0" fmla="*/ 324 w 332"/>
                      <a:gd name="T1" fmla="*/ 102 h 110"/>
                      <a:gd name="T2" fmla="*/ 309 w 332"/>
                      <a:gd name="T3" fmla="*/ 94 h 110"/>
                      <a:gd name="T4" fmla="*/ 293 w 332"/>
                      <a:gd name="T5" fmla="*/ 83 h 110"/>
                      <a:gd name="T6" fmla="*/ 277 w 332"/>
                      <a:gd name="T7" fmla="*/ 70 h 110"/>
                      <a:gd name="T8" fmla="*/ 262 w 332"/>
                      <a:gd name="T9" fmla="*/ 56 h 110"/>
                      <a:gd name="T10" fmla="*/ 248 w 332"/>
                      <a:gd name="T11" fmla="*/ 42 h 110"/>
                      <a:gd name="T12" fmla="*/ 238 w 332"/>
                      <a:gd name="T13" fmla="*/ 29 h 110"/>
                      <a:gd name="T14" fmla="*/ 231 w 332"/>
                      <a:gd name="T15" fmla="*/ 18 h 110"/>
                      <a:gd name="T16" fmla="*/ 227 w 332"/>
                      <a:gd name="T17" fmla="*/ 11 h 110"/>
                      <a:gd name="T18" fmla="*/ 223 w 332"/>
                      <a:gd name="T19" fmla="*/ 4 h 110"/>
                      <a:gd name="T20" fmla="*/ 216 w 332"/>
                      <a:gd name="T21" fmla="*/ 3 h 110"/>
                      <a:gd name="T22" fmla="*/ 207 w 332"/>
                      <a:gd name="T23" fmla="*/ 6 h 110"/>
                      <a:gd name="T24" fmla="*/ 199 w 332"/>
                      <a:gd name="T25" fmla="*/ 8 h 110"/>
                      <a:gd name="T26" fmla="*/ 189 w 332"/>
                      <a:gd name="T27" fmla="*/ 11 h 110"/>
                      <a:gd name="T28" fmla="*/ 178 w 332"/>
                      <a:gd name="T29" fmla="*/ 14 h 110"/>
                      <a:gd name="T30" fmla="*/ 166 w 332"/>
                      <a:gd name="T31" fmla="*/ 15 h 110"/>
                      <a:gd name="T32" fmla="*/ 152 w 332"/>
                      <a:gd name="T33" fmla="*/ 16 h 110"/>
                      <a:gd name="T34" fmla="*/ 137 w 332"/>
                      <a:gd name="T35" fmla="*/ 16 h 110"/>
                      <a:gd name="T36" fmla="*/ 123 w 332"/>
                      <a:gd name="T37" fmla="*/ 15 h 110"/>
                      <a:gd name="T38" fmla="*/ 108 w 332"/>
                      <a:gd name="T39" fmla="*/ 15 h 110"/>
                      <a:gd name="T40" fmla="*/ 93 w 332"/>
                      <a:gd name="T41" fmla="*/ 12 h 110"/>
                      <a:gd name="T42" fmla="*/ 79 w 332"/>
                      <a:gd name="T43" fmla="*/ 11 h 110"/>
                      <a:gd name="T44" fmla="*/ 65 w 332"/>
                      <a:gd name="T45" fmla="*/ 9 h 110"/>
                      <a:gd name="T46" fmla="*/ 51 w 332"/>
                      <a:gd name="T47" fmla="*/ 8 h 110"/>
                      <a:gd name="T48" fmla="*/ 40 w 332"/>
                      <a:gd name="T49" fmla="*/ 6 h 110"/>
                      <a:gd name="T50" fmla="*/ 29 w 332"/>
                      <a:gd name="T51" fmla="*/ 3 h 110"/>
                      <a:gd name="T52" fmla="*/ 21 w 332"/>
                      <a:gd name="T53" fmla="*/ 2 h 110"/>
                      <a:gd name="T54" fmla="*/ 14 w 332"/>
                      <a:gd name="T55" fmla="*/ 1 h 110"/>
                      <a:gd name="T56" fmla="*/ 11 w 332"/>
                      <a:gd name="T57" fmla="*/ 0 h 110"/>
                      <a:gd name="T58" fmla="*/ 3 w 332"/>
                      <a:gd name="T59" fmla="*/ 0 h 110"/>
                      <a:gd name="T60" fmla="*/ 0 w 332"/>
                      <a:gd name="T61" fmla="*/ 2 h 110"/>
                      <a:gd name="T62" fmla="*/ 5 w 332"/>
                      <a:gd name="T63" fmla="*/ 7 h 110"/>
                      <a:gd name="T64" fmla="*/ 15 w 332"/>
                      <a:gd name="T65" fmla="*/ 11 h 110"/>
                      <a:gd name="T66" fmla="*/ 20 w 332"/>
                      <a:gd name="T67" fmla="*/ 12 h 110"/>
                      <a:gd name="T68" fmla="*/ 27 w 332"/>
                      <a:gd name="T69" fmla="*/ 15 h 110"/>
                      <a:gd name="T70" fmla="*/ 36 w 332"/>
                      <a:gd name="T71" fmla="*/ 17 h 110"/>
                      <a:gd name="T72" fmla="*/ 48 w 332"/>
                      <a:gd name="T73" fmla="*/ 19 h 110"/>
                      <a:gd name="T74" fmla="*/ 59 w 332"/>
                      <a:gd name="T75" fmla="*/ 22 h 110"/>
                      <a:gd name="T76" fmla="*/ 73 w 332"/>
                      <a:gd name="T77" fmla="*/ 24 h 110"/>
                      <a:gd name="T78" fmla="*/ 88 w 332"/>
                      <a:gd name="T79" fmla="*/ 26 h 110"/>
                      <a:gd name="T80" fmla="*/ 104 w 332"/>
                      <a:gd name="T81" fmla="*/ 29 h 110"/>
                      <a:gd name="T82" fmla="*/ 119 w 332"/>
                      <a:gd name="T83" fmla="*/ 30 h 110"/>
                      <a:gd name="T84" fmla="*/ 135 w 332"/>
                      <a:gd name="T85" fmla="*/ 31 h 110"/>
                      <a:gd name="T86" fmla="*/ 150 w 332"/>
                      <a:gd name="T87" fmla="*/ 32 h 110"/>
                      <a:gd name="T88" fmla="*/ 165 w 332"/>
                      <a:gd name="T89" fmla="*/ 32 h 110"/>
                      <a:gd name="T90" fmla="*/ 179 w 332"/>
                      <a:gd name="T91" fmla="*/ 32 h 110"/>
                      <a:gd name="T92" fmla="*/ 192 w 332"/>
                      <a:gd name="T93" fmla="*/ 30 h 110"/>
                      <a:gd name="T94" fmla="*/ 203 w 332"/>
                      <a:gd name="T95" fmla="*/ 27 h 110"/>
                      <a:gd name="T96" fmla="*/ 212 w 332"/>
                      <a:gd name="T97" fmla="*/ 24 h 110"/>
                      <a:gd name="T98" fmla="*/ 220 w 332"/>
                      <a:gd name="T99" fmla="*/ 34 h 110"/>
                      <a:gd name="T100" fmla="*/ 230 w 332"/>
                      <a:gd name="T101" fmla="*/ 47 h 110"/>
                      <a:gd name="T102" fmla="*/ 241 w 332"/>
                      <a:gd name="T103" fmla="*/ 59 h 110"/>
                      <a:gd name="T104" fmla="*/ 254 w 332"/>
                      <a:gd name="T105" fmla="*/ 71 h 110"/>
                      <a:gd name="T106" fmla="*/ 269 w 332"/>
                      <a:gd name="T107" fmla="*/ 83 h 110"/>
                      <a:gd name="T108" fmla="*/ 285 w 332"/>
                      <a:gd name="T109" fmla="*/ 93 h 110"/>
                      <a:gd name="T110" fmla="*/ 302 w 332"/>
                      <a:gd name="T111" fmla="*/ 102 h 110"/>
                      <a:gd name="T112" fmla="*/ 322 w 332"/>
                      <a:gd name="T113" fmla="*/ 109 h 110"/>
                      <a:gd name="T114" fmla="*/ 329 w 332"/>
                      <a:gd name="T115" fmla="*/ 110 h 110"/>
                      <a:gd name="T116" fmla="*/ 332 w 332"/>
                      <a:gd name="T117" fmla="*/ 109 h 110"/>
                      <a:gd name="T118" fmla="*/ 330 w 332"/>
                      <a:gd name="T119" fmla="*/ 106 h 110"/>
                      <a:gd name="T120" fmla="*/ 324 w 332"/>
                      <a:gd name="T121" fmla="*/ 102 h 110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32"/>
                      <a:gd name="T184" fmla="*/ 0 h 110"/>
                      <a:gd name="T185" fmla="*/ 332 w 332"/>
                      <a:gd name="T186" fmla="*/ 110 h 110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32" h="110">
                        <a:moveTo>
                          <a:pt x="324" y="102"/>
                        </a:moveTo>
                        <a:lnTo>
                          <a:pt x="309" y="94"/>
                        </a:lnTo>
                        <a:lnTo>
                          <a:pt x="293" y="83"/>
                        </a:lnTo>
                        <a:lnTo>
                          <a:pt x="277" y="70"/>
                        </a:lnTo>
                        <a:lnTo>
                          <a:pt x="262" y="56"/>
                        </a:lnTo>
                        <a:lnTo>
                          <a:pt x="248" y="42"/>
                        </a:lnTo>
                        <a:lnTo>
                          <a:pt x="238" y="29"/>
                        </a:lnTo>
                        <a:lnTo>
                          <a:pt x="231" y="18"/>
                        </a:lnTo>
                        <a:lnTo>
                          <a:pt x="227" y="11"/>
                        </a:lnTo>
                        <a:lnTo>
                          <a:pt x="223" y="4"/>
                        </a:lnTo>
                        <a:lnTo>
                          <a:pt x="216" y="3"/>
                        </a:lnTo>
                        <a:lnTo>
                          <a:pt x="207" y="6"/>
                        </a:lnTo>
                        <a:lnTo>
                          <a:pt x="199" y="8"/>
                        </a:lnTo>
                        <a:lnTo>
                          <a:pt x="189" y="11"/>
                        </a:lnTo>
                        <a:lnTo>
                          <a:pt x="178" y="14"/>
                        </a:lnTo>
                        <a:lnTo>
                          <a:pt x="166" y="15"/>
                        </a:lnTo>
                        <a:lnTo>
                          <a:pt x="152" y="16"/>
                        </a:lnTo>
                        <a:lnTo>
                          <a:pt x="137" y="16"/>
                        </a:lnTo>
                        <a:lnTo>
                          <a:pt x="123" y="15"/>
                        </a:lnTo>
                        <a:lnTo>
                          <a:pt x="108" y="15"/>
                        </a:lnTo>
                        <a:lnTo>
                          <a:pt x="93" y="12"/>
                        </a:lnTo>
                        <a:lnTo>
                          <a:pt x="79" y="11"/>
                        </a:lnTo>
                        <a:lnTo>
                          <a:pt x="65" y="9"/>
                        </a:lnTo>
                        <a:lnTo>
                          <a:pt x="51" y="8"/>
                        </a:lnTo>
                        <a:lnTo>
                          <a:pt x="40" y="6"/>
                        </a:lnTo>
                        <a:lnTo>
                          <a:pt x="29" y="3"/>
                        </a:lnTo>
                        <a:lnTo>
                          <a:pt x="21" y="2"/>
                        </a:lnTo>
                        <a:lnTo>
                          <a:pt x="14" y="1"/>
                        </a:lnTo>
                        <a:lnTo>
                          <a:pt x="11" y="0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5" y="7"/>
                        </a:lnTo>
                        <a:lnTo>
                          <a:pt x="15" y="11"/>
                        </a:lnTo>
                        <a:lnTo>
                          <a:pt x="20" y="12"/>
                        </a:lnTo>
                        <a:lnTo>
                          <a:pt x="27" y="15"/>
                        </a:lnTo>
                        <a:lnTo>
                          <a:pt x="36" y="17"/>
                        </a:lnTo>
                        <a:lnTo>
                          <a:pt x="48" y="19"/>
                        </a:lnTo>
                        <a:lnTo>
                          <a:pt x="59" y="22"/>
                        </a:lnTo>
                        <a:lnTo>
                          <a:pt x="73" y="24"/>
                        </a:lnTo>
                        <a:lnTo>
                          <a:pt x="88" y="26"/>
                        </a:lnTo>
                        <a:lnTo>
                          <a:pt x="104" y="29"/>
                        </a:lnTo>
                        <a:lnTo>
                          <a:pt x="119" y="30"/>
                        </a:lnTo>
                        <a:lnTo>
                          <a:pt x="135" y="31"/>
                        </a:lnTo>
                        <a:lnTo>
                          <a:pt x="150" y="32"/>
                        </a:lnTo>
                        <a:lnTo>
                          <a:pt x="165" y="32"/>
                        </a:lnTo>
                        <a:lnTo>
                          <a:pt x="179" y="32"/>
                        </a:lnTo>
                        <a:lnTo>
                          <a:pt x="192" y="30"/>
                        </a:lnTo>
                        <a:lnTo>
                          <a:pt x="203" y="27"/>
                        </a:lnTo>
                        <a:lnTo>
                          <a:pt x="212" y="24"/>
                        </a:lnTo>
                        <a:lnTo>
                          <a:pt x="220" y="34"/>
                        </a:lnTo>
                        <a:lnTo>
                          <a:pt x="230" y="47"/>
                        </a:lnTo>
                        <a:lnTo>
                          <a:pt x="241" y="59"/>
                        </a:lnTo>
                        <a:lnTo>
                          <a:pt x="254" y="71"/>
                        </a:lnTo>
                        <a:lnTo>
                          <a:pt x="269" y="83"/>
                        </a:lnTo>
                        <a:lnTo>
                          <a:pt x="285" y="93"/>
                        </a:lnTo>
                        <a:lnTo>
                          <a:pt x="302" y="102"/>
                        </a:lnTo>
                        <a:lnTo>
                          <a:pt x="322" y="109"/>
                        </a:lnTo>
                        <a:lnTo>
                          <a:pt x="329" y="110"/>
                        </a:lnTo>
                        <a:lnTo>
                          <a:pt x="332" y="109"/>
                        </a:lnTo>
                        <a:lnTo>
                          <a:pt x="330" y="106"/>
                        </a:lnTo>
                        <a:lnTo>
                          <a:pt x="324" y="10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7" name="Freeform 454"/>
                  <p:cNvSpPr>
                    <a:spLocks/>
                  </p:cNvSpPr>
                  <p:nvPr/>
                </p:nvSpPr>
                <p:spPr bwMode="auto">
                  <a:xfrm>
                    <a:off x="2880" y="2299"/>
                    <a:ext cx="121" cy="47"/>
                  </a:xfrm>
                  <a:custGeom>
                    <a:avLst/>
                    <a:gdLst>
                      <a:gd name="T0" fmla="*/ 117 w 241"/>
                      <a:gd name="T1" fmla="*/ 74 h 93"/>
                      <a:gd name="T2" fmla="*/ 108 w 241"/>
                      <a:gd name="T3" fmla="*/ 60 h 93"/>
                      <a:gd name="T4" fmla="*/ 95 w 241"/>
                      <a:gd name="T5" fmla="*/ 47 h 93"/>
                      <a:gd name="T6" fmla="*/ 80 w 241"/>
                      <a:gd name="T7" fmla="*/ 35 h 93"/>
                      <a:gd name="T8" fmla="*/ 64 w 241"/>
                      <a:gd name="T9" fmla="*/ 25 h 93"/>
                      <a:gd name="T10" fmla="*/ 48 w 241"/>
                      <a:gd name="T11" fmla="*/ 16 h 93"/>
                      <a:gd name="T12" fmla="*/ 33 w 241"/>
                      <a:gd name="T13" fmla="*/ 9 h 93"/>
                      <a:gd name="T14" fmla="*/ 20 w 241"/>
                      <a:gd name="T15" fmla="*/ 3 h 93"/>
                      <a:gd name="T16" fmla="*/ 12 w 241"/>
                      <a:gd name="T17" fmla="*/ 1 h 93"/>
                      <a:gd name="T18" fmla="*/ 3 w 241"/>
                      <a:gd name="T19" fmla="*/ 0 h 93"/>
                      <a:gd name="T20" fmla="*/ 0 w 241"/>
                      <a:gd name="T21" fmla="*/ 0 h 93"/>
                      <a:gd name="T22" fmla="*/ 2 w 241"/>
                      <a:gd name="T23" fmla="*/ 3 h 93"/>
                      <a:gd name="T24" fmla="*/ 8 w 241"/>
                      <a:gd name="T25" fmla="*/ 7 h 93"/>
                      <a:gd name="T26" fmla="*/ 15 w 241"/>
                      <a:gd name="T27" fmla="*/ 10 h 93"/>
                      <a:gd name="T28" fmla="*/ 25 w 241"/>
                      <a:gd name="T29" fmla="*/ 17 h 93"/>
                      <a:gd name="T30" fmla="*/ 38 w 241"/>
                      <a:gd name="T31" fmla="*/ 25 h 93"/>
                      <a:gd name="T32" fmla="*/ 53 w 241"/>
                      <a:gd name="T33" fmla="*/ 35 h 93"/>
                      <a:gd name="T34" fmla="*/ 68 w 241"/>
                      <a:gd name="T35" fmla="*/ 47 h 93"/>
                      <a:gd name="T36" fmla="*/ 81 w 241"/>
                      <a:gd name="T37" fmla="*/ 59 h 93"/>
                      <a:gd name="T38" fmla="*/ 93 w 241"/>
                      <a:gd name="T39" fmla="*/ 71 h 93"/>
                      <a:gd name="T40" fmla="*/ 100 w 241"/>
                      <a:gd name="T41" fmla="*/ 82 h 93"/>
                      <a:gd name="T42" fmla="*/ 103 w 241"/>
                      <a:gd name="T43" fmla="*/ 86 h 93"/>
                      <a:gd name="T44" fmla="*/ 108 w 241"/>
                      <a:gd name="T45" fmla="*/ 91 h 93"/>
                      <a:gd name="T46" fmla="*/ 114 w 241"/>
                      <a:gd name="T47" fmla="*/ 93 h 93"/>
                      <a:gd name="T48" fmla="*/ 122 w 241"/>
                      <a:gd name="T49" fmla="*/ 92 h 93"/>
                      <a:gd name="T50" fmla="*/ 131 w 241"/>
                      <a:gd name="T51" fmla="*/ 91 h 93"/>
                      <a:gd name="T52" fmla="*/ 148 w 241"/>
                      <a:gd name="T53" fmla="*/ 88 h 93"/>
                      <a:gd name="T54" fmla="*/ 170 w 241"/>
                      <a:gd name="T55" fmla="*/ 87 h 93"/>
                      <a:gd name="T56" fmla="*/ 193 w 241"/>
                      <a:gd name="T57" fmla="*/ 85 h 93"/>
                      <a:gd name="T58" fmla="*/ 214 w 241"/>
                      <a:gd name="T59" fmla="*/ 84 h 93"/>
                      <a:gd name="T60" fmla="*/ 231 w 241"/>
                      <a:gd name="T61" fmla="*/ 82 h 93"/>
                      <a:gd name="T62" fmla="*/ 241 w 241"/>
                      <a:gd name="T63" fmla="*/ 79 h 93"/>
                      <a:gd name="T64" fmla="*/ 240 w 241"/>
                      <a:gd name="T65" fmla="*/ 77 h 93"/>
                      <a:gd name="T66" fmla="*/ 230 w 241"/>
                      <a:gd name="T67" fmla="*/ 75 h 93"/>
                      <a:gd name="T68" fmla="*/ 215 w 241"/>
                      <a:gd name="T69" fmla="*/ 72 h 93"/>
                      <a:gd name="T70" fmla="*/ 197 w 241"/>
                      <a:gd name="T71" fmla="*/ 71 h 93"/>
                      <a:gd name="T72" fmla="*/ 177 w 241"/>
                      <a:gd name="T73" fmla="*/ 71 h 93"/>
                      <a:gd name="T74" fmla="*/ 157 w 241"/>
                      <a:gd name="T75" fmla="*/ 71 h 93"/>
                      <a:gd name="T76" fmla="*/ 140 w 241"/>
                      <a:gd name="T77" fmla="*/ 71 h 93"/>
                      <a:gd name="T78" fmla="*/ 125 w 241"/>
                      <a:gd name="T79" fmla="*/ 72 h 93"/>
                      <a:gd name="T80" fmla="*/ 117 w 241"/>
                      <a:gd name="T81" fmla="*/ 74 h 93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41"/>
                      <a:gd name="T124" fmla="*/ 0 h 93"/>
                      <a:gd name="T125" fmla="*/ 241 w 241"/>
                      <a:gd name="T126" fmla="*/ 93 h 93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41" h="93">
                        <a:moveTo>
                          <a:pt x="117" y="74"/>
                        </a:moveTo>
                        <a:lnTo>
                          <a:pt x="108" y="60"/>
                        </a:lnTo>
                        <a:lnTo>
                          <a:pt x="95" y="47"/>
                        </a:lnTo>
                        <a:lnTo>
                          <a:pt x="80" y="35"/>
                        </a:lnTo>
                        <a:lnTo>
                          <a:pt x="64" y="25"/>
                        </a:lnTo>
                        <a:lnTo>
                          <a:pt x="48" y="16"/>
                        </a:lnTo>
                        <a:lnTo>
                          <a:pt x="33" y="9"/>
                        </a:lnTo>
                        <a:lnTo>
                          <a:pt x="20" y="3"/>
                        </a:lnTo>
                        <a:lnTo>
                          <a:pt x="12" y="1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8" y="7"/>
                        </a:lnTo>
                        <a:lnTo>
                          <a:pt x="15" y="10"/>
                        </a:lnTo>
                        <a:lnTo>
                          <a:pt x="25" y="17"/>
                        </a:lnTo>
                        <a:lnTo>
                          <a:pt x="38" y="25"/>
                        </a:lnTo>
                        <a:lnTo>
                          <a:pt x="53" y="35"/>
                        </a:lnTo>
                        <a:lnTo>
                          <a:pt x="68" y="47"/>
                        </a:lnTo>
                        <a:lnTo>
                          <a:pt x="81" y="59"/>
                        </a:lnTo>
                        <a:lnTo>
                          <a:pt x="93" y="71"/>
                        </a:lnTo>
                        <a:lnTo>
                          <a:pt x="100" y="82"/>
                        </a:lnTo>
                        <a:lnTo>
                          <a:pt x="103" y="86"/>
                        </a:lnTo>
                        <a:lnTo>
                          <a:pt x="108" y="91"/>
                        </a:lnTo>
                        <a:lnTo>
                          <a:pt x="114" y="93"/>
                        </a:lnTo>
                        <a:lnTo>
                          <a:pt x="122" y="92"/>
                        </a:lnTo>
                        <a:lnTo>
                          <a:pt x="131" y="91"/>
                        </a:lnTo>
                        <a:lnTo>
                          <a:pt x="148" y="88"/>
                        </a:lnTo>
                        <a:lnTo>
                          <a:pt x="170" y="87"/>
                        </a:lnTo>
                        <a:lnTo>
                          <a:pt x="193" y="85"/>
                        </a:lnTo>
                        <a:lnTo>
                          <a:pt x="214" y="84"/>
                        </a:lnTo>
                        <a:lnTo>
                          <a:pt x="231" y="82"/>
                        </a:lnTo>
                        <a:lnTo>
                          <a:pt x="241" y="79"/>
                        </a:lnTo>
                        <a:lnTo>
                          <a:pt x="240" y="77"/>
                        </a:lnTo>
                        <a:lnTo>
                          <a:pt x="230" y="75"/>
                        </a:lnTo>
                        <a:lnTo>
                          <a:pt x="215" y="72"/>
                        </a:lnTo>
                        <a:lnTo>
                          <a:pt x="197" y="71"/>
                        </a:lnTo>
                        <a:lnTo>
                          <a:pt x="177" y="71"/>
                        </a:lnTo>
                        <a:lnTo>
                          <a:pt x="157" y="71"/>
                        </a:lnTo>
                        <a:lnTo>
                          <a:pt x="140" y="71"/>
                        </a:lnTo>
                        <a:lnTo>
                          <a:pt x="125" y="72"/>
                        </a:lnTo>
                        <a:lnTo>
                          <a:pt x="117" y="7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8" name="Freeform 455"/>
                  <p:cNvSpPr>
                    <a:spLocks/>
                  </p:cNvSpPr>
                  <p:nvPr/>
                </p:nvSpPr>
                <p:spPr bwMode="auto">
                  <a:xfrm>
                    <a:off x="2987" y="2155"/>
                    <a:ext cx="55" cy="155"/>
                  </a:xfrm>
                  <a:custGeom>
                    <a:avLst/>
                    <a:gdLst>
                      <a:gd name="T0" fmla="*/ 108 w 108"/>
                      <a:gd name="T1" fmla="*/ 297 h 311"/>
                      <a:gd name="T2" fmla="*/ 106 w 108"/>
                      <a:gd name="T3" fmla="*/ 287 h 311"/>
                      <a:gd name="T4" fmla="*/ 100 w 108"/>
                      <a:gd name="T5" fmla="*/ 272 h 311"/>
                      <a:gd name="T6" fmla="*/ 91 w 108"/>
                      <a:gd name="T7" fmla="*/ 253 h 311"/>
                      <a:gd name="T8" fmla="*/ 80 w 108"/>
                      <a:gd name="T9" fmla="*/ 232 h 311"/>
                      <a:gd name="T10" fmla="*/ 67 w 108"/>
                      <a:gd name="T11" fmla="*/ 212 h 311"/>
                      <a:gd name="T12" fmla="*/ 53 w 108"/>
                      <a:gd name="T13" fmla="*/ 191 h 311"/>
                      <a:gd name="T14" fmla="*/ 37 w 108"/>
                      <a:gd name="T15" fmla="*/ 174 h 311"/>
                      <a:gd name="T16" fmla="*/ 21 w 108"/>
                      <a:gd name="T17" fmla="*/ 160 h 311"/>
                      <a:gd name="T18" fmla="*/ 22 w 108"/>
                      <a:gd name="T19" fmla="*/ 139 h 311"/>
                      <a:gd name="T20" fmla="*/ 25 w 108"/>
                      <a:gd name="T21" fmla="*/ 91 h 311"/>
                      <a:gd name="T22" fmla="*/ 27 w 108"/>
                      <a:gd name="T23" fmla="*/ 41 h 311"/>
                      <a:gd name="T24" fmla="*/ 27 w 108"/>
                      <a:gd name="T25" fmla="*/ 11 h 311"/>
                      <a:gd name="T26" fmla="*/ 25 w 108"/>
                      <a:gd name="T27" fmla="*/ 2 h 311"/>
                      <a:gd name="T28" fmla="*/ 23 w 108"/>
                      <a:gd name="T29" fmla="*/ 0 h 311"/>
                      <a:gd name="T30" fmla="*/ 21 w 108"/>
                      <a:gd name="T31" fmla="*/ 3 h 311"/>
                      <a:gd name="T32" fmla="*/ 19 w 108"/>
                      <a:gd name="T33" fmla="*/ 11 h 311"/>
                      <a:gd name="T34" fmla="*/ 17 w 108"/>
                      <a:gd name="T35" fmla="*/ 38 h 311"/>
                      <a:gd name="T36" fmla="*/ 13 w 108"/>
                      <a:gd name="T37" fmla="*/ 84 h 311"/>
                      <a:gd name="T38" fmla="*/ 7 w 108"/>
                      <a:gd name="T39" fmla="*/ 129 h 311"/>
                      <a:gd name="T40" fmla="*/ 2 w 108"/>
                      <a:gd name="T41" fmla="*/ 152 h 311"/>
                      <a:gd name="T42" fmla="*/ 0 w 108"/>
                      <a:gd name="T43" fmla="*/ 156 h 311"/>
                      <a:gd name="T44" fmla="*/ 0 w 108"/>
                      <a:gd name="T45" fmla="*/ 161 h 311"/>
                      <a:gd name="T46" fmla="*/ 2 w 108"/>
                      <a:gd name="T47" fmla="*/ 166 h 311"/>
                      <a:gd name="T48" fmla="*/ 8 w 108"/>
                      <a:gd name="T49" fmla="*/ 170 h 311"/>
                      <a:gd name="T50" fmla="*/ 21 w 108"/>
                      <a:gd name="T51" fmla="*/ 181 h 311"/>
                      <a:gd name="T52" fmla="*/ 34 w 108"/>
                      <a:gd name="T53" fmla="*/ 196 h 311"/>
                      <a:gd name="T54" fmla="*/ 48 w 108"/>
                      <a:gd name="T55" fmla="*/ 214 h 311"/>
                      <a:gd name="T56" fmla="*/ 62 w 108"/>
                      <a:gd name="T57" fmla="*/ 234 h 311"/>
                      <a:gd name="T58" fmla="*/ 75 w 108"/>
                      <a:gd name="T59" fmla="*/ 254 h 311"/>
                      <a:gd name="T60" fmla="*/ 85 w 108"/>
                      <a:gd name="T61" fmla="*/ 273 h 311"/>
                      <a:gd name="T62" fmla="*/ 92 w 108"/>
                      <a:gd name="T63" fmla="*/ 288 h 311"/>
                      <a:gd name="T64" fmla="*/ 97 w 108"/>
                      <a:gd name="T65" fmla="*/ 298 h 311"/>
                      <a:gd name="T66" fmla="*/ 101 w 108"/>
                      <a:gd name="T67" fmla="*/ 308 h 311"/>
                      <a:gd name="T68" fmla="*/ 106 w 108"/>
                      <a:gd name="T69" fmla="*/ 311 h 311"/>
                      <a:gd name="T70" fmla="*/ 108 w 108"/>
                      <a:gd name="T71" fmla="*/ 307 h 311"/>
                      <a:gd name="T72" fmla="*/ 108 w 108"/>
                      <a:gd name="T73" fmla="*/ 297 h 31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8"/>
                      <a:gd name="T112" fmla="*/ 0 h 311"/>
                      <a:gd name="T113" fmla="*/ 108 w 108"/>
                      <a:gd name="T114" fmla="*/ 311 h 31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8" h="311">
                        <a:moveTo>
                          <a:pt x="108" y="297"/>
                        </a:moveTo>
                        <a:lnTo>
                          <a:pt x="106" y="287"/>
                        </a:lnTo>
                        <a:lnTo>
                          <a:pt x="100" y="272"/>
                        </a:lnTo>
                        <a:lnTo>
                          <a:pt x="91" y="253"/>
                        </a:lnTo>
                        <a:lnTo>
                          <a:pt x="80" y="232"/>
                        </a:lnTo>
                        <a:lnTo>
                          <a:pt x="67" y="212"/>
                        </a:lnTo>
                        <a:lnTo>
                          <a:pt x="53" y="191"/>
                        </a:lnTo>
                        <a:lnTo>
                          <a:pt x="37" y="174"/>
                        </a:lnTo>
                        <a:lnTo>
                          <a:pt x="21" y="160"/>
                        </a:lnTo>
                        <a:lnTo>
                          <a:pt x="22" y="139"/>
                        </a:lnTo>
                        <a:lnTo>
                          <a:pt x="25" y="91"/>
                        </a:lnTo>
                        <a:lnTo>
                          <a:pt x="27" y="41"/>
                        </a:lnTo>
                        <a:lnTo>
                          <a:pt x="27" y="11"/>
                        </a:lnTo>
                        <a:lnTo>
                          <a:pt x="25" y="2"/>
                        </a:lnTo>
                        <a:lnTo>
                          <a:pt x="23" y="0"/>
                        </a:lnTo>
                        <a:lnTo>
                          <a:pt x="21" y="3"/>
                        </a:lnTo>
                        <a:lnTo>
                          <a:pt x="19" y="11"/>
                        </a:lnTo>
                        <a:lnTo>
                          <a:pt x="17" y="38"/>
                        </a:lnTo>
                        <a:lnTo>
                          <a:pt x="13" y="84"/>
                        </a:lnTo>
                        <a:lnTo>
                          <a:pt x="7" y="129"/>
                        </a:lnTo>
                        <a:lnTo>
                          <a:pt x="2" y="152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2" y="166"/>
                        </a:lnTo>
                        <a:lnTo>
                          <a:pt x="8" y="170"/>
                        </a:lnTo>
                        <a:lnTo>
                          <a:pt x="21" y="181"/>
                        </a:lnTo>
                        <a:lnTo>
                          <a:pt x="34" y="196"/>
                        </a:lnTo>
                        <a:lnTo>
                          <a:pt x="48" y="214"/>
                        </a:lnTo>
                        <a:lnTo>
                          <a:pt x="62" y="234"/>
                        </a:lnTo>
                        <a:lnTo>
                          <a:pt x="75" y="254"/>
                        </a:lnTo>
                        <a:lnTo>
                          <a:pt x="85" y="273"/>
                        </a:lnTo>
                        <a:lnTo>
                          <a:pt x="92" y="288"/>
                        </a:lnTo>
                        <a:lnTo>
                          <a:pt x="97" y="298"/>
                        </a:lnTo>
                        <a:lnTo>
                          <a:pt x="101" y="308"/>
                        </a:lnTo>
                        <a:lnTo>
                          <a:pt x="106" y="311"/>
                        </a:lnTo>
                        <a:lnTo>
                          <a:pt x="108" y="307"/>
                        </a:lnTo>
                        <a:lnTo>
                          <a:pt x="108" y="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29" name="Freeform 456"/>
                  <p:cNvSpPr>
                    <a:spLocks/>
                  </p:cNvSpPr>
                  <p:nvPr/>
                </p:nvSpPr>
                <p:spPr bwMode="auto">
                  <a:xfrm>
                    <a:off x="2993" y="2101"/>
                    <a:ext cx="61" cy="189"/>
                  </a:xfrm>
                  <a:custGeom>
                    <a:avLst/>
                    <a:gdLst>
                      <a:gd name="T0" fmla="*/ 106 w 122"/>
                      <a:gd name="T1" fmla="*/ 190 h 378"/>
                      <a:gd name="T2" fmla="*/ 94 w 122"/>
                      <a:gd name="T3" fmla="*/ 178 h 378"/>
                      <a:gd name="T4" fmla="*/ 80 w 122"/>
                      <a:gd name="T5" fmla="*/ 157 h 378"/>
                      <a:gd name="T6" fmla="*/ 65 w 122"/>
                      <a:gd name="T7" fmla="*/ 133 h 378"/>
                      <a:gd name="T8" fmla="*/ 50 w 122"/>
                      <a:gd name="T9" fmla="*/ 105 h 378"/>
                      <a:gd name="T10" fmla="*/ 35 w 122"/>
                      <a:gd name="T11" fmla="*/ 78 h 378"/>
                      <a:gd name="T12" fmla="*/ 23 w 122"/>
                      <a:gd name="T13" fmla="*/ 51 h 378"/>
                      <a:gd name="T14" fmla="*/ 15 w 122"/>
                      <a:gd name="T15" fmla="*/ 30 h 378"/>
                      <a:gd name="T16" fmla="*/ 11 w 122"/>
                      <a:gd name="T17" fmla="*/ 15 h 378"/>
                      <a:gd name="T18" fmla="*/ 7 w 122"/>
                      <a:gd name="T19" fmla="*/ 5 h 378"/>
                      <a:gd name="T20" fmla="*/ 3 w 122"/>
                      <a:gd name="T21" fmla="*/ 0 h 378"/>
                      <a:gd name="T22" fmla="*/ 0 w 122"/>
                      <a:gd name="T23" fmla="*/ 6 h 378"/>
                      <a:gd name="T24" fmla="*/ 5 w 122"/>
                      <a:gd name="T25" fmla="*/ 27 h 378"/>
                      <a:gd name="T26" fmla="*/ 11 w 122"/>
                      <a:gd name="T27" fmla="*/ 45 h 378"/>
                      <a:gd name="T28" fmla="*/ 21 w 122"/>
                      <a:gd name="T29" fmla="*/ 69 h 378"/>
                      <a:gd name="T30" fmla="*/ 34 w 122"/>
                      <a:gd name="T31" fmla="*/ 98 h 378"/>
                      <a:gd name="T32" fmla="*/ 49 w 122"/>
                      <a:gd name="T33" fmla="*/ 127 h 378"/>
                      <a:gd name="T34" fmla="*/ 64 w 122"/>
                      <a:gd name="T35" fmla="*/ 157 h 378"/>
                      <a:gd name="T36" fmla="*/ 79 w 122"/>
                      <a:gd name="T37" fmla="*/ 184 h 378"/>
                      <a:gd name="T38" fmla="*/ 93 w 122"/>
                      <a:gd name="T39" fmla="*/ 204 h 378"/>
                      <a:gd name="T40" fmla="*/ 104 w 122"/>
                      <a:gd name="T41" fmla="*/ 218 h 378"/>
                      <a:gd name="T42" fmla="*/ 95 w 122"/>
                      <a:gd name="T43" fmla="*/ 254 h 378"/>
                      <a:gd name="T44" fmla="*/ 91 w 122"/>
                      <a:gd name="T45" fmla="*/ 298 h 378"/>
                      <a:gd name="T46" fmla="*/ 90 w 122"/>
                      <a:gd name="T47" fmla="*/ 338 h 378"/>
                      <a:gd name="T48" fmla="*/ 91 w 122"/>
                      <a:gd name="T49" fmla="*/ 362 h 378"/>
                      <a:gd name="T50" fmla="*/ 96 w 122"/>
                      <a:gd name="T51" fmla="*/ 373 h 378"/>
                      <a:gd name="T52" fmla="*/ 102 w 122"/>
                      <a:gd name="T53" fmla="*/ 378 h 378"/>
                      <a:gd name="T54" fmla="*/ 105 w 122"/>
                      <a:gd name="T55" fmla="*/ 377 h 378"/>
                      <a:gd name="T56" fmla="*/ 105 w 122"/>
                      <a:gd name="T57" fmla="*/ 368 h 378"/>
                      <a:gd name="T58" fmla="*/ 104 w 122"/>
                      <a:gd name="T59" fmla="*/ 340 h 378"/>
                      <a:gd name="T60" fmla="*/ 106 w 122"/>
                      <a:gd name="T61" fmla="*/ 296 h 378"/>
                      <a:gd name="T62" fmla="*/ 111 w 122"/>
                      <a:gd name="T63" fmla="*/ 252 h 378"/>
                      <a:gd name="T64" fmla="*/ 120 w 122"/>
                      <a:gd name="T65" fmla="*/ 220 h 378"/>
                      <a:gd name="T66" fmla="*/ 122 w 122"/>
                      <a:gd name="T67" fmla="*/ 214 h 378"/>
                      <a:gd name="T68" fmla="*/ 121 w 122"/>
                      <a:gd name="T69" fmla="*/ 207 h 378"/>
                      <a:gd name="T70" fmla="*/ 116 w 122"/>
                      <a:gd name="T71" fmla="*/ 200 h 378"/>
                      <a:gd name="T72" fmla="*/ 106 w 122"/>
                      <a:gd name="T73" fmla="*/ 190 h 37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2"/>
                      <a:gd name="T112" fmla="*/ 0 h 378"/>
                      <a:gd name="T113" fmla="*/ 122 w 122"/>
                      <a:gd name="T114" fmla="*/ 378 h 37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2" h="378">
                        <a:moveTo>
                          <a:pt x="106" y="190"/>
                        </a:moveTo>
                        <a:lnTo>
                          <a:pt x="94" y="178"/>
                        </a:lnTo>
                        <a:lnTo>
                          <a:pt x="80" y="157"/>
                        </a:lnTo>
                        <a:lnTo>
                          <a:pt x="65" y="133"/>
                        </a:lnTo>
                        <a:lnTo>
                          <a:pt x="50" y="105"/>
                        </a:lnTo>
                        <a:lnTo>
                          <a:pt x="35" y="78"/>
                        </a:lnTo>
                        <a:lnTo>
                          <a:pt x="23" y="51"/>
                        </a:lnTo>
                        <a:lnTo>
                          <a:pt x="15" y="30"/>
                        </a:lnTo>
                        <a:lnTo>
                          <a:pt x="11" y="15"/>
                        </a:lnTo>
                        <a:lnTo>
                          <a:pt x="7" y="5"/>
                        </a:lnTo>
                        <a:lnTo>
                          <a:pt x="3" y="0"/>
                        </a:lnTo>
                        <a:lnTo>
                          <a:pt x="0" y="6"/>
                        </a:lnTo>
                        <a:lnTo>
                          <a:pt x="5" y="27"/>
                        </a:lnTo>
                        <a:lnTo>
                          <a:pt x="11" y="45"/>
                        </a:lnTo>
                        <a:lnTo>
                          <a:pt x="21" y="69"/>
                        </a:lnTo>
                        <a:lnTo>
                          <a:pt x="34" y="98"/>
                        </a:lnTo>
                        <a:lnTo>
                          <a:pt x="49" y="127"/>
                        </a:lnTo>
                        <a:lnTo>
                          <a:pt x="64" y="157"/>
                        </a:lnTo>
                        <a:lnTo>
                          <a:pt x="79" y="184"/>
                        </a:lnTo>
                        <a:lnTo>
                          <a:pt x="93" y="204"/>
                        </a:lnTo>
                        <a:lnTo>
                          <a:pt x="104" y="218"/>
                        </a:lnTo>
                        <a:lnTo>
                          <a:pt x="95" y="254"/>
                        </a:lnTo>
                        <a:lnTo>
                          <a:pt x="91" y="298"/>
                        </a:lnTo>
                        <a:lnTo>
                          <a:pt x="90" y="338"/>
                        </a:lnTo>
                        <a:lnTo>
                          <a:pt x="91" y="362"/>
                        </a:lnTo>
                        <a:lnTo>
                          <a:pt x="96" y="373"/>
                        </a:lnTo>
                        <a:lnTo>
                          <a:pt x="102" y="378"/>
                        </a:lnTo>
                        <a:lnTo>
                          <a:pt x="105" y="377"/>
                        </a:lnTo>
                        <a:lnTo>
                          <a:pt x="105" y="368"/>
                        </a:lnTo>
                        <a:lnTo>
                          <a:pt x="104" y="340"/>
                        </a:lnTo>
                        <a:lnTo>
                          <a:pt x="106" y="296"/>
                        </a:lnTo>
                        <a:lnTo>
                          <a:pt x="111" y="252"/>
                        </a:lnTo>
                        <a:lnTo>
                          <a:pt x="120" y="220"/>
                        </a:lnTo>
                        <a:lnTo>
                          <a:pt x="122" y="214"/>
                        </a:lnTo>
                        <a:lnTo>
                          <a:pt x="121" y="207"/>
                        </a:lnTo>
                        <a:lnTo>
                          <a:pt x="116" y="200"/>
                        </a:lnTo>
                        <a:lnTo>
                          <a:pt x="106" y="1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0" name="Freeform 457"/>
                  <p:cNvSpPr>
                    <a:spLocks/>
                  </p:cNvSpPr>
                  <p:nvPr/>
                </p:nvSpPr>
                <p:spPr bwMode="auto">
                  <a:xfrm>
                    <a:off x="3113" y="2133"/>
                    <a:ext cx="31" cy="15"/>
                  </a:xfrm>
                  <a:custGeom>
                    <a:avLst/>
                    <a:gdLst>
                      <a:gd name="T0" fmla="*/ 53 w 61"/>
                      <a:gd name="T1" fmla="*/ 17 h 30"/>
                      <a:gd name="T2" fmla="*/ 60 w 61"/>
                      <a:gd name="T3" fmla="*/ 13 h 30"/>
                      <a:gd name="T4" fmla="*/ 61 w 61"/>
                      <a:gd name="T5" fmla="*/ 7 h 30"/>
                      <a:gd name="T6" fmla="*/ 56 w 61"/>
                      <a:gd name="T7" fmla="*/ 1 h 30"/>
                      <a:gd name="T8" fmla="*/ 48 w 61"/>
                      <a:gd name="T9" fmla="*/ 0 h 30"/>
                      <a:gd name="T10" fmla="*/ 43 w 61"/>
                      <a:gd name="T11" fmla="*/ 1 h 30"/>
                      <a:gd name="T12" fmla="*/ 37 w 61"/>
                      <a:gd name="T13" fmla="*/ 3 h 30"/>
                      <a:gd name="T14" fmla="*/ 30 w 61"/>
                      <a:gd name="T15" fmla="*/ 6 h 30"/>
                      <a:gd name="T16" fmla="*/ 24 w 61"/>
                      <a:gd name="T17" fmla="*/ 9 h 30"/>
                      <a:gd name="T18" fmla="*/ 17 w 61"/>
                      <a:gd name="T19" fmla="*/ 13 h 30"/>
                      <a:gd name="T20" fmla="*/ 11 w 61"/>
                      <a:gd name="T21" fmla="*/ 16 h 30"/>
                      <a:gd name="T22" fmla="*/ 7 w 61"/>
                      <a:gd name="T23" fmla="*/ 19 h 30"/>
                      <a:gd name="T24" fmla="*/ 3 w 61"/>
                      <a:gd name="T25" fmla="*/ 22 h 30"/>
                      <a:gd name="T26" fmla="*/ 0 w 61"/>
                      <a:gd name="T27" fmla="*/ 25 h 30"/>
                      <a:gd name="T28" fmla="*/ 1 w 61"/>
                      <a:gd name="T29" fmla="*/ 29 h 30"/>
                      <a:gd name="T30" fmla="*/ 6 w 61"/>
                      <a:gd name="T31" fmla="*/ 30 h 30"/>
                      <a:gd name="T32" fmla="*/ 11 w 61"/>
                      <a:gd name="T33" fmla="*/ 27 h 30"/>
                      <a:gd name="T34" fmla="*/ 15 w 61"/>
                      <a:gd name="T35" fmla="*/ 26 h 30"/>
                      <a:gd name="T36" fmla="*/ 20 w 61"/>
                      <a:gd name="T37" fmla="*/ 24 h 30"/>
                      <a:gd name="T38" fmla="*/ 25 w 61"/>
                      <a:gd name="T39" fmla="*/ 23 h 30"/>
                      <a:gd name="T40" fmla="*/ 31 w 61"/>
                      <a:gd name="T41" fmla="*/ 22 h 30"/>
                      <a:gd name="T42" fmla="*/ 37 w 61"/>
                      <a:gd name="T43" fmla="*/ 21 h 30"/>
                      <a:gd name="T44" fmla="*/ 43 w 61"/>
                      <a:gd name="T45" fmla="*/ 19 h 30"/>
                      <a:gd name="T46" fmla="*/ 48 w 61"/>
                      <a:gd name="T47" fmla="*/ 18 h 30"/>
                      <a:gd name="T48" fmla="*/ 53 w 61"/>
                      <a:gd name="T49" fmla="*/ 17 h 3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"/>
                      <a:gd name="T76" fmla="*/ 0 h 30"/>
                      <a:gd name="T77" fmla="*/ 61 w 61"/>
                      <a:gd name="T78" fmla="*/ 30 h 3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" h="30">
                        <a:moveTo>
                          <a:pt x="53" y="17"/>
                        </a:moveTo>
                        <a:lnTo>
                          <a:pt x="60" y="13"/>
                        </a:lnTo>
                        <a:lnTo>
                          <a:pt x="61" y="7"/>
                        </a:lnTo>
                        <a:lnTo>
                          <a:pt x="56" y="1"/>
                        </a:lnTo>
                        <a:lnTo>
                          <a:pt x="48" y="0"/>
                        </a:lnTo>
                        <a:lnTo>
                          <a:pt x="43" y="1"/>
                        </a:lnTo>
                        <a:lnTo>
                          <a:pt x="37" y="3"/>
                        </a:lnTo>
                        <a:lnTo>
                          <a:pt x="30" y="6"/>
                        </a:lnTo>
                        <a:lnTo>
                          <a:pt x="24" y="9"/>
                        </a:lnTo>
                        <a:lnTo>
                          <a:pt x="17" y="13"/>
                        </a:lnTo>
                        <a:lnTo>
                          <a:pt x="11" y="16"/>
                        </a:lnTo>
                        <a:lnTo>
                          <a:pt x="7" y="19"/>
                        </a:lnTo>
                        <a:lnTo>
                          <a:pt x="3" y="22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6" y="30"/>
                        </a:lnTo>
                        <a:lnTo>
                          <a:pt x="11" y="27"/>
                        </a:lnTo>
                        <a:lnTo>
                          <a:pt x="15" y="26"/>
                        </a:lnTo>
                        <a:lnTo>
                          <a:pt x="20" y="24"/>
                        </a:lnTo>
                        <a:lnTo>
                          <a:pt x="25" y="23"/>
                        </a:lnTo>
                        <a:lnTo>
                          <a:pt x="31" y="22"/>
                        </a:lnTo>
                        <a:lnTo>
                          <a:pt x="37" y="21"/>
                        </a:lnTo>
                        <a:lnTo>
                          <a:pt x="43" y="19"/>
                        </a:lnTo>
                        <a:lnTo>
                          <a:pt x="48" y="18"/>
                        </a:lnTo>
                        <a:lnTo>
                          <a:pt x="53" y="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1" name="Freeform 458"/>
                  <p:cNvSpPr>
                    <a:spLocks/>
                  </p:cNvSpPr>
                  <p:nvPr/>
                </p:nvSpPr>
                <p:spPr bwMode="auto">
                  <a:xfrm>
                    <a:off x="3066" y="2132"/>
                    <a:ext cx="27" cy="48"/>
                  </a:xfrm>
                  <a:custGeom>
                    <a:avLst/>
                    <a:gdLst>
                      <a:gd name="T0" fmla="*/ 8 w 54"/>
                      <a:gd name="T1" fmla="*/ 19 h 96"/>
                      <a:gd name="T2" fmla="*/ 18 w 54"/>
                      <a:gd name="T3" fmla="*/ 33 h 96"/>
                      <a:gd name="T4" fmla="*/ 25 w 54"/>
                      <a:gd name="T5" fmla="*/ 54 h 96"/>
                      <a:gd name="T6" fmla="*/ 31 w 54"/>
                      <a:gd name="T7" fmla="*/ 73 h 96"/>
                      <a:gd name="T8" fmla="*/ 34 w 54"/>
                      <a:gd name="T9" fmla="*/ 88 h 96"/>
                      <a:gd name="T10" fmla="*/ 39 w 54"/>
                      <a:gd name="T11" fmla="*/ 95 h 96"/>
                      <a:gd name="T12" fmla="*/ 46 w 54"/>
                      <a:gd name="T13" fmla="*/ 96 h 96"/>
                      <a:gd name="T14" fmla="*/ 51 w 54"/>
                      <a:gd name="T15" fmla="*/ 93 h 96"/>
                      <a:gd name="T16" fmla="*/ 54 w 54"/>
                      <a:gd name="T17" fmla="*/ 81 h 96"/>
                      <a:gd name="T18" fmla="*/ 53 w 54"/>
                      <a:gd name="T19" fmla="*/ 73 h 96"/>
                      <a:gd name="T20" fmla="*/ 50 w 54"/>
                      <a:gd name="T21" fmla="*/ 63 h 96"/>
                      <a:gd name="T22" fmla="*/ 46 w 54"/>
                      <a:gd name="T23" fmla="*/ 51 h 96"/>
                      <a:gd name="T24" fmla="*/ 41 w 54"/>
                      <a:gd name="T25" fmla="*/ 41 h 96"/>
                      <a:gd name="T26" fmla="*/ 34 w 54"/>
                      <a:gd name="T27" fmla="*/ 29 h 96"/>
                      <a:gd name="T28" fmla="*/ 28 w 54"/>
                      <a:gd name="T29" fmla="*/ 19 h 96"/>
                      <a:gd name="T30" fmla="*/ 22 w 54"/>
                      <a:gd name="T31" fmla="*/ 11 h 96"/>
                      <a:gd name="T32" fmla="*/ 15 w 54"/>
                      <a:gd name="T33" fmla="*/ 4 h 96"/>
                      <a:gd name="T34" fmla="*/ 5 w 54"/>
                      <a:gd name="T35" fmla="*/ 0 h 96"/>
                      <a:gd name="T36" fmla="*/ 0 w 54"/>
                      <a:gd name="T37" fmla="*/ 2 h 96"/>
                      <a:gd name="T38" fmla="*/ 0 w 54"/>
                      <a:gd name="T39" fmla="*/ 9 h 96"/>
                      <a:gd name="T40" fmla="*/ 8 w 54"/>
                      <a:gd name="T41" fmla="*/ 19 h 9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4"/>
                      <a:gd name="T64" fmla="*/ 0 h 96"/>
                      <a:gd name="T65" fmla="*/ 54 w 54"/>
                      <a:gd name="T66" fmla="*/ 96 h 9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4" h="96">
                        <a:moveTo>
                          <a:pt x="8" y="19"/>
                        </a:moveTo>
                        <a:lnTo>
                          <a:pt x="18" y="33"/>
                        </a:lnTo>
                        <a:lnTo>
                          <a:pt x="25" y="54"/>
                        </a:lnTo>
                        <a:lnTo>
                          <a:pt x="31" y="73"/>
                        </a:lnTo>
                        <a:lnTo>
                          <a:pt x="34" y="88"/>
                        </a:lnTo>
                        <a:lnTo>
                          <a:pt x="39" y="95"/>
                        </a:lnTo>
                        <a:lnTo>
                          <a:pt x="46" y="96"/>
                        </a:lnTo>
                        <a:lnTo>
                          <a:pt x="51" y="93"/>
                        </a:lnTo>
                        <a:lnTo>
                          <a:pt x="54" y="81"/>
                        </a:lnTo>
                        <a:lnTo>
                          <a:pt x="53" y="73"/>
                        </a:lnTo>
                        <a:lnTo>
                          <a:pt x="50" y="63"/>
                        </a:lnTo>
                        <a:lnTo>
                          <a:pt x="46" y="51"/>
                        </a:lnTo>
                        <a:lnTo>
                          <a:pt x="41" y="41"/>
                        </a:lnTo>
                        <a:lnTo>
                          <a:pt x="34" y="29"/>
                        </a:lnTo>
                        <a:lnTo>
                          <a:pt x="28" y="19"/>
                        </a:lnTo>
                        <a:lnTo>
                          <a:pt x="22" y="11"/>
                        </a:lnTo>
                        <a:lnTo>
                          <a:pt x="15" y="4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8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2" name="Freeform 459"/>
                  <p:cNvSpPr>
                    <a:spLocks/>
                  </p:cNvSpPr>
                  <p:nvPr/>
                </p:nvSpPr>
                <p:spPr bwMode="auto">
                  <a:xfrm>
                    <a:off x="3111" y="2163"/>
                    <a:ext cx="48" cy="20"/>
                  </a:xfrm>
                  <a:custGeom>
                    <a:avLst/>
                    <a:gdLst>
                      <a:gd name="T0" fmla="*/ 91 w 97"/>
                      <a:gd name="T1" fmla="*/ 2 h 39"/>
                      <a:gd name="T2" fmla="*/ 84 w 97"/>
                      <a:gd name="T3" fmla="*/ 1 h 39"/>
                      <a:gd name="T4" fmla="*/ 75 w 97"/>
                      <a:gd name="T5" fmla="*/ 0 h 39"/>
                      <a:gd name="T6" fmla="*/ 63 w 97"/>
                      <a:gd name="T7" fmla="*/ 1 h 39"/>
                      <a:gd name="T8" fmla="*/ 49 w 97"/>
                      <a:gd name="T9" fmla="*/ 2 h 39"/>
                      <a:gd name="T10" fmla="*/ 35 w 97"/>
                      <a:gd name="T11" fmla="*/ 5 h 39"/>
                      <a:gd name="T12" fmla="*/ 22 w 97"/>
                      <a:gd name="T13" fmla="*/ 9 h 39"/>
                      <a:gd name="T14" fmla="*/ 11 w 97"/>
                      <a:gd name="T15" fmla="*/ 16 h 39"/>
                      <a:gd name="T16" fmla="*/ 3 w 97"/>
                      <a:gd name="T17" fmla="*/ 25 h 39"/>
                      <a:gd name="T18" fmla="*/ 0 w 97"/>
                      <a:gd name="T19" fmla="*/ 32 h 39"/>
                      <a:gd name="T20" fmla="*/ 4 w 97"/>
                      <a:gd name="T21" fmla="*/ 38 h 39"/>
                      <a:gd name="T22" fmla="*/ 8 w 97"/>
                      <a:gd name="T23" fmla="*/ 39 h 39"/>
                      <a:gd name="T24" fmla="*/ 15 w 97"/>
                      <a:gd name="T25" fmla="*/ 37 h 39"/>
                      <a:gd name="T26" fmla="*/ 23 w 97"/>
                      <a:gd name="T27" fmla="*/ 31 h 39"/>
                      <a:gd name="T28" fmla="*/ 33 w 97"/>
                      <a:gd name="T29" fmla="*/ 25 h 39"/>
                      <a:gd name="T30" fmla="*/ 42 w 97"/>
                      <a:gd name="T31" fmla="*/ 22 h 39"/>
                      <a:gd name="T32" fmla="*/ 51 w 97"/>
                      <a:gd name="T33" fmla="*/ 18 h 39"/>
                      <a:gd name="T34" fmla="*/ 61 w 97"/>
                      <a:gd name="T35" fmla="*/ 16 h 39"/>
                      <a:gd name="T36" fmla="*/ 72 w 97"/>
                      <a:gd name="T37" fmla="*/ 14 h 39"/>
                      <a:gd name="T38" fmla="*/ 81 w 97"/>
                      <a:gd name="T39" fmla="*/ 11 h 39"/>
                      <a:gd name="T40" fmla="*/ 91 w 97"/>
                      <a:gd name="T41" fmla="*/ 10 h 39"/>
                      <a:gd name="T42" fmla="*/ 94 w 97"/>
                      <a:gd name="T43" fmla="*/ 9 h 39"/>
                      <a:gd name="T44" fmla="*/ 97 w 97"/>
                      <a:gd name="T45" fmla="*/ 8 h 39"/>
                      <a:gd name="T46" fmla="*/ 97 w 97"/>
                      <a:gd name="T47" fmla="*/ 6 h 39"/>
                      <a:gd name="T48" fmla="*/ 91 w 97"/>
                      <a:gd name="T49" fmla="*/ 2 h 39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7"/>
                      <a:gd name="T76" fmla="*/ 0 h 39"/>
                      <a:gd name="T77" fmla="*/ 97 w 97"/>
                      <a:gd name="T78" fmla="*/ 39 h 39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7" h="39">
                        <a:moveTo>
                          <a:pt x="91" y="2"/>
                        </a:moveTo>
                        <a:lnTo>
                          <a:pt x="84" y="1"/>
                        </a:lnTo>
                        <a:lnTo>
                          <a:pt x="75" y="0"/>
                        </a:lnTo>
                        <a:lnTo>
                          <a:pt x="63" y="1"/>
                        </a:lnTo>
                        <a:lnTo>
                          <a:pt x="49" y="2"/>
                        </a:lnTo>
                        <a:lnTo>
                          <a:pt x="35" y="5"/>
                        </a:lnTo>
                        <a:lnTo>
                          <a:pt x="22" y="9"/>
                        </a:lnTo>
                        <a:lnTo>
                          <a:pt x="11" y="16"/>
                        </a:lnTo>
                        <a:lnTo>
                          <a:pt x="3" y="25"/>
                        </a:lnTo>
                        <a:lnTo>
                          <a:pt x="0" y="32"/>
                        </a:lnTo>
                        <a:lnTo>
                          <a:pt x="4" y="38"/>
                        </a:lnTo>
                        <a:lnTo>
                          <a:pt x="8" y="39"/>
                        </a:lnTo>
                        <a:lnTo>
                          <a:pt x="15" y="37"/>
                        </a:lnTo>
                        <a:lnTo>
                          <a:pt x="23" y="31"/>
                        </a:lnTo>
                        <a:lnTo>
                          <a:pt x="33" y="25"/>
                        </a:lnTo>
                        <a:lnTo>
                          <a:pt x="42" y="22"/>
                        </a:lnTo>
                        <a:lnTo>
                          <a:pt x="51" y="18"/>
                        </a:lnTo>
                        <a:lnTo>
                          <a:pt x="61" y="16"/>
                        </a:lnTo>
                        <a:lnTo>
                          <a:pt x="72" y="14"/>
                        </a:lnTo>
                        <a:lnTo>
                          <a:pt x="81" y="11"/>
                        </a:lnTo>
                        <a:lnTo>
                          <a:pt x="91" y="10"/>
                        </a:lnTo>
                        <a:lnTo>
                          <a:pt x="94" y="9"/>
                        </a:lnTo>
                        <a:lnTo>
                          <a:pt x="97" y="8"/>
                        </a:lnTo>
                        <a:lnTo>
                          <a:pt x="97" y="6"/>
                        </a:lnTo>
                        <a:lnTo>
                          <a:pt x="91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3" name="Freeform 460"/>
                  <p:cNvSpPr>
                    <a:spLocks/>
                  </p:cNvSpPr>
                  <p:nvPr/>
                </p:nvSpPr>
                <p:spPr bwMode="auto">
                  <a:xfrm>
                    <a:off x="3074" y="2218"/>
                    <a:ext cx="120" cy="105"/>
                  </a:xfrm>
                  <a:custGeom>
                    <a:avLst/>
                    <a:gdLst>
                      <a:gd name="T0" fmla="*/ 12 w 239"/>
                      <a:gd name="T1" fmla="*/ 206 h 210"/>
                      <a:gd name="T2" fmla="*/ 18 w 239"/>
                      <a:gd name="T3" fmla="*/ 197 h 210"/>
                      <a:gd name="T4" fmla="*/ 25 w 239"/>
                      <a:gd name="T5" fmla="*/ 187 h 210"/>
                      <a:gd name="T6" fmla="*/ 33 w 239"/>
                      <a:gd name="T7" fmla="*/ 176 h 210"/>
                      <a:gd name="T8" fmla="*/ 41 w 239"/>
                      <a:gd name="T9" fmla="*/ 163 h 210"/>
                      <a:gd name="T10" fmla="*/ 47 w 239"/>
                      <a:gd name="T11" fmla="*/ 150 h 210"/>
                      <a:gd name="T12" fmla="*/ 53 w 239"/>
                      <a:gd name="T13" fmla="*/ 138 h 210"/>
                      <a:gd name="T14" fmla="*/ 55 w 239"/>
                      <a:gd name="T15" fmla="*/ 125 h 210"/>
                      <a:gd name="T16" fmla="*/ 55 w 239"/>
                      <a:gd name="T17" fmla="*/ 116 h 210"/>
                      <a:gd name="T18" fmla="*/ 72 w 239"/>
                      <a:gd name="T19" fmla="*/ 110 h 210"/>
                      <a:gd name="T20" fmla="*/ 94 w 239"/>
                      <a:gd name="T21" fmla="*/ 102 h 210"/>
                      <a:gd name="T22" fmla="*/ 120 w 239"/>
                      <a:gd name="T23" fmla="*/ 90 h 210"/>
                      <a:gd name="T24" fmla="*/ 146 w 239"/>
                      <a:gd name="T25" fmla="*/ 78 h 210"/>
                      <a:gd name="T26" fmla="*/ 173 w 239"/>
                      <a:gd name="T27" fmla="*/ 63 h 210"/>
                      <a:gd name="T28" fmla="*/ 197 w 239"/>
                      <a:gd name="T29" fmla="*/ 47 h 210"/>
                      <a:gd name="T30" fmla="*/ 219 w 239"/>
                      <a:gd name="T31" fmla="*/ 30 h 210"/>
                      <a:gd name="T32" fmla="*/ 236 w 239"/>
                      <a:gd name="T33" fmla="*/ 13 h 210"/>
                      <a:gd name="T34" fmla="*/ 239 w 239"/>
                      <a:gd name="T35" fmla="*/ 7 h 210"/>
                      <a:gd name="T36" fmla="*/ 239 w 239"/>
                      <a:gd name="T37" fmla="*/ 3 h 210"/>
                      <a:gd name="T38" fmla="*/ 237 w 239"/>
                      <a:gd name="T39" fmla="*/ 0 h 210"/>
                      <a:gd name="T40" fmla="*/ 231 w 239"/>
                      <a:gd name="T41" fmla="*/ 4 h 210"/>
                      <a:gd name="T42" fmla="*/ 209 w 239"/>
                      <a:gd name="T43" fmla="*/ 22 h 210"/>
                      <a:gd name="T44" fmla="*/ 184 w 239"/>
                      <a:gd name="T45" fmla="*/ 38 h 210"/>
                      <a:gd name="T46" fmla="*/ 159 w 239"/>
                      <a:gd name="T47" fmla="*/ 53 h 210"/>
                      <a:gd name="T48" fmla="*/ 133 w 239"/>
                      <a:gd name="T49" fmla="*/ 67 h 210"/>
                      <a:gd name="T50" fmla="*/ 110 w 239"/>
                      <a:gd name="T51" fmla="*/ 78 h 210"/>
                      <a:gd name="T52" fmla="*/ 90 w 239"/>
                      <a:gd name="T53" fmla="*/ 86 h 210"/>
                      <a:gd name="T54" fmla="*/ 73 w 239"/>
                      <a:gd name="T55" fmla="*/ 91 h 210"/>
                      <a:gd name="T56" fmla="*/ 62 w 239"/>
                      <a:gd name="T57" fmla="*/ 94 h 210"/>
                      <a:gd name="T58" fmla="*/ 49 w 239"/>
                      <a:gd name="T59" fmla="*/ 97 h 210"/>
                      <a:gd name="T60" fmla="*/ 42 w 239"/>
                      <a:gd name="T61" fmla="*/ 102 h 210"/>
                      <a:gd name="T62" fmla="*/ 39 w 239"/>
                      <a:gd name="T63" fmla="*/ 109 h 210"/>
                      <a:gd name="T64" fmla="*/ 38 w 239"/>
                      <a:gd name="T65" fmla="*/ 116 h 210"/>
                      <a:gd name="T66" fmla="*/ 37 w 239"/>
                      <a:gd name="T67" fmla="*/ 121 h 210"/>
                      <a:gd name="T68" fmla="*/ 34 w 239"/>
                      <a:gd name="T69" fmla="*/ 129 h 210"/>
                      <a:gd name="T70" fmla="*/ 31 w 239"/>
                      <a:gd name="T71" fmla="*/ 141 h 210"/>
                      <a:gd name="T72" fmla="*/ 26 w 239"/>
                      <a:gd name="T73" fmla="*/ 154 h 210"/>
                      <a:gd name="T74" fmla="*/ 21 w 239"/>
                      <a:gd name="T75" fmla="*/ 168 h 210"/>
                      <a:gd name="T76" fmla="*/ 15 w 239"/>
                      <a:gd name="T77" fmla="*/ 180 h 210"/>
                      <a:gd name="T78" fmla="*/ 8 w 239"/>
                      <a:gd name="T79" fmla="*/ 192 h 210"/>
                      <a:gd name="T80" fmla="*/ 2 w 239"/>
                      <a:gd name="T81" fmla="*/ 202 h 210"/>
                      <a:gd name="T82" fmla="*/ 0 w 239"/>
                      <a:gd name="T83" fmla="*/ 208 h 210"/>
                      <a:gd name="T84" fmla="*/ 2 w 239"/>
                      <a:gd name="T85" fmla="*/ 210 h 210"/>
                      <a:gd name="T86" fmla="*/ 7 w 239"/>
                      <a:gd name="T87" fmla="*/ 210 h 210"/>
                      <a:gd name="T88" fmla="*/ 12 w 239"/>
                      <a:gd name="T89" fmla="*/ 206 h 21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9"/>
                      <a:gd name="T136" fmla="*/ 0 h 210"/>
                      <a:gd name="T137" fmla="*/ 239 w 239"/>
                      <a:gd name="T138" fmla="*/ 210 h 21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9" h="210">
                        <a:moveTo>
                          <a:pt x="12" y="206"/>
                        </a:moveTo>
                        <a:lnTo>
                          <a:pt x="18" y="197"/>
                        </a:lnTo>
                        <a:lnTo>
                          <a:pt x="25" y="187"/>
                        </a:lnTo>
                        <a:lnTo>
                          <a:pt x="33" y="176"/>
                        </a:lnTo>
                        <a:lnTo>
                          <a:pt x="41" y="163"/>
                        </a:lnTo>
                        <a:lnTo>
                          <a:pt x="47" y="150"/>
                        </a:lnTo>
                        <a:lnTo>
                          <a:pt x="53" y="138"/>
                        </a:lnTo>
                        <a:lnTo>
                          <a:pt x="55" y="125"/>
                        </a:lnTo>
                        <a:lnTo>
                          <a:pt x="55" y="116"/>
                        </a:lnTo>
                        <a:lnTo>
                          <a:pt x="72" y="110"/>
                        </a:lnTo>
                        <a:lnTo>
                          <a:pt x="94" y="102"/>
                        </a:lnTo>
                        <a:lnTo>
                          <a:pt x="120" y="90"/>
                        </a:lnTo>
                        <a:lnTo>
                          <a:pt x="146" y="78"/>
                        </a:lnTo>
                        <a:lnTo>
                          <a:pt x="173" y="63"/>
                        </a:lnTo>
                        <a:lnTo>
                          <a:pt x="197" y="47"/>
                        </a:lnTo>
                        <a:lnTo>
                          <a:pt x="219" y="30"/>
                        </a:lnTo>
                        <a:lnTo>
                          <a:pt x="236" y="13"/>
                        </a:lnTo>
                        <a:lnTo>
                          <a:pt x="239" y="7"/>
                        </a:lnTo>
                        <a:lnTo>
                          <a:pt x="239" y="3"/>
                        </a:lnTo>
                        <a:lnTo>
                          <a:pt x="237" y="0"/>
                        </a:lnTo>
                        <a:lnTo>
                          <a:pt x="231" y="4"/>
                        </a:lnTo>
                        <a:lnTo>
                          <a:pt x="209" y="22"/>
                        </a:lnTo>
                        <a:lnTo>
                          <a:pt x="184" y="38"/>
                        </a:lnTo>
                        <a:lnTo>
                          <a:pt x="159" y="53"/>
                        </a:lnTo>
                        <a:lnTo>
                          <a:pt x="133" y="67"/>
                        </a:lnTo>
                        <a:lnTo>
                          <a:pt x="110" y="78"/>
                        </a:lnTo>
                        <a:lnTo>
                          <a:pt x="90" y="86"/>
                        </a:lnTo>
                        <a:lnTo>
                          <a:pt x="73" y="91"/>
                        </a:lnTo>
                        <a:lnTo>
                          <a:pt x="62" y="94"/>
                        </a:lnTo>
                        <a:lnTo>
                          <a:pt x="49" y="97"/>
                        </a:lnTo>
                        <a:lnTo>
                          <a:pt x="42" y="102"/>
                        </a:lnTo>
                        <a:lnTo>
                          <a:pt x="39" y="109"/>
                        </a:lnTo>
                        <a:lnTo>
                          <a:pt x="38" y="116"/>
                        </a:lnTo>
                        <a:lnTo>
                          <a:pt x="37" y="121"/>
                        </a:lnTo>
                        <a:lnTo>
                          <a:pt x="34" y="129"/>
                        </a:lnTo>
                        <a:lnTo>
                          <a:pt x="31" y="141"/>
                        </a:lnTo>
                        <a:lnTo>
                          <a:pt x="26" y="154"/>
                        </a:lnTo>
                        <a:lnTo>
                          <a:pt x="21" y="168"/>
                        </a:lnTo>
                        <a:lnTo>
                          <a:pt x="15" y="180"/>
                        </a:lnTo>
                        <a:lnTo>
                          <a:pt x="8" y="192"/>
                        </a:lnTo>
                        <a:lnTo>
                          <a:pt x="2" y="202"/>
                        </a:lnTo>
                        <a:lnTo>
                          <a:pt x="0" y="208"/>
                        </a:lnTo>
                        <a:lnTo>
                          <a:pt x="2" y="210"/>
                        </a:lnTo>
                        <a:lnTo>
                          <a:pt x="7" y="210"/>
                        </a:lnTo>
                        <a:lnTo>
                          <a:pt x="12" y="20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4" name="Freeform 461"/>
                  <p:cNvSpPr>
                    <a:spLocks/>
                  </p:cNvSpPr>
                  <p:nvPr/>
                </p:nvSpPr>
                <p:spPr bwMode="auto">
                  <a:xfrm>
                    <a:off x="3094" y="2210"/>
                    <a:ext cx="117" cy="101"/>
                  </a:xfrm>
                  <a:custGeom>
                    <a:avLst/>
                    <a:gdLst>
                      <a:gd name="T0" fmla="*/ 222 w 235"/>
                      <a:gd name="T1" fmla="*/ 8 h 203"/>
                      <a:gd name="T2" fmla="*/ 214 w 235"/>
                      <a:gd name="T3" fmla="*/ 19 h 203"/>
                      <a:gd name="T4" fmla="*/ 200 w 235"/>
                      <a:gd name="T5" fmla="*/ 38 h 203"/>
                      <a:gd name="T6" fmla="*/ 182 w 235"/>
                      <a:gd name="T7" fmla="*/ 61 h 203"/>
                      <a:gd name="T8" fmla="*/ 161 w 235"/>
                      <a:gd name="T9" fmla="*/ 89 h 203"/>
                      <a:gd name="T10" fmla="*/ 140 w 235"/>
                      <a:gd name="T11" fmla="*/ 117 h 203"/>
                      <a:gd name="T12" fmla="*/ 122 w 235"/>
                      <a:gd name="T13" fmla="*/ 141 h 203"/>
                      <a:gd name="T14" fmla="*/ 108 w 235"/>
                      <a:gd name="T15" fmla="*/ 161 h 203"/>
                      <a:gd name="T16" fmla="*/ 100 w 235"/>
                      <a:gd name="T17" fmla="*/ 175 h 203"/>
                      <a:gd name="T18" fmla="*/ 87 w 235"/>
                      <a:gd name="T19" fmla="*/ 176 h 203"/>
                      <a:gd name="T20" fmla="*/ 74 w 235"/>
                      <a:gd name="T21" fmla="*/ 178 h 203"/>
                      <a:gd name="T22" fmla="*/ 60 w 235"/>
                      <a:gd name="T23" fmla="*/ 180 h 203"/>
                      <a:gd name="T24" fmla="*/ 46 w 235"/>
                      <a:gd name="T25" fmla="*/ 182 h 203"/>
                      <a:gd name="T26" fmla="*/ 32 w 235"/>
                      <a:gd name="T27" fmla="*/ 186 h 203"/>
                      <a:gd name="T28" fmla="*/ 22 w 235"/>
                      <a:gd name="T29" fmla="*/ 189 h 203"/>
                      <a:gd name="T30" fmla="*/ 13 w 235"/>
                      <a:gd name="T31" fmla="*/ 191 h 203"/>
                      <a:gd name="T32" fmla="*/ 6 w 235"/>
                      <a:gd name="T33" fmla="*/ 194 h 203"/>
                      <a:gd name="T34" fmla="*/ 0 w 235"/>
                      <a:gd name="T35" fmla="*/ 198 h 203"/>
                      <a:gd name="T36" fmla="*/ 0 w 235"/>
                      <a:gd name="T37" fmla="*/ 202 h 203"/>
                      <a:gd name="T38" fmla="*/ 3 w 235"/>
                      <a:gd name="T39" fmla="*/ 203 h 203"/>
                      <a:gd name="T40" fmla="*/ 10 w 235"/>
                      <a:gd name="T41" fmla="*/ 202 h 203"/>
                      <a:gd name="T42" fmla="*/ 17 w 235"/>
                      <a:gd name="T43" fmla="*/ 201 h 203"/>
                      <a:gd name="T44" fmla="*/ 26 w 235"/>
                      <a:gd name="T45" fmla="*/ 199 h 203"/>
                      <a:gd name="T46" fmla="*/ 38 w 235"/>
                      <a:gd name="T47" fmla="*/ 197 h 203"/>
                      <a:gd name="T48" fmla="*/ 51 w 235"/>
                      <a:gd name="T49" fmla="*/ 196 h 203"/>
                      <a:gd name="T50" fmla="*/ 64 w 235"/>
                      <a:gd name="T51" fmla="*/ 195 h 203"/>
                      <a:gd name="T52" fmla="*/ 76 w 235"/>
                      <a:gd name="T53" fmla="*/ 195 h 203"/>
                      <a:gd name="T54" fmla="*/ 85 w 235"/>
                      <a:gd name="T55" fmla="*/ 195 h 203"/>
                      <a:gd name="T56" fmla="*/ 91 w 235"/>
                      <a:gd name="T57" fmla="*/ 196 h 203"/>
                      <a:gd name="T58" fmla="*/ 102 w 235"/>
                      <a:gd name="T59" fmla="*/ 197 h 203"/>
                      <a:gd name="T60" fmla="*/ 111 w 235"/>
                      <a:gd name="T61" fmla="*/ 195 h 203"/>
                      <a:gd name="T62" fmla="*/ 116 w 235"/>
                      <a:gd name="T63" fmla="*/ 189 h 203"/>
                      <a:gd name="T64" fmla="*/ 120 w 235"/>
                      <a:gd name="T65" fmla="*/ 180 h 203"/>
                      <a:gd name="T66" fmla="*/ 125 w 235"/>
                      <a:gd name="T67" fmla="*/ 167 h 203"/>
                      <a:gd name="T68" fmla="*/ 138 w 235"/>
                      <a:gd name="T69" fmla="*/ 146 h 203"/>
                      <a:gd name="T70" fmla="*/ 154 w 235"/>
                      <a:gd name="T71" fmla="*/ 121 h 203"/>
                      <a:gd name="T72" fmla="*/ 174 w 235"/>
                      <a:gd name="T73" fmla="*/ 93 h 203"/>
                      <a:gd name="T74" fmla="*/ 193 w 235"/>
                      <a:gd name="T75" fmla="*/ 66 h 203"/>
                      <a:gd name="T76" fmla="*/ 211 w 235"/>
                      <a:gd name="T77" fmla="*/ 40 h 203"/>
                      <a:gd name="T78" fmla="*/ 225 w 235"/>
                      <a:gd name="T79" fmla="*/ 22 h 203"/>
                      <a:gd name="T80" fmla="*/ 233 w 235"/>
                      <a:gd name="T81" fmla="*/ 10 h 203"/>
                      <a:gd name="T82" fmla="*/ 235 w 235"/>
                      <a:gd name="T83" fmla="*/ 4 h 203"/>
                      <a:gd name="T84" fmla="*/ 233 w 235"/>
                      <a:gd name="T85" fmla="*/ 0 h 203"/>
                      <a:gd name="T86" fmla="*/ 228 w 235"/>
                      <a:gd name="T87" fmla="*/ 1 h 203"/>
                      <a:gd name="T88" fmla="*/ 222 w 235"/>
                      <a:gd name="T89" fmla="*/ 8 h 20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5"/>
                      <a:gd name="T136" fmla="*/ 0 h 203"/>
                      <a:gd name="T137" fmla="*/ 235 w 235"/>
                      <a:gd name="T138" fmla="*/ 203 h 20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5" h="203">
                        <a:moveTo>
                          <a:pt x="222" y="8"/>
                        </a:moveTo>
                        <a:lnTo>
                          <a:pt x="214" y="19"/>
                        </a:lnTo>
                        <a:lnTo>
                          <a:pt x="200" y="38"/>
                        </a:lnTo>
                        <a:lnTo>
                          <a:pt x="182" y="61"/>
                        </a:lnTo>
                        <a:lnTo>
                          <a:pt x="161" y="89"/>
                        </a:lnTo>
                        <a:lnTo>
                          <a:pt x="140" y="117"/>
                        </a:lnTo>
                        <a:lnTo>
                          <a:pt x="122" y="141"/>
                        </a:lnTo>
                        <a:lnTo>
                          <a:pt x="108" y="161"/>
                        </a:lnTo>
                        <a:lnTo>
                          <a:pt x="100" y="175"/>
                        </a:lnTo>
                        <a:lnTo>
                          <a:pt x="87" y="176"/>
                        </a:lnTo>
                        <a:lnTo>
                          <a:pt x="74" y="178"/>
                        </a:lnTo>
                        <a:lnTo>
                          <a:pt x="60" y="180"/>
                        </a:lnTo>
                        <a:lnTo>
                          <a:pt x="46" y="182"/>
                        </a:lnTo>
                        <a:lnTo>
                          <a:pt x="32" y="186"/>
                        </a:lnTo>
                        <a:lnTo>
                          <a:pt x="22" y="189"/>
                        </a:lnTo>
                        <a:lnTo>
                          <a:pt x="13" y="191"/>
                        </a:lnTo>
                        <a:lnTo>
                          <a:pt x="6" y="194"/>
                        </a:lnTo>
                        <a:lnTo>
                          <a:pt x="0" y="198"/>
                        </a:lnTo>
                        <a:lnTo>
                          <a:pt x="0" y="202"/>
                        </a:lnTo>
                        <a:lnTo>
                          <a:pt x="3" y="203"/>
                        </a:lnTo>
                        <a:lnTo>
                          <a:pt x="10" y="202"/>
                        </a:lnTo>
                        <a:lnTo>
                          <a:pt x="17" y="201"/>
                        </a:lnTo>
                        <a:lnTo>
                          <a:pt x="26" y="199"/>
                        </a:lnTo>
                        <a:lnTo>
                          <a:pt x="38" y="197"/>
                        </a:lnTo>
                        <a:lnTo>
                          <a:pt x="51" y="196"/>
                        </a:lnTo>
                        <a:lnTo>
                          <a:pt x="64" y="195"/>
                        </a:lnTo>
                        <a:lnTo>
                          <a:pt x="76" y="195"/>
                        </a:lnTo>
                        <a:lnTo>
                          <a:pt x="85" y="195"/>
                        </a:lnTo>
                        <a:lnTo>
                          <a:pt x="91" y="196"/>
                        </a:lnTo>
                        <a:lnTo>
                          <a:pt x="102" y="197"/>
                        </a:lnTo>
                        <a:lnTo>
                          <a:pt x="111" y="195"/>
                        </a:lnTo>
                        <a:lnTo>
                          <a:pt x="116" y="189"/>
                        </a:lnTo>
                        <a:lnTo>
                          <a:pt x="120" y="180"/>
                        </a:lnTo>
                        <a:lnTo>
                          <a:pt x="125" y="167"/>
                        </a:lnTo>
                        <a:lnTo>
                          <a:pt x="138" y="146"/>
                        </a:lnTo>
                        <a:lnTo>
                          <a:pt x="154" y="121"/>
                        </a:lnTo>
                        <a:lnTo>
                          <a:pt x="174" y="93"/>
                        </a:lnTo>
                        <a:lnTo>
                          <a:pt x="193" y="66"/>
                        </a:lnTo>
                        <a:lnTo>
                          <a:pt x="211" y="40"/>
                        </a:lnTo>
                        <a:lnTo>
                          <a:pt x="225" y="22"/>
                        </a:lnTo>
                        <a:lnTo>
                          <a:pt x="233" y="10"/>
                        </a:lnTo>
                        <a:lnTo>
                          <a:pt x="235" y="4"/>
                        </a:lnTo>
                        <a:lnTo>
                          <a:pt x="233" y="0"/>
                        </a:lnTo>
                        <a:lnTo>
                          <a:pt x="228" y="1"/>
                        </a:lnTo>
                        <a:lnTo>
                          <a:pt x="222" y="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5" name="Freeform 462"/>
                  <p:cNvSpPr>
                    <a:spLocks/>
                  </p:cNvSpPr>
                  <p:nvPr/>
                </p:nvSpPr>
                <p:spPr bwMode="auto">
                  <a:xfrm>
                    <a:off x="3177" y="2510"/>
                    <a:ext cx="61" cy="50"/>
                  </a:xfrm>
                  <a:custGeom>
                    <a:avLst/>
                    <a:gdLst>
                      <a:gd name="T0" fmla="*/ 115 w 121"/>
                      <a:gd name="T1" fmla="*/ 90 h 99"/>
                      <a:gd name="T2" fmla="*/ 109 w 121"/>
                      <a:gd name="T3" fmla="*/ 87 h 99"/>
                      <a:gd name="T4" fmla="*/ 100 w 121"/>
                      <a:gd name="T5" fmla="*/ 85 h 99"/>
                      <a:gd name="T6" fmla="*/ 89 w 121"/>
                      <a:gd name="T7" fmla="*/ 82 h 99"/>
                      <a:gd name="T8" fmla="*/ 75 w 121"/>
                      <a:gd name="T9" fmla="*/ 79 h 99"/>
                      <a:gd name="T10" fmla="*/ 61 w 121"/>
                      <a:gd name="T11" fmla="*/ 77 h 99"/>
                      <a:gd name="T12" fmla="*/ 46 w 121"/>
                      <a:gd name="T13" fmla="*/ 75 h 99"/>
                      <a:gd name="T14" fmla="*/ 32 w 121"/>
                      <a:gd name="T15" fmla="*/ 75 h 99"/>
                      <a:gd name="T16" fmla="*/ 20 w 121"/>
                      <a:gd name="T17" fmla="*/ 77 h 99"/>
                      <a:gd name="T18" fmla="*/ 23 w 121"/>
                      <a:gd name="T19" fmla="*/ 61 h 99"/>
                      <a:gd name="T20" fmla="*/ 28 w 121"/>
                      <a:gd name="T21" fmla="*/ 45 h 99"/>
                      <a:gd name="T22" fmla="*/ 29 w 121"/>
                      <a:gd name="T23" fmla="*/ 29 h 99"/>
                      <a:gd name="T24" fmla="*/ 25 w 121"/>
                      <a:gd name="T25" fmla="*/ 15 h 99"/>
                      <a:gd name="T26" fmla="*/ 18 w 121"/>
                      <a:gd name="T27" fmla="*/ 4 h 99"/>
                      <a:gd name="T28" fmla="*/ 11 w 121"/>
                      <a:gd name="T29" fmla="*/ 0 h 99"/>
                      <a:gd name="T30" fmla="*/ 8 w 121"/>
                      <a:gd name="T31" fmla="*/ 2 h 99"/>
                      <a:gd name="T32" fmla="*/ 8 w 121"/>
                      <a:gd name="T33" fmla="*/ 14 h 99"/>
                      <a:gd name="T34" fmla="*/ 9 w 121"/>
                      <a:gd name="T35" fmla="*/ 29 h 99"/>
                      <a:gd name="T36" fmla="*/ 8 w 121"/>
                      <a:gd name="T37" fmla="*/ 42 h 99"/>
                      <a:gd name="T38" fmla="*/ 5 w 121"/>
                      <a:gd name="T39" fmla="*/ 56 h 99"/>
                      <a:gd name="T40" fmla="*/ 1 w 121"/>
                      <a:gd name="T41" fmla="*/ 72 h 99"/>
                      <a:gd name="T42" fmla="*/ 0 w 121"/>
                      <a:gd name="T43" fmla="*/ 87 h 99"/>
                      <a:gd name="T44" fmla="*/ 3 w 121"/>
                      <a:gd name="T45" fmla="*/ 97 h 99"/>
                      <a:gd name="T46" fmla="*/ 13 w 121"/>
                      <a:gd name="T47" fmla="*/ 99 h 99"/>
                      <a:gd name="T48" fmla="*/ 26 w 121"/>
                      <a:gd name="T49" fmla="*/ 97 h 99"/>
                      <a:gd name="T50" fmla="*/ 35 w 121"/>
                      <a:gd name="T51" fmla="*/ 94 h 99"/>
                      <a:gd name="T52" fmla="*/ 46 w 121"/>
                      <a:gd name="T53" fmla="*/ 93 h 99"/>
                      <a:gd name="T54" fmla="*/ 60 w 121"/>
                      <a:gd name="T55" fmla="*/ 93 h 99"/>
                      <a:gd name="T56" fmla="*/ 74 w 121"/>
                      <a:gd name="T57" fmla="*/ 93 h 99"/>
                      <a:gd name="T58" fmla="*/ 86 w 121"/>
                      <a:gd name="T59" fmla="*/ 94 h 99"/>
                      <a:gd name="T60" fmla="*/ 98 w 121"/>
                      <a:gd name="T61" fmla="*/ 95 h 99"/>
                      <a:gd name="T62" fmla="*/ 107 w 121"/>
                      <a:gd name="T63" fmla="*/ 97 h 99"/>
                      <a:gd name="T64" fmla="*/ 113 w 121"/>
                      <a:gd name="T65" fmla="*/ 98 h 99"/>
                      <a:gd name="T66" fmla="*/ 119 w 121"/>
                      <a:gd name="T67" fmla="*/ 98 h 99"/>
                      <a:gd name="T68" fmla="*/ 121 w 121"/>
                      <a:gd name="T69" fmla="*/ 95 h 99"/>
                      <a:gd name="T70" fmla="*/ 121 w 121"/>
                      <a:gd name="T71" fmla="*/ 93 h 99"/>
                      <a:gd name="T72" fmla="*/ 115 w 121"/>
                      <a:gd name="T73" fmla="*/ 90 h 9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1"/>
                      <a:gd name="T112" fmla="*/ 0 h 99"/>
                      <a:gd name="T113" fmla="*/ 121 w 121"/>
                      <a:gd name="T114" fmla="*/ 99 h 9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1" h="99">
                        <a:moveTo>
                          <a:pt x="115" y="90"/>
                        </a:moveTo>
                        <a:lnTo>
                          <a:pt x="109" y="87"/>
                        </a:lnTo>
                        <a:lnTo>
                          <a:pt x="100" y="85"/>
                        </a:lnTo>
                        <a:lnTo>
                          <a:pt x="89" y="82"/>
                        </a:lnTo>
                        <a:lnTo>
                          <a:pt x="75" y="79"/>
                        </a:lnTo>
                        <a:lnTo>
                          <a:pt x="61" y="77"/>
                        </a:lnTo>
                        <a:lnTo>
                          <a:pt x="46" y="75"/>
                        </a:lnTo>
                        <a:lnTo>
                          <a:pt x="32" y="75"/>
                        </a:lnTo>
                        <a:lnTo>
                          <a:pt x="20" y="77"/>
                        </a:lnTo>
                        <a:lnTo>
                          <a:pt x="23" y="61"/>
                        </a:lnTo>
                        <a:lnTo>
                          <a:pt x="28" y="45"/>
                        </a:lnTo>
                        <a:lnTo>
                          <a:pt x="29" y="29"/>
                        </a:lnTo>
                        <a:lnTo>
                          <a:pt x="25" y="15"/>
                        </a:lnTo>
                        <a:lnTo>
                          <a:pt x="18" y="4"/>
                        </a:lnTo>
                        <a:lnTo>
                          <a:pt x="11" y="0"/>
                        </a:lnTo>
                        <a:lnTo>
                          <a:pt x="8" y="2"/>
                        </a:lnTo>
                        <a:lnTo>
                          <a:pt x="8" y="14"/>
                        </a:lnTo>
                        <a:lnTo>
                          <a:pt x="9" y="29"/>
                        </a:lnTo>
                        <a:lnTo>
                          <a:pt x="8" y="42"/>
                        </a:lnTo>
                        <a:lnTo>
                          <a:pt x="5" y="56"/>
                        </a:lnTo>
                        <a:lnTo>
                          <a:pt x="1" y="72"/>
                        </a:lnTo>
                        <a:lnTo>
                          <a:pt x="0" y="87"/>
                        </a:lnTo>
                        <a:lnTo>
                          <a:pt x="3" y="97"/>
                        </a:lnTo>
                        <a:lnTo>
                          <a:pt x="13" y="99"/>
                        </a:lnTo>
                        <a:lnTo>
                          <a:pt x="26" y="97"/>
                        </a:lnTo>
                        <a:lnTo>
                          <a:pt x="35" y="94"/>
                        </a:lnTo>
                        <a:lnTo>
                          <a:pt x="46" y="93"/>
                        </a:lnTo>
                        <a:lnTo>
                          <a:pt x="60" y="93"/>
                        </a:lnTo>
                        <a:lnTo>
                          <a:pt x="74" y="93"/>
                        </a:lnTo>
                        <a:lnTo>
                          <a:pt x="86" y="94"/>
                        </a:lnTo>
                        <a:lnTo>
                          <a:pt x="98" y="95"/>
                        </a:lnTo>
                        <a:lnTo>
                          <a:pt x="107" y="97"/>
                        </a:lnTo>
                        <a:lnTo>
                          <a:pt x="113" y="98"/>
                        </a:lnTo>
                        <a:lnTo>
                          <a:pt x="119" y="98"/>
                        </a:lnTo>
                        <a:lnTo>
                          <a:pt x="121" y="95"/>
                        </a:lnTo>
                        <a:lnTo>
                          <a:pt x="121" y="93"/>
                        </a:lnTo>
                        <a:lnTo>
                          <a:pt x="115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6" name="Freeform 463"/>
                  <p:cNvSpPr>
                    <a:spLocks/>
                  </p:cNvSpPr>
                  <p:nvPr/>
                </p:nvSpPr>
                <p:spPr bwMode="auto">
                  <a:xfrm>
                    <a:off x="3194" y="2499"/>
                    <a:ext cx="38" cy="46"/>
                  </a:xfrm>
                  <a:custGeom>
                    <a:avLst/>
                    <a:gdLst>
                      <a:gd name="T0" fmla="*/ 51 w 75"/>
                      <a:gd name="T1" fmla="*/ 2 h 92"/>
                      <a:gd name="T2" fmla="*/ 45 w 75"/>
                      <a:gd name="T3" fmla="*/ 4 h 92"/>
                      <a:gd name="T4" fmla="*/ 38 w 75"/>
                      <a:gd name="T5" fmla="*/ 5 h 92"/>
                      <a:gd name="T6" fmla="*/ 34 w 75"/>
                      <a:gd name="T7" fmla="*/ 7 h 92"/>
                      <a:gd name="T8" fmla="*/ 28 w 75"/>
                      <a:gd name="T9" fmla="*/ 7 h 92"/>
                      <a:gd name="T10" fmla="*/ 22 w 75"/>
                      <a:gd name="T11" fmla="*/ 8 h 92"/>
                      <a:gd name="T12" fmla="*/ 18 w 75"/>
                      <a:gd name="T13" fmla="*/ 8 h 92"/>
                      <a:gd name="T14" fmla="*/ 12 w 75"/>
                      <a:gd name="T15" fmla="*/ 8 h 92"/>
                      <a:gd name="T16" fmla="*/ 7 w 75"/>
                      <a:gd name="T17" fmla="*/ 8 h 92"/>
                      <a:gd name="T18" fmla="*/ 2 w 75"/>
                      <a:gd name="T19" fmla="*/ 10 h 92"/>
                      <a:gd name="T20" fmla="*/ 0 w 75"/>
                      <a:gd name="T21" fmla="*/ 14 h 92"/>
                      <a:gd name="T22" fmla="*/ 3 w 75"/>
                      <a:gd name="T23" fmla="*/ 18 h 92"/>
                      <a:gd name="T24" fmla="*/ 6 w 75"/>
                      <a:gd name="T25" fmla="*/ 22 h 92"/>
                      <a:gd name="T26" fmla="*/ 11 w 75"/>
                      <a:gd name="T27" fmla="*/ 24 h 92"/>
                      <a:gd name="T28" fmla="*/ 18 w 75"/>
                      <a:gd name="T29" fmla="*/ 24 h 92"/>
                      <a:gd name="T30" fmla="*/ 25 w 75"/>
                      <a:gd name="T31" fmla="*/ 25 h 92"/>
                      <a:gd name="T32" fmla="*/ 31 w 75"/>
                      <a:gd name="T33" fmla="*/ 24 h 92"/>
                      <a:gd name="T34" fmla="*/ 40 w 75"/>
                      <a:gd name="T35" fmla="*/ 24 h 92"/>
                      <a:gd name="T36" fmla="*/ 46 w 75"/>
                      <a:gd name="T37" fmla="*/ 23 h 92"/>
                      <a:gd name="T38" fmla="*/ 52 w 75"/>
                      <a:gd name="T39" fmla="*/ 22 h 92"/>
                      <a:gd name="T40" fmla="*/ 58 w 75"/>
                      <a:gd name="T41" fmla="*/ 20 h 92"/>
                      <a:gd name="T42" fmla="*/ 59 w 75"/>
                      <a:gd name="T43" fmla="*/ 39 h 92"/>
                      <a:gd name="T44" fmla="*/ 60 w 75"/>
                      <a:gd name="T45" fmla="*/ 58 h 92"/>
                      <a:gd name="T46" fmla="*/ 63 w 75"/>
                      <a:gd name="T47" fmla="*/ 75 h 92"/>
                      <a:gd name="T48" fmla="*/ 64 w 75"/>
                      <a:gd name="T49" fmla="*/ 86 h 92"/>
                      <a:gd name="T50" fmla="*/ 67 w 75"/>
                      <a:gd name="T51" fmla="*/ 91 h 92"/>
                      <a:gd name="T52" fmla="*/ 72 w 75"/>
                      <a:gd name="T53" fmla="*/ 92 h 92"/>
                      <a:gd name="T54" fmla="*/ 74 w 75"/>
                      <a:gd name="T55" fmla="*/ 87 h 92"/>
                      <a:gd name="T56" fmla="*/ 74 w 75"/>
                      <a:gd name="T57" fmla="*/ 77 h 92"/>
                      <a:gd name="T58" fmla="*/ 73 w 75"/>
                      <a:gd name="T59" fmla="*/ 61 h 92"/>
                      <a:gd name="T60" fmla="*/ 73 w 75"/>
                      <a:gd name="T61" fmla="*/ 41 h 92"/>
                      <a:gd name="T62" fmla="*/ 74 w 75"/>
                      <a:gd name="T63" fmla="*/ 23 h 92"/>
                      <a:gd name="T64" fmla="*/ 75 w 75"/>
                      <a:gd name="T65" fmla="*/ 10 h 92"/>
                      <a:gd name="T66" fmla="*/ 74 w 75"/>
                      <a:gd name="T67" fmla="*/ 4 h 92"/>
                      <a:gd name="T68" fmla="*/ 69 w 75"/>
                      <a:gd name="T69" fmla="*/ 1 h 92"/>
                      <a:gd name="T70" fmla="*/ 61 w 75"/>
                      <a:gd name="T71" fmla="*/ 0 h 92"/>
                      <a:gd name="T72" fmla="*/ 51 w 75"/>
                      <a:gd name="T73" fmla="*/ 2 h 9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5"/>
                      <a:gd name="T112" fmla="*/ 0 h 92"/>
                      <a:gd name="T113" fmla="*/ 75 w 75"/>
                      <a:gd name="T114" fmla="*/ 92 h 9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5" h="92">
                        <a:moveTo>
                          <a:pt x="51" y="2"/>
                        </a:moveTo>
                        <a:lnTo>
                          <a:pt x="45" y="4"/>
                        </a:lnTo>
                        <a:lnTo>
                          <a:pt x="38" y="5"/>
                        </a:lnTo>
                        <a:lnTo>
                          <a:pt x="34" y="7"/>
                        </a:lnTo>
                        <a:lnTo>
                          <a:pt x="28" y="7"/>
                        </a:lnTo>
                        <a:lnTo>
                          <a:pt x="22" y="8"/>
                        </a:lnTo>
                        <a:lnTo>
                          <a:pt x="18" y="8"/>
                        </a:lnTo>
                        <a:lnTo>
                          <a:pt x="12" y="8"/>
                        </a:lnTo>
                        <a:lnTo>
                          <a:pt x="7" y="8"/>
                        </a:lnTo>
                        <a:lnTo>
                          <a:pt x="2" y="10"/>
                        </a:lnTo>
                        <a:lnTo>
                          <a:pt x="0" y="14"/>
                        </a:lnTo>
                        <a:lnTo>
                          <a:pt x="3" y="18"/>
                        </a:lnTo>
                        <a:lnTo>
                          <a:pt x="6" y="22"/>
                        </a:lnTo>
                        <a:lnTo>
                          <a:pt x="11" y="24"/>
                        </a:lnTo>
                        <a:lnTo>
                          <a:pt x="18" y="24"/>
                        </a:lnTo>
                        <a:lnTo>
                          <a:pt x="25" y="25"/>
                        </a:lnTo>
                        <a:lnTo>
                          <a:pt x="31" y="24"/>
                        </a:lnTo>
                        <a:lnTo>
                          <a:pt x="40" y="24"/>
                        </a:lnTo>
                        <a:lnTo>
                          <a:pt x="46" y="23"/>
                        </a:lnTo>
                        <a:lnTo>
                          <a:pt x="52" y="22"/>
                        </a:lnTo>
                        <a:lnTo>
                          <a:pt x="58" y="20"/>
                        </a:lnTo>
                        <a:lnTo>
                          <a:pt x="59" y="39"/>
                        </a:lnTo>
                        <a:lnTo>
                          <a:pt x="60" y="58"/>
                        </a:lnTo>
                        <a:lnTo>
                          <a:pt x="63" y="75"/>
                        </a:lnTo>
                        <a:lnTo>
                          <a:pt x="64" y="86"/>
                        </a:lnTo>
                        <a:lnTo>
                          <a:pt x="67" y="91"/>
                        </a:lnTo>
                        <a:lnTo>
                          <a:pt x="72" y="92"/>
                        </a:lnTo>
                        <a:lnTo>
                          <a:pt x="74" y="87"/>
                        </a:lnTo>
                        <a:lnTo>
                          <a:pt x="74" y="77"/>
                        </a:lnTo>
                        <a:lnTo>
                          <a:pt x="73" y="61"/>
                        </a:lnTo>
                        <a:lnTo>
                          <a:pt x="73" y="41"/>
                        </a:lnTo>
                        <a:lnTo>
                          <a:pt x="74" y="23"/>
                        </a:lnTo>
                        <a:lnTo>
                          <a:pt x="75" y="10"/>
                        </a:lnTo>
                        <a:lnTo>
                          <a:pt x="74" y="4"/>
                        </a:lnTo>
                        <a:lnTo>
                          <a:pt x="69" y="1"/>
                        </a:lnTo>
                        <a:lnTo>
                          <a:pt x="61" y="0"/>
                        </a:lnTo>
                        <a:lnTo>
                          <a:pt x="51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7" name="Freeform 464"/>
                  <p:cNvSpPr>
                    <a:spLocks/>
                  </p:cNvSpPr>
                  <p:nvPr/>
                </p:nvSpPr>
                <p:spPr bwMode="auto">
                  <a:xfrm>
                    <a:off x="3163" y="2455"/>
                    <a:ext cx="55" cy="11"/>
                  </a:xfrm>
                  <a:custGeom>
                    <a:avLst/>
                    <a:gdLst>
                      <a:gd name="T0" fmla="*/ 16 w 111"/>
                      <a:gd name="T1" fmla="*/ 0 h 22"/>
                      <a:gd name="T2" fmla="*/ 5 w 111"/>
                      <a:gd name="T3" fmla="*/ 2 h 22"/>
                      <a:gd name="T4" fmla="*/ 0 w 111"/>
                      <a:gd name="T5" fmla="*/ 8 h 22"/>
                      <a:gd name="T6" fmla="*/ 1 w 111"/>
                      <a:gd name="T7" fmla="*/ 16 h 22"/>
                      <a:gd name="T8" fmla="*/ 12 w 111"/>
                      <a:gd name="T9" fmla="*/ 21 h 22"/>
                      <a:gd name="T10" fmla="*/ 22 w 111"/>
                      <a:gd name="T11" fmla="*/ 22 h 22"/>
                      <a:gd name="T12" fmla="*/ 35 w 111"/>
                      <a:gd name="T13" fmla="*/ 22 h 22"/>
                      <a:gd name="T14" fmla="*/ 47 w 111"/>
                      <a:gd name="T15" fmla="*/ 22 h 22"/>
                      <a:gd name="T16" fmla="*/ 61 w 111"/>
                      <a:gd name="T17" fmla="*/ 21 h 22"/>
                      <a:gd name="T18" fmla="*/ 75 w 111"/>
                      <a:gd name="T19" fmla="*/ 20 h 22"/>
                      <a:gd name="T20" fmla="*/ 87 w 111"/>
                      <a:gd name="T21" fmla="*/ 17 h 22"/>
                      <a:gd name="T22" fmla="*/ 97 w 111"/>
                      <a:gd name="T23" fmla="*/ 15 h 22"/>
                      <a:gd name="T24" fmla="*/ 105 w 111"/>
                      <a:gd name="T25" fmla="*/ 13 h 22"/>
                      <a:gd name="T26" fmla="*/ 111 w 111"/>
                      <a:gd name="T27" fmla="*/ 8 h 22"/>
                      <a:gd name="T28" fmla="*/ 110 w 111"/>
                      <a:gd name="T29" fmla="*/ 4 h 22"/>
                      <a:gd name="T30" fmla="*/ 105 w 111"/>
                      <a:gd name="T31" fmla="*/ 1 h 22"/>
                      <a:gd name="T32" fmla="*/ 97 w 111"/>
                      <a:gd name="T33" fmla="*/ 2 h 22"/>
                      <a:gd name="T34" fmla="*/ 89 w 111"/>
                      <a:gd name="T35" fmla="*/ 4 h 22"/>
                      <a:gd name="T36" fmla="*/ 80 w 111"/>
                      <a:gd name="T37" fmla="*/ 5 h 22"/>
                      <a:gd name="T38" fmla="*/ 68 w 111"/>
                      <a:gd name="T39" fmla="*/ 5 h 22"/>
                      <a:gd name="T40" fmla="*/ 57 w 111"/>
                      <a:gd name="T41" fmla="*/ 4 h 22"/>
                      <a:gd name="T42" fmla="*/ 45 w 111"/>
                      <a:gd name="T43" fmla="*/ 2 h 22"/>
                      <a:gd name="T44" fmla="*/ 34 w 111"/>
                      <a:gd name="T45" fmla="*/ 1 h 22"/>
                      <a:gd name="T46" fmla="*/ 24 w 111"/>
                      <a:gd name="T47" fmla="*/ 1 h 22"/>
                      <a:gd name="T48" fmla="*/ 16 w 111"/>
                      <a:gd name="T49" fmla="*/ 0 h 22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111"/>
                      <a:gd name="T76" fmla="*/ 0 h 22"/>
                      <a:gd name="T77" fmla="*/ 111 w 111"/>
                      <a:gd name="T78" fmla="*/ 22 h 22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111" h="22">
                        <a:moveTo>
                          <a:pt x="16" y="0"/>
                        </a:moveTo>
                        <a:lnTo>
                          <a:pt x="5" y="2"/>
                        </a:lnTo>
                        <a:lnTo>
                          <a:pt x="0" y="8"/>
                        </a:lnTo>
                        <a:lnTo>
                          <a:pt x="1" y="16"/>
                        </a:lnTo>
                        <a:lnTo>
                          <a:pt x="12" y="21"/>
                        </a:lnTo>
                        <a:lnTo>
                          <a:pt x="22" y="22"/>
                        </a:lnTo>
                        <a:lnTo>
                          <a:pt x="35" y="22"/>
                        </a:lnTo>
                        <a:lnTo>
                          <a:pt x="47" y="22"/>
                        </a:lnTo>
                        <a:lnTo>
                          <a:pt x="61" y="21"/>
                        </a:lnTo>
                        <a:lnTo>
                          <a:pt x="75" y="20"/>
                        </a:lnTo>
                        <a:lnTo>
                          <a:pt x="87" y="17"/>
                        </a:lnTo>
                        <a:lnTo>
                          <a:pt x="97" y="15"/>
                        </a:lnTo>
                        <a:lnTo>
                          <a:pt x="105" y="13"/>
                        </a:lnTo>
                        <a:lnTo>
                          <a:pt x="111" y="8"/>
                        </a:lnTo>
                        <a:lnTo>
                          <a:pt x="110" y="4"/>
                        </a:lnTo>
                        <a:lnTo>
                          <a:pt x="105" y="1"/>
                        </a:lnTo>
                        <a:lnTo>
                          <a:pt x="97" y="2"/>
                        </a:lnTo>
                        <a:lnTo>
                          <a:pt x="89" y="4"/>
                        </a:lnTo>
                        <a:lnTo>
                          <a:pt x="80" y="5"/>
                        </a:lnTo>
                        <a:lnTo>
                          <a:pt x="68" y="5"/>
                        </a:lnTo>
                        <a:lnTo>
                          <a:pt x="57" y="4"/>
                        </a:lnTo>
                        <a:lnTo>
                          <a:pt x="45" y="2"/>
                        </a:lnTo>
                        <a:lnTo>
                          <a:pt x="34" y="1"/>
                        </a:lnTo>
                        <a:lnTo>
                          <a:pt x="24" y="1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8" name="Freeform 465"/>
                  <p:cNvSpPr>
                    <a:spLocks/>
                  </p:cNvSpPr>
                  <p:nvPr/>
                </p:nvSpPr>
                <p:spPr bwMode="auto">
                  <a:xfrm>
                    <a:off x="3134" y="2475"/>
                    <a:ext cx="20" cy="53"/>
                  </a:xfrm>
                  <a:custGeom>
                    <a:avLst/>
                    <a:gdLst>
                      <a:gd name="T0" fmla="*/ 40 w 41"/>
                      <a:gd name="T1" fmla="*/ 94 h 106"/>
                      <a:gd name="T2" fmla="*/ 41 w 41"/>
                      <a:gd name="T3" fmla="*/ 75 h 106"/>
                      <a:gd name="T4" fmla="*/ 40 w 41"/>
                      <a:gd name="T5" fmla="*/ 50 h 106"/>
                      <a:gd name="T6" fmla="*/ 34 w 41"/>
                      <a:gd name="T7" fmla="*/ 26 h 106"/>
                      <a:gd name="T8" fmla="*/ 25 w 41"/>
                      <a:gd name="T9" fmla="*/ 7 h 106"/>
                      <a:gd name="T10" fmla="*/ 13 w 41"/>
                      <a:gd name="T11" fmla="*/ 0 h 106"/>
                      <a:gd name="T12" fmla="*/ 5 w 41"/>
                      <a:gd name="T13" fmla="*/ 3 h 106"/>
                      <a:gd name="T14" fmla="*/ 0 w 41"/>
                      <a:gd name="T15" fmla="*/ 11 h 106"/>
                      <a:gd name="T16" fmla="*/ 4 w 41"/>
                      <a:gd name="T17" fmla="*/ 20 h 106"/>
                      <a:gd name="T18" fmla="*/ 12 w 41"/>
                      <a:gd name="T19" fmla="*/ 31 h 106"/>
                      <a:gd name="T20" fmla="*/ 19 w 41"/>
                      <a:gd name="T21" fmla="*/ 48 h 106"/>
                      <a:gd name="T22" fmla="*/ 25 w 41"/>
                      <a:gd name="T23" fmla="*/ 68 h 106"/>
                      <a:gd name="T24" fmla="*/ 28 w 41"/>
                      <a:gd name="T25" fmla="*/ 95 h 106"/>
                      <a:gd name="T26" fmla="*/ 30 w 41"/>
                      <a:gd name="T27" fmla="*/ 103 h 106"/>
                      <a:gd name="T28" fmla="*/ 34 w 41"/>
                      <a:gd name="T29" fmla="*/ 106 h 106"/>
                      <a:gd name="T30" fmla="*/ 37 w 41"/>
                      <a:gd name="T31" fmla="*/ 104 h 106"/>
                      <a:gd name="T32" fmla="*/ 40 w 41"/>
                      <a:gd name="T33" fmla="*/ 94 h 10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1"/>
                      <a:gd name="T52" fmla="*/ 0 h 106"/>
                      <a:gd name="T53" fmla="*/ 41 w 41"/>
                      <a:gd name="T54" fmla="*/ 106 h 10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1" h="106">
                        <a:moveTo>
                          <a:pt x="40" y="94"/>
                        </a:moveTo>
                        <a:lnTo>
                          <a:pt x="41" y="75"/>
                        </a:lnTo>
                        <a:lnTo>
                          <a:pt x="40" y="50"/>
                        </a:lnTo>
                        <a:lnTo>
                          <a:pt x="34" y="26"/>
                        </a:lnTo>
                        <a:lnTo>
                          <a:pt x="25" y="7"/>
                        </a:lnTo>
                        <a:lnTo>
                          <a:pt x="13" y="0"/>
                        </a:lnTo>
                        <a:lnTo>
                          <a:pt x="5" y="3"/>
                        </a:lnTo>
                        <a:lnTo>
                          <a:pt x="0" y="11"/>
                        </a:lnTo>
                        <a:lnTo>
                          <a:pt x="4" y="20"/>
                        </a:lnTo>
                        <a:lnTo>
                          <a:pt x="12" y="31"/>
                        </a:lnTo>
                        <a:lnTo>
                          <a:pt x="19" y="48"/>
                        </a:lnTo>
                        <a:lnTo>
                          <a:pt x="25" y="68"/>
                        </a:lnTo>
                        <a:lnTo>
                          <a:pt x="28" y="95"/>
                        </a:lnTo>
                        <a:lnTo>
                          <a:pt x="30" y="103"/>
                        </a:lnTo>
                        <a:lnTo>
                          <a:pt x="34" y="106"/>
                        </a:lnTo>
                        <a:lnTo>
                          <a:pt x="37" y="104"/>
                        </a:lnTo>
                        <a:lnTo>
                          <a:pt x="40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39" name="Freeform 466"/>
                  <p:cNvSpPr>
                    <a:spLocks/>
                  </p:cNvSpPr>
                  <p:nvPr/>
                </p:nvSpPr>
                <p:spPr bwMode="auto">
                  <a:xfrm>
                    <a:off x="3204" y="2321"/>
                    <a:ext cx="43" cy="34"/>
                  </a:xfrm>
                  <a:custGeom>
                    <a:avLst/>
                    <a:gdLst>
                      <a:gd name="T0" fmla="*/ 85 w 86"/>
                      <a:gd name="T1" fmla="*/ 56 h 68"/>
                      <a:gd name="T2" fmla="*/ 81 w 86"/>
                      <a:gd name="T3" fmla="*/ 47 h 68"/>
                      <a:gd name="T4" fmla="*/ 74 w 86"/>
                      <a:gd name="T5" fmla="*/ 38 h 68"/>
                      <a:gd name="T6" fmla="*/ 66 w 86"/>
                      <a:gd name="T7" fmla="*/ 28 h 68"/>
                      <a:gd name="T8" fmla="*/ 58 w 86"/>
                      <a:gd name="T9" fmla="*/ 20 h 68"/>
                      <a:gd name="T10" fmla="*/ 48 w 86"/>
                      <a:gd name="T11" fmla="*/ 12 h 68"/>
                      <a:gd name="T12" fmla="*/ 39 w 86"/>
                      <a:gd name="T13" fmla="*/ 6 h 68"/>
                      <a:gd name="T14" fmla="*/ 30 w 86"/>
                      <a:gd name="T15" fmla="*/ 2 h 68"/>
                      <a:gd name="T16" fmla="*/ 22 w 86"/>
                      <a:gd name="T17" fmla="*/ 0 h 68"/>
                      <a:gd name="T18" fmla="*/ 9 w 86"/>
                      <a:gd name="T19" fmla="*/ 0 h 68"/>
                      <a:gd name="T20" fmla="*/ 2 w 86"/>
                      <a:gd name="T21" fmla="*/ 5 h 68"/>
                      <a:gd name="T22" fmla="*/ 0 w 86"/>
                      <a:gd name="T23" fmla="*/ 12 h 68"/>
                      <a:gd name="T24" fmla="*/ 6 w 86"/>
                      <a:gd name="T25" fmla="*/ 17 h 68"/>
                      <a:gd name="T26" fmla="*/ 11 w 86"/>
                      <a:gd name="T27" fmla="*/ 18 h 68"/>
                      <a:gd name="T28" fmla="*/ 20 w 86"/>
                      <a:gd name="T29" fmla="*/ 20 h 68"/>
                      <a:gd name="T30" fmla="*/ 26 w 86"/>
                      <a:gd name="T31" fmla="*/ 25 h 68"/>
                      <a:gd name="T32" fmla="*/ 36 w 86"/>
                      <a:gd name="T33" fmla="*/ 30 h 68"/>
                      <a:gd name="T34" fmla="*/ 45 w 86"/>
                      <a:gd name="T35" fmla="*/ 36 h 68"/>
                      <a:gd name="T36" fmla="*/ 55 w 86"/>
                      <a:gd name="T37" fmla="*/ 43 h 68"/>
                      <a:gd name="T38" fmla="*/ 66 w 86"/>
                      <a:gd name="T39" fmla="*/ 54 h 68"/>
                      <a:gd name="T40" fmla="*/ 76 w 86"/>
                      <a:gd name="T41" fmla="*/ 64 h 68"/>
                      <a:gd name="T42" fmla="*/ 81 w 86"/>
                      <a:gd name="T43" fmla="*/ 68 h 68"/>
                      <a:gd name="T44" fmla="*/ 85 w 86"/>
                      <a:gd name="T45" fmla="*/ 66 h 68"/>
                      <a:gd name="T46" fmla="*/ 86 w 86"/>
                      <a:gd name="T47" fmla="*/ 63 h 68"/>
                      <a:gd name="T48" fmla="*/ 85 w 86"/>
                      <a:gd name="T49" fmla="*/ 56 h 6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86"/>
                      <a:gd name="T76" fmla="*/ 0 h 68"/>
                      <a:gd name="T77" fmla="*/ 86 w 86"/>
                      <a:gd name="T78" fmla="*/ 68 h 6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86" h="68">
                        <a:moveTo>
                          <a:pt x="85" y="56"/>
                        </a:moveTo>
                        <a:lnTo>
                          <a:pt x="81" y="47"/>
                        </a:lnTo>
                        <a:lnTo>
                          <a:pt x="74" y="38"/>
                        </a:lnTo>
                        <a:lnTo>
                          <a:pt x="66" y="28"/>
                        </a:lnTo>
                        <a:lnTo>
                          <a:pt x="58" y="20"/>
                        </a:lnTo>
                        <a:lnTo>
                          <a:pt x="48" y="12"/>
                        </a:lnTo>
                        <a:lnTo>
                          <a:pt x="39" y="6"/>
                        </a:lnTo>
                        <a:lnTo>
                          <a:pt x="30" y="2"/>
                        </a:lnTo>
                        <a:lnTo>
                          <a:pt x="22" y="0"/>
                        </a:lnTo>
                        <a:lnTo>
                          <a:pt x="9" y="0"/>
                        </a:lnTo>
                        <a:lnTo>
                          <a:pt x="2" y="5"/>
                        </a:lnTo>
                        <a:lnTo>
                          <a:pt x="0" y="12"/>
                        </a:lnTo>
                        <a:lnTo>
                          <a:pt x="6" y="17"/>
                        </a:lnTo>
                        <a:lnTo>
                          <a:pt x="11" y="18"/>
                        </a:lnTo>
                        <a:lnTo>
                          <a:pt x="20" y="20"/>
                        </a:lnTo>
                        <a:lnTo>
                          <a:pt x="26" y="25"/>
                        </a:lnTo>
                        <a:lnTo>
                          <a:pt x="36" y="30"/>
                        </a:lnTo>
                        <a:lnTo>
                          <a:pt x="45" y="36"/>
                        </a:lnTo>
                        <a:lnTo>
                          <a:pt x="55" y="43"/>
                        </a:lnTo>
                        <a:lnTo>
                          <a:pt x="66" y="54"/>
                        </a:lnTo>
                        <a:lnTo>
                          <a:pt x="76" y="64"/>
                        </a:lnTo>
                        <a:lnTo>
                          <a:pt x="81" y="68"/>
                        </a:lnTo>
                        <a:lnTo>
                          <a:pt x="85" y="66"/>
                        </a:lnTo>
                        <a:lnTo>
                          <a:pt x="86" y="63"/>
                        </a:lnTo>
                        <a:lnTo>
                          <a:pt x="85" y="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0" name="Freeform 467"/>
                  <p:cNvSpPr>
                    <a:spLocks/>
                  </p:cNvSpPr>
                  <p:nvPr/>
                </p:nvSpPr>
                <p:spPr bwMode="auto">
                  <a:xfrm>
                    <a:off x="3201" y="2267"/>
                    <a:ext cx="25" cy="37"/>
                  </a:xfrm>
                  <a:custGeom>
                    <a:avLst/>
                    <a:gdLst>
                      <a:gd name="T0" fmla="*/ 42 w 50"/>
                      <a:gd name="T1" fmla="*/ 3 h 75"/>
                      <a:gd name="T2" fmla="*/ 38 w 50"/>
                      <a:gd name="T3" fmla="*/ 11 h 75"/>
                      <a:gd name="T4" fmla="*/ 34 w 50"/>
                      <a:gd name="T5" fmla="*/ 19 h 75"/>
                      <a:gd name="T6" fmla="*/ 29 w 50"/>
                      <a:gd name="T7" fmla="*/ 27 h 75"/>
                      <a:gd name="T8" fmla="*/ 24 w 50"/>
                      <a:gd name="T9" fmla="*/ 35 h 75"/>
                      <a:gd name="T10" fmla="*/ 20 w 50"/>
                      <a:gd name="T11" fmla="*/ 42 h 75"/>
                      <a:gd name="T12" fmla="*/ 14 w 50"/>
                      <a:gd name="T13" fmla="*/ 49 h 75"/>
                      <a:gd name="T14" fmla="*/ 7 w 50"/>
                      <a:gd name="T15" fmla="*/ 56 h 75"/>
                      <a:gd name="T16" fmla="*/ 1 w 50"/>
                      <a:gd name="T17" fmla="*/ 62 h 75"/>
                      <a:gd name="T18" fmla="*/ 0 w 50"/>
                      <a:gd name="T19" fmla="*/ 65 h 75"/>
                      <a:gd name="T20" fmla="*/ 0 w 50"/>
                      <a:gd name="T21" fmla="*/ 68 h 75"/>
                      <a:gd name="T22" fmla="*/ 0 w 50"/>
                      <a:gd name="T23" fmla="*/ 72 h 75"/>
                      <a:gd name="T24" fmla="*/ 1 w 50"/>
                      <a:gd name="T25" fmla="*/ 74 h 75"/>
                      <a:gd name="T26" fmla="*/ 4 w 50"/>
                      <a:gd name="T27" fmla="*/ 75 h 75"/>
                      <a:gd name="T28" fmla="*/ 7 w 50"/>
                      <a:gd name="T29" fmla="*/ 75 h 75"/>
                      <a:gd name="T30" fmla="*/ 11 w 50"/>
                      <a:gd name="T31" fmla="*/ 75 h 75"/>
                      <a:gd name="T32" fmla="*/ 13 w 50"/>
                      <a:gd name="T33" fmla="*/ 74 h 75"/>
                      <a:gd name="T34" fmla="*/ 21 w 50"/>
                      <a:gd name="T35" fmla="*/ 67 h 75"/>
                      <a:gd name="T36" fmla="*/ 28 w 50"/>
                      <a:gd name="T37" fmla="*/ 60 h 75"/>
                      <a:gd name="T38" fmla="*/ 34 w 50"/>
                      <a:gd name="T39" fmla="*/ 51 h 75"/>
                      <a:gd name="T40" fmla="*/ 38 w 50"/>
                      <a:gd name="T41" fmla="*/ 43 h 75"/>
                      <a:gd name="T42" fmla="*/ 43 w 50"/>
                      <a:gd name="T43" fmla="*/ 34 h 75"/>
                      <a:gd name="T44" fmla="*/ 45 w 50"/>
                      <a:gd name="T45" fmla="*/ 24 h 75"/>
                      <a:gd name="T46" fmla="*/ 49 w 50"/>
                      <a:gd name="T47" fmla="*/ 15 h 75"/>
                      <a:gd name="T48" fmla="*/ 50 w 50"/>
                      <a:gd name="T49" fmla="*/ 5 h 75"/>
                      <a:gd name="T50" fmla="*/ 50 w 50"/>
                      <a:gd name="T51" fmla="*/ 4 h 75"/>
                      <a:gd name="T52" fmla="*/ 50 w 50"/>
                      <a:gd name="T53" fmla="*/ 3 h 75"/>
                      <a:gd name="T54" fmla="*/ 49 w 50"/>
                      <a:gd name="T55" fmla="*/ 0 h 75"/>
                      <a:gd name="T56" fmla="*/ 47 w 50"/>
                      <a:gd name="T57" fmla="*/ 0 h 75"/>
                      <a:gd name="T58" fmla="*/ 46 w 50"/>
                      <a:gd name="T59" fmla="*/ 0 h 75"/>
                      <a:gd name="T60" fmla="*/ 44 w 50"/>
                      <a:gd name="T61" fmla="*/ 0 h 75"/>
                      <a:gd name="T62" fmla="*/ 43 w 50"/>
                      <a:gd name="T63" fmla="*/ 1 h 75"/>
                      <a:gd name="T64" fmla="*/ 42 w 50"/>
                      <a:gd name="T65" fmla="*/ 3 h 75"/>
                      <a:gd name="T66" fmla="*/ 42 w 50"/>
                      <a:gd name="T67" fmla="*/ 3 h 7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0"/>
                      <a:gd name="T103" fmla="*/ 0 h 75"/>
                      <a:gd name="T104" fmla="*/ 50 w 50"/>
                      <a:gd name="T105" fmla="*/ 75 h 7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0" h="75">
                        <a:moveTo>
                          <a:pt x="42" y="3"/>
                        </a:moveTo>
                        <a:lnTo>
                          <a:pt x="38" y="11"/>
                        </a:lnTo>
                        <a:lnTo>
                          <a:pt x="34" y="19"/>
                        </a:lnTo>
                        <a:lnTo>
                          <a:pt x="29" y="27"/>
                        </a:lnTo>
                        <a:lnTo>
                          <a:pt x="24" y="35"/>
                        </a:lnTo>
                        <a:lnTo>
                          <a:pt x="20" y="42"/>
                        </a:lnTo>
                        <a:lnTo>
                          <a:pt x="14" y="49"/>
                        </a:lnTo>
                        <a:lnTo>
                          <a:pt x="7" y="56"/>
                        </a:lnTo>
                        <a:lnTo>
                          <a:pt x="1" y="62"/>
                        </a:lnTo>
                        <a:lnTo>
                          <a:pt x="0" y="65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1" y="74"/>
                        </a:lnTo>
                        <a:lnTo>
                          <a:pt x="4" y="75"/>
                        </a:lnTo>
                        <a:lnTo>
                          <a:pt x="7" y="75"/>
                        </a:lnTo>
                        <a:lnTo>
                          <a:pt x="11" y="75"/>
                        </a:lnTo>
                        <a:lnTo>
                          <a:pt x="13" y="74"/>
                        </a:lnTo>
                        <a:lnTo>
                          <a:pt x="21" y="67"/>
                        </a:lnTo>
                        <a:lnTo>
                          <a:pt x="28" y="60"/>
                        </a:lnTo>
                        <a:lnTo>
                          <a:pt x="34" y="51"/>
                        </a:lnTo>
                        <a:lnTo>
                          <a:pt x="38" y="43"/>
                        </a:lnTo>
                        <a:lnTo>
                          <a:pt x="43" y="34"/>
                        </a:lnTo>
                        <a:lnTo>
                          <a:pt x="45" y="24"/>
                        </a:lnTo>
                        <a:lnTo>
                          <a:pt x="49" y="15"/>
                        </a:lnTo>
                        <a:lnTo>
                          <a:pt x="50" y="5"/>
                        </a:lnTo>
                        <a:lnTo>
                          <a:pt x="50" y="4"/>
                        </a:lnTo>
                        <a:lnTo>
                          <a:pt x="50" y="3"/>
                        </a:lnTo>
                        <a:lnTo>
                          <a:pt x="49" y="0"/>
                        </a:lnTo>
                        <a:lnTo>
                          <a:pt x="47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3" y="1"/>
                        </a:lnTo>
                        <a:lnTo>
                          <a:pt x="42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1" name="Freeform 468"/>
                  <p:cNvSpPr>
                    <a:spLocks/>
                  </p:cNvSpPr>
                  <p:nvPr/>
                </p:nvSpPr>
                <p:spPr bwMode="auto">
                  <a:xfrm>
                    <a:off x="3077" y="2357"/>
                    <a:ext cx="170" cy="58"/>
                  </a:xfrm>
                  <a:custGeom>
                    <a:avLst/>
                    <a:gdLst>
                      <a:gd name="T0" fmla="*/ 310 w 341"/>
                      <a:gd name="T1" fmla="*/ 94 h 115"/>
                      <a:gd name="T2" fmla="*/ 290 w 341"/>
                      <a:gd name="T3" fmla="*/ 88 h 115"/>
                      <a:gd name="T4" fmla="*/ 262 w 341"/>
                      <a:gd name="T5" fmla="*/ 84 h 115"/>
                      <a:gd name="T6" fmla="*/ 232 w 341"/>
                      <a:gd name="T7" fmla="*/ 81 h 115"/>
                      <a:gd name="T8" fmla="*/ 200 w 341"/>
                      <a:gd name="T9" fmla="*/ 80 h 115"/>
                      <a:gd name="T10" fmla="*/ 171 w 341"/>
                      <a:gd name="T11" fmla="*/ 80 h 115"/>
                      <a:gd name="T12" fmla="*/ 144 w 341"/>
                      <a:gd name="T13" fmla="*/ 81 h 115"/>
                      <a:gd name="T14" fmla="*/ 126 w 341"/>
                      <a:gd name="T15" fmla="*/ 85 h 115"/>
                      <a:gd name="T16" fmla="*/ 111 w 341"/>
                      <a:gd name="T17" fmla="*/ 75 h 115"/>
                      <a:gd name="T18" fmla="*/ 88 w 341"/>
                      <a:gd name="T19" fmla="*/ 50 h 115"/>
                      <a:gd name="T20" fmla="*/ 60 w 341"/>
                      <a:gd name="T21" fmla="*/ 26 h 115"/>
                      <a:gd name="T22" fmla="*/ 28 w 341"/>
                      <a:gd name="T23" fmla="*/ 7 h 115"/>
                      <a:gd name="T24" fmla="*/ 4 w 341"/>
                      <a:gd name="T25" fmla="*/ 0 h 115"/>
                      <a:gd name="T26" fmla="*/ 2 w 341"/>
                      <a:gd name="T27" fmla="*/ 5 h 115"/>
                      <a:gd name="T28" fmla="*/ 15 w 341"/>
                      <a:gd name="T29" fmla="*/ 12 h 115"/>
                      <a:gd name="T30" fmla="*/ 37 w 341"/>
                      <a:gd name="T31" fmla="*/ 27 h 115"/>
                      <a:gd name="T32" fmla="*/ 64 w 341"/>
                      <a:gd name="T33" fmla="*/ 50 h 115"/>
                      <a:gd name="T34" fmla="*/ 87 w 341"/>
                      <a:gd name="T35" fmla="*/ 76 h 115"/>
                      <a:gd name="T36" fmla="*/ 98 w 341"/>
                      <a:gd name="T37" fmla="*/ 96 h 115"/>
                      <a:gd name="T38" fmla="*/ 105 w 341"/>
                      <a:gd name="T39" fmla="*/ 105 h 115"/>
                      <a:gd name="T40" fmla="*/ 114 w 341"/>
                      <a:gd name="T41" fmla="*/ 110 h 115"/>
                      <a:gd name="T42" fmla="*/ 127 w 341"/>
                      <a:gd name="T43" fmla="*/ 110 h 115"/>
                      <a:gd name="T44" fmla="*/ 141 w 341"/>
                      <a:gd name="T45" fmla="*/ 105 h 115"/>
                      <a:gd name="T46" fmla="*/ 158 w 341"/>
                      <a:gd name="T47" fmla="*/ 103 h 115"/>
                      <a:gd name="T48" fmla="*/ 184 w 341"/>
                      <a:gd name="T49" fmla="*/ 102 h 115"/>
                      <a:gd name="T50" fmla="*/ 213 w 341"/>
                      <a:gd name="T51" fmla="*/ 102 h 115"/>
                      <a:gd name="T52" fmla="*/ 245 w 341"/>
                      <a:gd name="T53" fmla="*/ 103 h 115"/>
                      <a:gd name="T54" fmla="*/ 275 w 341"/>
                      <a:gd name="T55" fmla="*/ 105 h 115"/>
                      <a:gd name="T56" fmla="*/ 300 w 341"/>
                      <a:gd name="T57" fmla="*/ 107 h 115"/>
                      <a:gd name="T58" fmla="*/ 317 w 341"/>
                      <a:gd name="T59" fmla="*/ 111 h 115"/>
                      <a:gd name="T60" fmla="*/ 337 w 341"/>
                      <a:gd name="T61" fmla="*/ 115 h 115"/>
                      <a:gd name="T62" fmla="*/ 337 w 341"/>
                      <a:gd name="T63" fmla="*/ 107 h 11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1"/>
                      <a:gd name="T97" fmla="*/ 0 h 115"/>
                      <a:gd name="T98" fmla="*/ 341 w 341"/>
                      <a:gd name="T99" fmla="*/ 115 h 11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1" h="115">
                        <a:moveTo>
                          <a:pt x="318" y="97"/>
                        </a:moveTo>
                        <a:lnTo>
                          <a:pt x="310" y="94"/>
                        </a:lnTo>
                        <a:lnTo>
                          <a:pt x="301" y="91"/>
                        </a:lnTo>
                        <a:lnTo>
                          <a:pt x="290" y="88"/>
                        </a:lnTo>
                        <a:lnTo>
                          <a:pt x="277" y="85"/>
                        </a:lnTo>
                        <a:lnTo>
                          <a:pt x="262" y="84"/>
                        </a:lnTo>
                        <a:lnTo>
                          <a:pt x="247" y="82"/>
                        </a:lnTo>
                        <a:lnTo>
                          <a:pt x="232" y="81"/>
                        </a:lnTo>
                        <a:lnTo>
                          <a:pt x="216" y="80"/>
                        </a:lnTo>
                        <a:lnTo>
                          <a:pt x="200" y="80"/>
                        </a:lnTo>
                        <a:lnTo>
                          <a:pt x="185" y="79"/>
                        </a:lnTo>
                        <a:lnTo>
                          <a:pt x="171" y="80"/>
                        </a:lnTo>
                        <a:lnTo>
                          <a:pt x="157" y="80"/>
                        </a:lnTo>
                        <a:lnTo>
                          <a:pt x="144" y="81"/>
                        </a:lnTo>
                        <a:lnTo>
                          <a:pt x="134" y="83"/>
                        </a:lnTo>
                        <a:lnTo>
                          <a:pt x="126" y="85"/>
                        </a:lnTo>
                        <a:lnTo>
                          <a:pt x="120" y="88"/>
                        </a:lnTo>
                        <a:lnTo>
                          <a:pt x="111" y="75"/>
                        </a:lnTo>
                        <a:lnTo>
                          <a:pt x="101" y="62"/>
                        </a:lnTo>
                        <a:lnTo>
                          <a:pt x="88" y="50"/>
                        </a:lnTo>
                        <a:lnTo>
                          <a:pt x="75" y="37"/>
                        </a:lnTo>
                        <a:lnTo>
                          <a:pt x="60" y="26"/>
                        </a:lnTo>
                        <a:lnTo>
                          <a:pt x="44" y="16"/>
                        </a:lnTo>
                        <a:lnTo>
                          <a:pt x="28" y="7"/>
                        </a:lnTo>
                        <a:lnTo>
                          <a:pt x="11" y="1"/>
                        </a:lnTo>
                        <a:lnTo>
                          <a:pt x="4" y="0"/>
                        </a:lnTo>
                        <a:lnTo>
                          <a:pt x="0" y="1"/>
                        </a:lnTo>
                        <a:lnTo>
                          <a:pt x="2" y="5"/>
                        </a:lnTo>
                        <a:lnTo>
                          <a:pt x="8" y="8"/>
                        </a:lnTo>
                        <a:lnTo>
                          <a:pt x="15" y="12"/>
                        </a:lnTo>
                        <a:lnTo>
                          <a:pt x="25" y="17"/>
                        </a:lnTo>
                        <a:lnTo>
                          <a:pt x="37" y="27"/>
                        </a:lnTo>
                        <a:lnTo>
                          <a:pt x="50" y="37"/>
                        </a:lnTo>
                        <a:lnTo>
                          <a:pt x="64" y="50"/>
                        </a:lnTo>
                        <a:lnTo>
                          <a:pt x="76" y="62"/>
                        </a:lnTo>
                        <a:lnTo>
                          <a:pt x="87" y="76"/>
                        </a:lnTo>
                        <a:lnTo>
                          <a:pt x="95" y="90"/>
                        </a:lnTo>
                        <a:lnTo>
                          <a:pt x="98" y="96"/>
                        </a:lnTo>
                        <a:lnTo>
                          <a:pt x="102" y="100"/>
                        </a:lnTo>
                        <a:lnTo>
                          <a:pt x="105" y="105"/>
                        </a:lnTo>
                        <a:lnTo>
                          <a:pt x="110" y="108"/>
                        </a:lnTo>
                        <a:lnTo>
                          <a:pt x="114" y="110"/>
                        </a:lnTo>
                        <a:lnTo>
                          <a:pt x="120" y="111"/>
                        </a:lnTo>
                        <a:lnTo>
                          <a:pt x="127" y="110"/>
                        </a:lnTo>
                        <a:lnTo>
                          <a:pt x="135" y="106"/>
                        </a:lnTo>
                        <a:lnTo>
                          <a:pt x="141" y="105"/>
                        </a:lnTo>
                        <a:lnTo>
                          <a:pt x="149" y="104"/>
                        </a:lnTo>
                        <a:lnTo>
                          <a:pt x="158" y="103"/>
                        </a:lnTo>
                        <a:lnTo>
                          <a:pt x="171" y="102"/>
                        </a:lnTo>
                        <a:lnTo>
                          <a:pt x="184" y="102"/>
                        </a:lnTo>
                        <a:lnTo>
                          <a:pt x="199" y="102"/>
                        </a:lnTo>
                        <a:lnTo>
                          <a:pt x="213" y="102"/>
                        </a:lnTo>
                        <a:lnTo>
                          <a:pt x="230" y="102"/>
                        </a:lnTo>
                        <a:lnTo>
                          <a:pt x="245" y="103"/>
                        </a:lnTo>
                        <a:lnTo>
                          <a:pt x="260" y="104"/>
                        </a:lnTo>
                        <a:lnTo>
                          <a:pt x="275" y="105"/>
                        </a:lnTo>
                        <a:lnTo>
                          <a:pt x="287" y="106"/>
                        </a:lnTo>
                        <a:lnTo>
                          <a:pt x="300" y="107"/>
                        </a:lnTo>
                        <a:lnTo>
                          <a:pt x="309" y="108"/>
                        </a:lnTo>
                        <a:lnTo>
                          <a:pt x="317" y="111"/>
                        </a:lnTo>
                        <a:lnTo>
                          <a:pt x="323" y="112"/>
                        </a:lnTo>
                        <a:lnTo>
                          <a:pt x="337" y="115"/>
                        </a:lnTo>
                        <a:lnTo>
                          <a:pt x="341" y="114"/>
                        </a:lnTo>
                        <a:lnTo>
                          <a:pt x="337" y="107"/>
                        </a:lnTo>
                        <a:lnTo>
                          <a:pt x="318" y="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2" name="Freeform 469"/>
                  <p:cNvSpPr>
                    <a:spLocks/>
                  </p:cNvSpPr>
                  <p:nvPr/>
                </p:nvSpPr>
                <p:spPr bwMode="auto">
                  <a:xfrm>
                    <a:off x="3105" y="2347"/>
                    <a:ext cx="116" cy="48"/>
                  </a:xfrm>
                  <a:custGeom>
                    <a:avLst/>
                    <a:gdLst>
                      <a:gd name="T0" fmla="*/ 222 w 231"/>
                      <a:gd name="T1" fmla="*/ 89 h 97"/>
                      <a:gd name="T2" fmla="*/ 214 w 231"/>
                      <a:gd name="T3" fmla="*/ 85 h 97"/>
                      <a:gd name="T4" fmla="*/ 204 w 231"/>
                      <a:gd name="T5" fmla="*/ 76 h 97"/>
                      <a:gd name="T6" fmla="*/ 191 w 231"/>
                      <a:gd name="T7" fmla="*/ 66 h 97"/>
                      <a:gd name="T8" fmla="*/ 177 w 231"/>
                      <a:gd name="T9" fmla="*/ 55 h 97"/>
                      <a:gd name="T10" fmla="*/ 163 w 231"/>
                      <a:gd name="T11" fmla="*/ 42 h 97"/>
                      <a:gd name="T12" fmla="*/ 151 w 231"/>
                      <a:gd name="T13" fmla="*/ 30 h 97"/>
                      <a:gd name="T14" fmla="*/ 139 w 231"/>
                      <a:gd name="T15" fmla="*/ 19 h 97"/>
                      <a:gd name="T16" fmla="*/ 131 w 231"/>
                      <a:gd name="T17" fmla="*/ 10 h 97"/>
                      <a:gd name="T18" fmla="*/ 125 w 231"/>
                      <a:gd name="T19" fmla="*/ 4 h 97"/>
                      <a:gd name="T20" fmla="*/ 118 w 231"/>
                      <a:gd name="T21" fmla="*/ 0 h 97"/>
                      <a:gd name="T22" fmla="*/ 110 w 231"/>
                      <a:gd name="T23" fmla="*/ 2 h 97"/>
                      <a:gd name="T24" fmla="*/ 101 w 231"/>
                      <a:gd name="T25" fmla="*/ 5 h 97"/>
                      <a:gd name="T26" fmla="*/ 93 w 231"/>
                      <a:gd name="T27" fmla="*/ 7 h 97"/>
                      <a:gd name="T28" fmla="*/ 83 w 231"/>
                      <a:gd name="T29" fmla="*/ 10 h 97"/>
                      <a:gd name="T30" fmla="*/ 70 w 231"/>
                      <a:gd name="T31" fmla="*/ 11 h 97"/>
                      <a:gd name="T32" fmla="*/ 57 w 231"/>
                      <a:gd name="T33" fmla="*/ 12 h 97"/>
                      <a:gd name="T34" fmla="*/ 44 w 231"/>
                      <a:gd name="T35" fmla="*/ 13 h 97"/>
                      <a:gd name="T36" fmla="*/ 31 w 231"/>
                      <a:gd name="T37" fmla="*/ 14 h 97"/>
                      <a:gd name="T38" fmla="*/ 21 w 231"/>
                      <a:gd name="T39" fmla="*/ 14 h 97"/>
                      <a:gd name="T40" fmla="*/ 12 w 231"/>
                      <a:gd name="T41" fmla="*/ 15 h 97"/>
                      <a:gd name="T42" fmla="*/ 3 w 231"/>
                      <a:gd name="T43" fmla="*/ 19 h 97"/>
                      <a:gd name="T44" fmla="*/ 0 w 231"/>
                      <a:gd name="T45" fmla="*/ 25 h 97"/>
                      <a:gd name="T46" fmla="*/ 1 w 231"/>
                      <a:gd name="T47" fmla="*/ 30 h 97"/>
                      <a:gd name="T48" fmla="*/ 10 w 231"/>
                      <a:gd name="T49" fmla="*/ 33 h 97"/>
                      <a:gd name="T50" fmla="*/ 19 w 231"/>
                      <a:gd name="T51" fmla="*/ 33 h 97"/>
                      <a:gd name="T52" fmla="*/ 34 w 231"/>
                      <a:gd name="T53" fmla="*/ 32 h 97"/>
                      <a:gd name="T54" fmla="*/ 51 w 231"/>
                      <a:gd name="T55" fmla="*/ 32 h 97"/>
                      <a:gd name="T56" fmla="*/ 68 w 231"/>
                      <a:gd name="T57" fmla="*/ 29 h 97"/>
                      <a:gd name="T58" fmla="*/ 84 w 231"/>
                      <a:gd name="T59" fmla="*/ 28 h 97"/>
                      <a:gd name="T60" fmla="*/ 99 w 231"/>
                      <a:gd name="T61" fmla="*/ 27 h 97"/>
                      <a:gd name="T62" fmla="*/ 108 w 231"/>
                      <a:gd name="T63" fmla="*/ 26 h 97"/>
                      <a:gd name="T64" fmla="*/ 112 w 231"/>
                      <a:gd name="T65" fmla="*/ 26 h 97"/>
                      <a:gd name="T66" fmla="*/ 124 w 231"/>
                      <a:gd name="T67" fmla="*/ 38 h 97"/>
                      <a:gd name="T68" fmla="*/ 138 w 231"/>
                      <a:gd name="T69" fmla="*/ 50 h 97"/>
                      <a:gd name="T70" fmla="*/ 154 w 231"/>
                      <a:gd name="T71" fmla="*/ 61 h 97"/>
                      <a:gd name="T72" fmla="*/ 170 w 231"/>
                      <a:gd name="T73" fmla="*/ 72 h 97"/>
                      <a:gd name="T74" fmla="*/ 186 w 231"/>
                      <a:gd name="T75" fmla="*/ 81 h 97"/>
                      <a:gd name="T76" fmla="*/ 200 w 231"/>
                      <a:gd name="T77" fmla="*/ 88 h 97"/>
                      <a:gd name="T78" fmla="*/ 211 w 231"/>
                      <a:gd name="T79" fmla="*/ 94 h 97"/>
                      <a:gd name="T80" fmla="*/ 218 w 231"/>
                      <a:gd name="T81" fmla="*/ 96 h 97"/>
                      <a:gd name="T82" fmla="*/ 227 w 231"/>
                      <a:gd name="T83" fmla="*/ 97 h 97"/>
                      <a:gd name="T84" fmla="*/ 231 w 231"/>
                      <a:gd name="T85" fmla="*/ 96 h 97"/>
                      <a:gd name="T86" fmla="*/ 230 w 231"/>
                      <a:gd name="T87" fmla="*/ 94 h 97"/>
                      <a:gd name="T88" fmla="*/ 222 w 231"/>
                      <a:gd name="T89" fmla="*/ 89 h 9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31"/>
                      <a:gd name="T136" fmla="*/ 0 h 97"/>
                      <a:gd name="T137" fmla="*/ 231 w 231"/>
                      <a:gd name="T138" fmla="*/ 97 h 9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31" h="97">
                        <a:moveTo>
                          <a:pt x="222" y="89"/>
                        </a:moveTo>
                        <a:lnTo>
                          <a:pt x="214" y="85"/>
                        </a:lnTo>
                        <a:lnTo>
                          <a:pt x="204" y="76"/>
                        </a:lnTo>
                        <a:lnTo>
                          <a:pt x="191" y="66"/>
                        </a:lnTo>
                        <a:lnTo>
                          <a:pt x="177" y="55"/>
                        </a:lnTo>
                        <a:lnTo>
                          <a:pt x="163" y="42"/>
                        </a:lnTo>
                        <a:lnTo>
                          <a:pt x="151" y="30"/>
                        </a:lnTo>
                        <a:lnTo>
                          <a:pt x="139" y="19"/>
                        </a:lnTo>
                        <a:lnTo>
                          <a:pt x="131" y="10"/>
                        </a:lnTo>
                        <a:lnTo>
                          <a:pt x="125" y="4"/>
                        </a:lnTo>
                        <a:lnTo>
                          <a:pt x="118" y="0"/>
                        </a:lnTo>
                        <a:lnTo>
                          <a:pt x="110" y="2"/>
                        </a:lnTo>
                        <a:lnTo>
                          <a:pt x="101" y="5"/>
                        </a:lnTo>
                        <a:lnTo>
                          <a:pt x="93" y="7"/>
                        </a:lnTo>
                        <a:lnTo>
                          <a:pt x="83" y="10"/>
                        </a:lnTo>
                        <a:lnTo>
                          <a:pt x="70" y="11"/>
                        </a:lnTo>
                        <a:lnTo>
                          <a:pt x="57" y="12"/>
                        </a:lnTo>
                        <a:lnTo>
                          <a:pt x="44" y="13"/>
                        </a:lnTo>
                        <a:lnTo>
                          <a:pt x="31" y="14"/>
                        </a:lnTo>
                        <a:lnTo>
                          <a:pt x="21" y="14"/>
                        </a:lnTo>
                        <a:lnTo>
                          <a:pt x="12" y="15"/>
                        </a:lnTo>
                        <a:lnTo>
                          <a:pt x="3" y="19"/>
                        </a:lnTo>
                        <a:lnTo>
                          <a:pt x="0" y="25"/>
                        </a:lnTo>
                        <a:lnTo>
                          <a:pt x="1" y="30"/>
                        </a:lnTo>
                        <a:lnTo>
                          <a:pt x="10" y="33"/>
                        </a:lnTo>
                        <a:lnTo>
                          <a:pt x="19" y="33"/>
                        </a:lnTo>
                        <a:lnTo>
                          <a:pt x="34" y="32"/>
                        </a:lnTo>
                        <a:lnTo>
                          <a:pt x="51" y="32"/>
                        </a:lnTo>
                        <a:lnTo>
                          <a:pt x="68" y="29"/>
                        </a:lnTo>
                        <a:lnTo>
                          <a:pt x="84" y="28"/>
                        </a:lnTo>
                        <a:lnTo>
                          <a:pt x="99" y="27"/>
                        </a:lnTo>
                        <a:lnTo>
                          <a:pt x="108" y="26"/>
                        </a:lnTo>
                        <a:lnTo>
                          <a:pt x="112" y="26"/>
                        </a:lnTo>
                        <a:lnTo>
                          <a:pt x="124" y="38"/>
                        </a:lnTo>
                        <a:lnTo>
                          <a:pt x="138" y="50"/>
                        </a:lnTo>
                        <a:lnTo>
                          <a:pt x="154" y="61"/>
                        </a:lnTo>
                        <a:lnTo>
                          <a:pt x="170" y="72"/>
                        </a:lnTo>
                        <a:lnTo>
                          <a:pt x="186" y="81"/>
                        </a:lnTo>
                        <a:lnTo>
                          <a:pt x="200" y="88"/>
                        </a:lnTo>
                        <a:lnTo>
                          <a:pt x="211" y="94"/>
                        </a:lnTo>
                        <a:lnTo>
                          <a:pt x="218" y="96"/>
                        </a:lnTo>
                        <a:lnTo>
                          <a:pt x="227" y="97"/>
                        </a:lnTo>
                        <a:lnTo>
                          <a:pt x="231" y="96"/>
                        </a:lnTo>
                        <a:lnTo>
                          <a:pt x="230" y="94"/>
                        </a:lnTo>
                        <a:lnTo>
                          <a:pt x="222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3" name="Freeform 470"/>
                  <p:cNvSpPr>
                    <a:spLocks/>
                  </p:cNvSpPr>
                  <p:nvPr/>
                </p:nvSpPr>
                <p:spPr bwMode="auto">
                  <a:xfrm>
                    <a:off x="3048" y="2382"/>
                    <a:ext cx="53" cy="151"/>
                  </a:xfrm>
                  <a:custGeom>
                    <a:avLst/>
                    <a:gdLst>
                      <a:gd name="T0" fmla="*/ 91 w 106"/>
                      <a:gd name="T1" fmla="*/ 119 h 301"/>
                      <a:gd name="T2" fmla="*/ 86 w 106"/>
                      <a:gd name="T3" fmla="*/ 113 h 301"/>
                      <a:gd name="T4" fmla="*/ 77 w 106"/>
                      <a:gd name="T5" fmla="*/ 101 h 301"/>
                      <a:gd name="T6" fmla="*/ 66 w 106"/>
                      <a:gd name="T7" fmla="*/ 86 h 301"/>
                      <a:gd name="T8" fmla="*/ 53 w 106"/>
                      <a:gd name="T9" fmla="*/ 68 h 301"/>
                      <a:gd name="T10" fmla="*/ 40 w 106"/>
                      <a:gd name="T11" fmla="*/ 49 h 301"/>
                      <a:gd name="T12" fmla="*/ 29 w 106"/>
                      <a:gd name="T13" fmla="*/ 32 h 301"/>
                      <a:gd name="T14" fmla="*/ 21 w 106"/>
                      <a:gd name="T15" fmla="*/ 18 h 301"/>
                      <a:gd name="T16" fmla="*/ 15 w 106"/>
                      <a:gd name="T17" fmla="*/ 9 h 301"/>
                      <a:gd name="T18" fmla="*/ 8 w 106"/>
                      <a:gd name="T19" fmla="*/ 1 h 301"/>
                      <a:gd name="T20" fmla="*/ 2 w 106"/>
                      <a:gd name="T21" fmla="*/ 0 h 301"/>
                      <a:gd name="T22" fmla="*/ 0 w 106"/>
                      <a:gd name="T23" fmla="*/ 6 h 301"/>
                      <a:gd name="T24" fmla="*/ 2 w 106"/>
                      <a:gd name="T25" fmla="*/ 16 h 301"/>
                      <a:gd name="T26" fmla="*/ 7 w 106"/>
                      <a:gd name="T27" fmla="*/ 26 h 301"/>
                      <a:gd name="T28" fmla="*/ 17 w 106"/>
                      <a:gd name="T29" fmla="*/ 41 h 301"/>
                      <a:gd name="T30" fmla="*/ 29 w 106"/>
                      <a:gd name="T31" fmla="*/ 60 h 301"/>
                      <a:gd name="T32" fmla="*/ 43 w 106"/>
                      <a:gd name="T33" fmla="*/ 81 h 301"/>
                      <a:gd name="T34" fmla="*/ 56 w 106"/>
                      <a:gd name="T35" fmla="*/ 100 h 301"/>
                      <a:gd name="T36" fmla="*/ 69 w 106"/>
                      <a:gd name="T37" fmla="*/ 119 h 301"/>
                      <a:gd name="T38" fmla="*/ 78 w 106"/>
                      <a:gd name="T39" fmla="*/ 132 h 301"/>
                      <a:gd name="T40" fmla="*/ 84 w 106"/>
                      <a:gd name="T41" fmla="*/ 140 h 301"/>
                      <a:gd name="T42" fmla="*/ 74 w 106"/>
                      <a:gd name="T43" fmla="*/ 175 h 301"/>
                      <a:gd name="T44" fmla="*/ 68 w 106"/>
                      <a:gd name="T45" fmla="*/ 218 h 301"/>
                      <a:gd name="T46" fmla="*/ 67 w 106"/>
                      <a:gd name="T47" fmla="*/ 259 h 301"/>
                      <a:gd name="T48" fmla="*/ 69 w 106"/>
                      <a:gd name="T49" fmla="*/ 295 h 301"/>
                      <a:gd name="T50" fmla="*/ 71 w 106"/>
                      <a:gd name="T51" fmla="*/ 300 h 301"/>
                      <a:gd name="T52" fmla="*/ 75 w 106"/>
                      <a:gd name="T53" fmla="*/ 301 h 301"/>
                      <a:gd name="T54" fmla="*/ 77 w 106"/>
                      <a:gd name="T55" fmla="*/ 297 h 301"/>
                      <a:gd name="T56" fmla="*/ 78 w 106"/>
                      <a:gd name="T57" fmla="*/ 287 h 301"/>
                      <a:gd name="T58" fmla="*/ 79 w 106"/>
                      <a:gd name="T59" fmla="*/ 264 h 301"/>
                      <a:gd name="T60" fmla="*/ 84 w 106"/>
                      <a:gd name="T61" fmla="*/ 226 h 301"/>
                      <a:gd name="T62" fmla="*/ 91 w 106"/>
                      <a:gd name="T63" fmla="*/ 185 h 301"/>
                      <a:gd name="T64" fmla="*/ 102 w 106"/>
                      <a:gd name="T65" fmla="*/ 154 h 301"/>
                      <a:gd name="T66" fmla="*/ 106 w 106"/>
                      <a:gd name="T67" fmla="*/ 145 h 301"/>
                      <a:gd name="T68" fmla="*/ 105 w 106"/>
                      <a:gd name="T69" fmla="*/ 136 h 301"/>
                      <a:gd name="T70" fmla="*/ 99 w 106"/>
                      <a:gd name="T71" fmla="*/ 127 h 301"/>
                      <a:gd name="T72" fmla="*/ 91 w 106"/>
                      <a:gd name="T73" fmla="*/ 119 h 301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06"/>
                      <a:gd name="T112" fmla="*/ 0 h 301"/>
                      <a:gd name="T113" fmla="*/ 106 w 106"/>
                      <a:gd name="T114" fmla="*/ 301 h 301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06" h="301">
                        <a:moveTo>
                          <a:pt x="91" y="119"/>
                        </a:moveTo>
                        <a:lnTo>
                          <a:pt x="86" y="113"/>
                        </a:lnTo>
                        <a:lnTo>
                          <a:pt x="77" y="101"/>
                        </a:lnTo>
                        <a:lnTo>
                          <a:pt x="66" y="86"/>
                        </a:lnTo>
                        <a:lnTo>
                          <a:pt x="53" y="68"/>
                        </a:lnTo>
                        <a:lnTo>
                          <a:pt x="40" y="49"/>
                        </a:lnTo>
                        <a:lnTo>
                          <a:pt x="29" y="32"/>
                        </a:lnTo>
                        <a:lnTo>
                          <a:pt x="21" y="18"/>
                        </a:lnTo>
                        <a:lnTo>
                          <a:pt x="15" y="9"/>
                        </a:lnTo>
                        <a:lnTo>
                          <a:pt x="8" y="1"/>
                        </a:lnTo>
                        <a:lnTo>
                          <a:pt x="2" y="0"/>
                        </a:lnTo>
                        <a:lnTo>
                          <a:pt x="0" y="6"/>
                        </a:lnTo>
                        <a:lnTo>
                          <a:pt x="2" y="16"/>
                        </a:lnTo>
                        <a:lnTo>
                          <a:pt x="7" y="26"/>
                        </a:lnTo>
                        <a:lnTo>
                          <a:pt x="17" y="41"/>
                        </a:lnTo>
                        <a:lnTo>
                          <a:pt x="29" y="60"/>
                        </a:lnTo>
                        <a:lnTo>
                          <a:pt x="43" y="81"/>
                        </a:lnTo>
                        <a:lnTo>
                          <a:pt x="56" y="100"/>
                        </a:lnTo>
                        <a:lnTo>
                          <a:pt x="69" y="119"/>
                        </a:lnTo>
                        <a:lnTo>
                          <a:pt x="78" y="132"/>
                        </a:lnTo>
                        <a:lnTo>
                          <a:pt x="84" y="140"/>
                        </a:lnTo>
                        <a:lnTo>
                          <a:pt x="74" y="175"/>
                        </a:lnTo>
                        <a:lnTo>
                          <a:pt x="68" y="218"/>
                        </a:lnTo>
                        <a:lnTo>
                          <a:pt x="67" y="259"/>
                        </a:lnTo>
                        <a:lnTo>
                          <a:pt x="69" y="295"/>
                        </a:lnTo>
                        <a:lnTo>
                          <a:pt x="71" y="300"/>
                        </a:lnTo>
                        <a:lnTo>
                          <a:pt x="75" y="301"/>
                        </a:lnTo>
                        <a:lnTo>
                          <a:pt x="77" y="297"/>
                        </a:lnTo>
                        <a:lnTo>
                          <a:pt x="78" y="287"/>
                        </a:lnTo>
                        <a:lnTo>
                          <a:pt x="79" y="264"/>
                        </a:lnTo>
                        <a:lnTo>
                          <a:pt x="84" y="226"/>
                        </a:lnTo>
                        <a:lnTo>
                          <a:pt x="91" y="185"/>
                        </a:lnTo>
                        <a:lnTo>
                          <a:pt x="102" y="154"/>
                        </a:lnTo>
                        <a:lnTo>
                          <a:pt x="106" y="145"/>
                        </a:lnTo>
                        <a:lnTo>
                          <a:pt x="105" y="136"/>
                        </a:lnTo>
                        <a:lnTo>
                          <a:pt x="99" y="127"/>
                        </a:lnTo>
                        <a:lnTo>
                          <a:pt x="91" y="1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4" name="Freeform 471"/>
                  <p:cNvSpPr>
                    <a:spLocks/>
                  </p:cNvSpPr>
                  <p:nvPr/>
                </p:nvSpPr>
                <p:spPr bwMode="auto">
                  <a:xfrm>
                    <a:off x="3034" y="2403"/>
                    <a:ext cx="48" cy="157"/>
                  </a:xfrm>
                  <a:custGeom>
                    <a:avLst/>
                    <a:gdLst>
                      <a:gd name="T0" fmla="*/ 23 w 97"/>
                      <a:gd name="T1" fmla="*/ 151 h 314"/>
                      <a:gd name="T2" fmla="*/ 28 w 97"/>
                      <a:gd name="T3" fmla="*/ 138 h 314"/>
                      <a:gd name="T4" fmla="*/ 38 w 97"/>
                      <a:gd name="T5" fmla="*/ 104 h 314"/>
                      <a:gd name="T6" fmla="*/ 45 w 97"/>
                      <a:gd name="T7" fmla="*/ 60 h 314"/>
                      <a:gd name="T8" fmla="*/ 42 w 97"/>
                      <a:gd name="T9" fmla="*/ 16 h 314"/>
                      <a:gd name="T10" fmla="*/ 37 w 97"/>
                      <a:gd name="T11" fmla="*/ 4 h 314"/>
                      <a:gd name="T12" fmla="*/ 31 w 97"/>
                      <a:gd name="T13" fmla="*/ 0 h 314"/>
                      <a:gd name="T14" fmla="*/ 28 w 97"/>
                      <a:gd name="T15" fmla="*/ 6 h 314"/>
                      <a:gd name="T16" fmla="*/ 29 w 97"/>
                      <a:gd name="T17" fmla="*/ 18 h 314"/>
                      <a:gd name="T18" fmla="*/ 30 w 97"/>
                      <a:gd name="T19" fmla="*/ 34 h 314"/>
                      <a:gd name="T20" fmla="*/ 29 w 97"/>
                      <a:gd name="T21" fmla="*/ 51 h 314"/>
                      <a:gd name="T22" fmla="*/ 25 w 97"/>
                      <a:gd name="T23" fmla="*/ 70 h 314"/>
                      <a:gd name="T24" fmla="*/ 21 w 97"/>
                      <a:gd name="T25" fmla="*/ 88 h 314"/>
                      <a:gd name="T26" fmla="*/ 15 w 97"/>
                      <a:gd name="T27" fmla="*/ 105 h 314"/>
                      <a:gd name="T28" fmla="*/ 11 w 97"/>
                      <a:gd name="T29" fmla="*/ 119 h 314"/>
                      <a:gd name="T30" fmla="*/ 6 w 97"/>
                      <a:gd name="T31" fmla="*/ 131 h 314"/>
                      <a:gd name="T32" fmla="*/ 2 w 97"/>
                      <a:gd name="T33" fmla="*/ 136 h 314"/>
                      <a:gd name="T34" fmla="*/ 0 w 97"/>
                      <a:gd name="T35" fmla="*/ 143 h 314"/>
                      <a:gd name="T36" fmla="*/ 2 w 97"/>
                      <a:gd name="T37" fmla="*/ 151 h 314"/>
                      <a:gd name="T38" fmla="*/ 6 w 97"/>
                      <a:gd name="T39" fmla="*/ 158 h 314"/>
                      <a:gd name="T40" fmla="*/ 13 w 97"/>
                      <a:gd name="T41" fmla="*/ 164 h 314"/>
                      <a:gd name="T42" fmla="*/ 19 w 97"/>
                      <a:gd name="T43" fmla="*/ 170 h 314"/>
                      <a:gd name="T44" fmla="*/ 27 w 97"/>
                      <a:gd name="T45" fmla="*/ 180 h 314"/>
                      <a:gd name="T46" fmla="*/ 37 w 97"/>
                      <a:gd name="T47" fmla="*/ 195 h 314"/>
                      <a:gd name="T48" fmla="*/ 49 w 97"/>
                      <a:gd name="T49" fmla="*/ 214 h 314"/>
                      <a:gd name="T50" fmla="*/ 59 w 97"/>
                      <a:gd name="T51" fmla="*/ 234 h 314"/>
                      <a:gd name="T52" fmla="*/ 69 w 97"/>
                      <a:gd name="T53" fmla="*/ 256 h 314"/>
                      <a:gd name="T54" fmla="*/ 78 w 97"/>
                      <a:gd name="T55" fmla="*/ 277 h 314"/>
                      <a:gd name="T56" fmla="*/ 84 w 97"/>
                      <a:gd name="T57" fmla="*/ 298 h 314"/>
                      <a:gd name="T58" fmla="*/ 88 w 97"/>
                      <a:gd name="T59" fmla="*/ 308 h 314"/>
                      <a:gd name="T60" fmla="*/ 93 w 97"/>
                      <a:gd name="T61" fmla="*/ 314 h 314"/>
                      <a:gd name="T62" fmla="*/ 97 w 97"/>
                      <a:gd name="T63" fmla="*/ 312 h 314"/>
                      <a:gd name="T64" fmla="*/ 96 w 97"/>
                      <a:gd name="T65" fmla="*/ 297 h 314"/>
                      <a:gd name="T66" fmla="*/ 91 w 97"/>
                      <a:gd name="T67" fmla="*/ 272 h 314"/>
                      <a:gd name="T68" fmla="*/ 83 w 97"/>
                      <a:gd name="T69" fmla="*/ 249 h 314"/>
                      <a:gd name="T70" fmla="*/ 75 w 97"/>
                      <a:gd name="T71" fmla="*/ 227 h 314"/>
                      <a:gd name="T72" fmla="*/ 65 w 97"/>
                      <a:gd name="T73" fmla="*/ 208 h 314"/>
                      <a:gd name="T74" fmla="*/ 54 w 97"/>
                      <a:gd name="T75" fmla="*/ 191 h 314"/>
                      <a:gd name="T76" fmla="*/ 43 w 97"/>
                      <a:gd name="T77" fmla="*/ 176 h 314"/>
                      <a:gd name="T78" fmla="*/ 32 w 97"/>
                      <a:gd name="T79" fmla="*/ 163 h 314"/>
                      <a:gd name="T80" fmla="*/ 23 w 97"/>
                      <a:gd name="T81" fmla="*/ 151 h 3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97"/>
                      <a:gd name="T124" fmla="*/ 0 h 314"/>
                      <a:gd name="T125" fmla="*/ 97 w 97"/>
                      <a:gd name="T126" fmla="*/ 314 h 31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97" h="314">
                        <a:moveTo>
                          <a:pt x="23" y="151"/>
                        </a:moveTo>
                        <a:lnTo>
                          <a:pt x="28" y="138"/>
                        </a:lnTo>
                        <a:lnTo>
                          <a:pt x="38" y="104"/>
                        </a:lnTo>
                        <a:lnTo>
                          <a:pt x="45" y="60"/>
                        </a:lnTo>
                        <a:lnTo>
                          <a:pt x="42" y="16"/>
                        </a:lnTo>
                        <a:lnTo>
                          <a:pt x="37" y="4"/>
                        </a:lnTo>
                        <a:lnTo>
                          <a:pt x="31" y="0"/>
                        </a:lnTo>
                        <a:lnTo>
                          <a:pt x="28" y="6"/>
                        </a:lnTo>
                        <a:lnTo>
                          <a:pt x="29" y="18"/>
                        </a:lnTo>
                        <a:lnTo>
                          <a:pt x="30" y="34"/>
                        </a:lnTo>
                        <a:lnTo>
                          <a:pt x="29" y="51"/>
                        </a:lnTo>
                        <a:lnTo>
                          <a:pt x="25" y="70"/>
                        </a:lnTo>
                        <a:lnTo>
                          <a:pt x="21" y="88"/>
                        </a:lnTo>
                        <a:lnTo>
                          <a:pt x="15" y="105"/>
                        </a:lnTo>
                        <a:lnTo>
                          <a:pt x="11" y="119"/>
                        </a:lnTo>
                        <a:lnTo>
                          <a:pt x="6" y="131"/>
                        </a:lnTo>
                        <a:lnTo>
                          <a:pt x="2" y="136"/>
                        </a:lnTo>
                        <a:lnTo>
                          <a:pt x="0" y="143"/>
                        </a:lnTo>
                        <a:lnTo>
                          <a:pt x="2" y="151"/>
                        </a:lnTo>
                        <a:lnTo>
                          <a:pt x="6" y="158"/>
                        </a:lnTo>
                        <a:lnTo>
                          <a:pt x="13" y="164"/>
                        </a:lnTo>
                        <a:lnTo>
                          <a:pt x="19" y="170"/>
                        </a:lnTo>
                        <a:lnTo>
                          <a:pt x="27" y="180"/>
                        </a:lnTo>
                        <a:lnTo>
                          <a:pt x="37" y="195"/>
                        </a:lnTo>
                        <a:lnTo>
                          <a:pt x="49" y="214"/>
                        </a:lnTo>
                        <a:lnTo>
                          <a:pt x="59" y="234"/>
                        </a:lnTo>
                        <a:lnTo>
                          <a:pt x="69" y="256"/>
                        </a:lnTo>
                        <a:lnTo>
                          <a:pt x="78" y="277"/>
                        </a:lnTo>
                        <a:lnTo>
                          <a:pt x="84" y="298"/>
                        </a:lnTo>
                        <a:lnTo>
                          <a:pt x="88" y="308"/>
                        </a:lnTo>
                        <a:lnTo>
                          <a:pt x="93" y="314"/>
                        </a:lnTo>
                        <a:lnTo>
                          <a:pt x="97" y="312"/>
                        </a:lnTo>
                        <a:lnTo>
                          <a:pt x="96" y="297"/>
                        </a:lnTo>
                        <a:lnTo>
                          <a:pt x="91" y="272"/>
                        </a:lnTo>
                        <a:lnTo>
                          <a:pt x="83" y="249"/>
                        </a:lnTo>
                        <a:lnTo>
                          <a:pt x="75" y="227"/>
                        </a:lnTo>
                        <a:lnTo>
                          <a:pt x="65" y="208"/>
                        </a:lnTo>
                        <a:lnTo>
                          <a:pt x="54" y="191"/>
                        </a:lnTo>
                        <a:lnTo>
                          <a:pt x="43" y="176"/>
                        </a:lnTo>
                        <a:lnTo>
                          <a:pt x="32" y="163"/>
                        </a:lnTo>
                        <a:lnTo>
                          <a:pt x="23" y="1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5" name="Freeform 472"/>
                  <p:cNvSpPr>
                    <a:spLocks/>
                  </p:cNvSpPr>
                  <p:nvPr/>
                </p:nvSpPr>
                <p:spPr bwMode="auto">
                  <a:xfrm>
                    <a:off x="2830" y="2153"/>
                    <a:ext cx="421" cy="387"/>
                  </a:xfrm>
                  <a:custGeom>
                    <a:avLst/>
                    <a:gdLst>
                      <a:gd name="T0" fmla="*/ 791 w 842"/>
                      <a:gd name="T1" fmla="*/ 303 h 776"/>
                      <a:gd name="T2" fmla="*/ 685 w 842"/>
                      <a:gd name="T3" fmla="*/ 323 h 776"/>
                      <a:gd name="T4" fmla="*/ 560 w 842"/>
                      <a:gd name="T5" fmla="*/ 346 h 776"/>
                      <a:gd name="T6" fmla="*/ 466 w 842"/>
                      <a:gd name="T7" fmla="*/ 364 h 776"/>
                      <a:gd name="T8" fmla="*/ 488 w 842"/>
                      <a:gd name="T9" fmla="*/ 259 h 776"/>
                      <a:gd name="T10" fmla="*/ 549 w 842"/>
                      <a:gd name="T11" fmla="*/ 55 h 776"/>
                      <a:gd name="T12" fmla="*/ 556 w 842"/>
                      <a:gd name="T13" fmla="*/ 1 h 776"/>
                      <a:gd name="T14" fmla="*/ 513 w 842"/>
                      <a:gd name="T15" fmla="*/ 110 h 776"/>
                      <a:gd name="T16" fmla="*/ 437 w 842"/>
                      <a:gd name="T17" fmla="*/ 324 h 776"/>
                      <a:gd name="T18" fmla="*/ 397 w 842"/>
                      <a:gd name="T19" fmla="*/ 323 h 776"/>
                      <a:gd name="T20" fmla="*/ 319 w 842"/>
                      <a:gd name="T21" fmla="*/ 235 h 776"/>
                      <a:gd name="T22" fmla="*/ 232 w 842"/>
                      <a:gd name="T23" fmla="*/ 139 h 776"/>
                      <a:gd name="T24" fmla="*/ 170 w 842"/>
                      <a:gd name="T25" fmla="*/ 73 h 776"/>
                      <a:gd name="T26" fmla="*/ 155 w 842"/>
                      <a:gd name="T27" fmla="*/ 66 h 776"/>
                      <a:gd name="T28" fmla="*/ 184 w 842"/>
                      <a:gd name="T29" fmla="*/ 104 h 776"/>
                      <a:gd name="T30" fmla="*/ 248 w 842"/>
                      <a:gd name="T31" fmla="*/ 183 h 776"/>
                      <a:gd name="T32" fmla="*/ 323 w 842"/>
                      <a:gd name="T33" fmla="*/ 277 h 776"/>
                      <a:gd name="T34" fmla="*/ 386 w 842"/>
                      <a:gd name="T35" fmla="*/ 357 h 776"/>
                      <a:gd name="T36" fmla="*/ 339 w 842"/>
                      <a:gd name="T37" fmla="*/ 384 h 776"/>
                      <a:gd name="T38" fmla="*/ 219 w 842"/>
                      <a:gd name="T39" fmla="*/ 410 h 776"/>
                      <a:gd name="T40" fmla="*/ 97 w 842"/>
                      <a:gd name="T41" fmla="*/ 438 h 776"/>
                      <a:gd name="T42" fmla="*/ 21 w 842"/>
                      <a:gd name="T43" fmla="*/ 455 h 776"/>
                      <a:gd name="T44" fmla="*/ 3 w 842"/>
                      <a:gd name="T45" fmla="*/ 469 h 776"/>
                      <a:gd name="T46" fmla="*/ 60 w 842"/>
                      <a:gd name="T47" fmla="*/ 461 h 776"/>
                      <a:gd name="T48" fmla="*/ 178 w 842"/>
                      <a:gd name="T49" fmla="*/ 440 h 776"/>
                      <a:gd name="T50" fmla="*/ 309 w 842"/>
                      <a:gd name="T51" fmla="*/ 416 h 776"/>
                      <a:gd name="T52" fmla="*/ 394 w 842"/>
                      <a:gd name="T53" fmla="*/ 401 h 776"/>
                      <a:gd name="T54" fmla="*/ 406 w 842"/>
                      <a:gd name="T55" fmla="*/ 399 h 776"/>
                      <a:gd name="T56" fmla="*/ 354 w 842"/>
                      <a:gd name="T57" fmla="*/ 562 h 776"/>
                      <a:gd name="T58" fmla="*/ 300 w 842"/>
                      <a:gd name="T59" fmla="*/ 741 h 776"/>
                      <a:gd name="T60" fmla="*/ 302 w 842"/>
                      <a:gd name="T61" fmla="*/ 773 h 776"/>
                      <a:gd name="T62" fmla="*/ 344 w 842"/>
                      <a:gd name="T63" fmla="*/ 666 h 776"/>
                      <a:gd name="T64" fmla="*/ 422 w 842"/>
                      <a:gd name="T65" fmla="*/ 447 h 776"/>
                      <a:gd name="T66" fmla="*/ 435 w 842"/>
                      <a:gd name="T67" fmla="*/ 409 h 776"/>
                      <a:gd name="T68" fmla="*/ 461 w 842"/>
                      <a:gd name="T69" fmla="*/ 440 h 776"/>
                      <a:gd name="T70" fmla="*/ 542 w 842"/>
                      <a:gd name="T71" fmla="*/ 528 h 776"/>
                      <a:gd name="T72" fmla="*/ 633 w 842"/>
                      <a:gd name="T73" fmla="*/ 626 h 776"/>
                      <a:gd name="T74" fmla="*/ 690 w 842"/>
                      <a:gd name="T75" fmla="*/ 688 h 776"/>
                      <a:gd name="T76" fmla="*/ 708 w 842"/>
                      <a:gd name="T77" fmla="*/ 690 h 776"/>
                      <a:gd name="T78" fmla="*/ 688 w 842"/>
                      <a:gd name="T79" fmla="*/ 664 h 776"/>
                      <a:gd name="T80" fmla="*/ 618 w 842"/>
                      <a:gd name="T81" fmla="*/ 577 h 776"/>
                      <a:gd name="T82" fmla="*/ 530 w 842"/>
                      <a:gd name="T83" fmla="*/ 473 h 776"/>
                      <a:gd name="T84" fmla="*/ 467 w 842"/>
                      <a:gd name="T85" fmla="*/ 399 h 776"/>
                      <a:gd name="T86" fmla="*/ 513 w 842"/>
                      <a:gd name="T87" fmla="*/ 379 h 776"/>
                      <a:gd name="T88" fmla="*/ 627 w 842"/>
                      <a:gd name="T89" fmla="*/ 354 h 776"/>
                      <a:gd name="T90" fmla="*/ 747 w 842"/>
                      <a:gd name="T91" fmla="*/ 327 h 776"/>
                      <a:gd name="T92" fmla="*/ 823 w 842"/>
                      <a:gd name="T93" fmla="*/ 310 h 776"/>
                      <a:gd name="T94" fmla="*/ 838 w 842"/>
                      <a:gd name="T95" fmla="*/ 295 h 77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842"/>
                      <a:gd name="T145" fmla="*/ 0 h 776"/>
                      <a:gd name="T146" fmla="*/ 842 w 842"/>
                      <a:gd name="T147" fmla="*/ 776 h 77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842" h="776">
                        <a:moveTo>
                          <a:pt x="827" y="296"/>
                        </a:moveTo>
                        <a:lnTo>
                          <a:pt x="821" y="297"/>
                        </a:lnTo>
                        <a:lnTo>
                          <a:pt x="808" y="300"/>
                        </a:lnTo>
                        <a:lnTo>
                          <a:pt x="791" y="303"/>
                        </a:lnTo>
                        <a:lnTo>
                          <a:pt x="769" y="308"/>
                        </a:lnTo>
                        <a:lnTo>
                          <a:pt x="743" y="312"/>
                        </a:lnTo>
                        <a:lnTo>
                          <a:pt x="716" y="317"/>
                        </a:lnTo>
                        <a:lnTo>
                          <a:pt x="685" y="323"/>
                        </a:lnTo>
                        <a:lnTo>
                          <a:pt x="653" y="328"/>
                        </a:lnTo>
                        <a:lnTo>
                          <a:pt x="622" y="334"/>
                        </a:lnTo>
                        <a:lnTo>
                          <a:pt x="590" y="341"/>
                        </a:lnTo>
                        <a:lnTo>
                          <a:pt x="560" y="346"/>
                        </a:lnTo>
                        <a:lnTo>
                          <a:pt x="531" y="352"/>
                        </a:lnTo>
                        <a:lnTo>
                          <a:pt x="506" y="356"/>
                        </a:lnTo>
                        <a:lnTo>
                          <a:pt x="484" y="361"/>
                        </a:lnTo>
                        <a:lnTo>
                          <a:pt x="466" y="364"/>
                        </a:lnTo>
                        <a:lnTo>
                          <a:pt x="453" y="367"/>
                        </a:lnTo>
                        <a:lnTo>
                          <a:pt x="462" y="339"/>
                        </a:lnTo>
                        <a:lnTo>
                          <a:pt x="474" y="302"/>
                        </a:lnTo>
                        <a:lnTo>
                          <a:pt x="488" y="259"/>
                        </a:lnTo>
                        <a:lnTo>
                          <a:pt x="503" y="211"/>
                        </a:lnTo>
                        <a:lnTo>
                          <a:pt x="518" y="160"/>
                        </a:lnTo>
                        <a:lnTo>
                          <a:pt x="534" y="108"/>
                        </a:lnTo>
                        <a:lnTo>
                          <a:pt x="549" y="55"/>
                        </a:lnTo>
                        <a:lnTo>
                          <a:pt x="564" y="6"/>
                        </a:lnTo>
                        <a:lnTo>
                          <a:pt x="564" y="1"/>
                        </a:lnTo>
                        <a:lnTo>
                          <a:pt x="560" y="0"/>
                        </a:lnTo>
                        <a:lnTo>
                          <a:pt x="556" y="1"/>
                        </a:lnTo>
                        <a:lnTo>
                          <a:pt x="551" y="8"/>
                        </a:lnTo>
                        <a:lnTo>
                          <a:pt x="545" y="27"/>
                        </a:lnTo>
                        <a:lnTo>
                          <a:pt x="531" y="61"/>
                        </a:lnTo>
                        <a:lnTo>
                          <a:pt x="513" y="110"/>
                        </a:lnTo>
                        <a:lnTo>
                          <a:pt x="493" y="164"/>
                        </a:lnTo>
                        <a:lnTo>
                          <a:pt x="471" y="221"/>
                        </a:lnTo>
                        <a:lnTo>
                          <a:pt x="453" y="277"/>
                        </a:lnTo>
                        <a:lnTo>
                          <a:pt x="437" y="324"/>
                        </a:lnTo>
                        <a:lnTo>
                          <a:pt x="428" y="358"/>
                        </a:lnTo>
                        <a:lnTo>
                          <a:pt x="421" y="350"/>
                        </a:lnTo>
                        <a:lnTo>
                          <a:pt x="410" y="338"/>
                        </a:lnTo>
                        <a:lnTo>
                          <a:pt x="397" y="323"/>
                        </a:lnTo>
                        <a:lnTo>
                          <a:pt x="380" y="303"/>
                        </a:lnTo>
                        <a:lnTo>
                          <a:pt x="362" y="282"/>
                        </a:lnTo>
                        <a:lnTo>
                          <a:pt x="341" y="259"/>
                        </a:lnTo>
                        <a:lnTo>
                          <a:pt x="319" y="235"/>
                        </a:lnTo>
                        <a:lnTo>
                          <a:pt x="298" y="211"/>
                        </a:lnTo>
                        <a:lnTo>
                          <a:pt x="275" y="186"/>
                        </a:lnTo>
                        <a:lnTo>
                          <a:pt x="253" y="163"/>
                        </a:lnTo>
                        <a:lnTo>
                          <a:pt x="232" y="139"/>
                        </a:lnTo>
                        <a:lnTo>
                          <a:pt x="213" y="119"/>
                        </a:lnTo>
                        <a:lnTo>
                          <a:pt x="196" y="100"/>
                        </a:lnTo>
                        <a:lnTo>
                          <a:pt x="181" y="84"/>
                        </a:lnTo>
                        <a:lnTo>
                          <a:pt x="170" y="73"/>
                        </a:lnTo>
                        <a:lnTo>
                          <a:pt x="162" y="65"/>
                        </a:lnTo>
                        <a:lnTo>
                          <a:pt x="158" y="62"/>
                        </a:lnTo>
                        <a:lnTo>
                          <a:pt x="156" y="63"/>
                        </a:lnTo>
                        <a:lnTo>
                          <a:pt x="155" y="66"/>
                        </a:lnTo>
                        <a:lnTo>
                          <a:pt x="156" y="70"/>
                        </a:lnTo>
                        <a:lnTo>
                          <a:pt x="163" y="78"/>
                        </a:lnTo>
                        <a:lnTo>
                          <a:pt x="172" y="90"/>
                        </a:lnTo>
                        <a:lnTo>
                          <a:pt x="184" y="104"/>
                        </a:lnTo>
                        <a:lnTo>
                          <a:pt x="197" y="121"/>
                        </a:lnTo>
                        <a:lnTo>
                          <a:pt x="212" y="141"/>
                        </a:lnTo>
                        <a:lnTo>
                          <a:pt x="230" y="161"/>
                        </a:lnTo>
                        <a:lnTo>
                          <a:pt x="248" y="183"/>
                        </a:lnTo>
                        <a:lnTo>
                          <a:pt x="266" y="206"/>
                        </a:lnTo>
                        <a:lnTo>
                          <a:pt x="285" y="229"/>
                        </a:lnTo>
                        <a:lnTo>
                          <a:pt x="304" y="254"/>
                        </a:lnTo>
                        <a:lnTo>
                          <a:pt x="323" y="277"/>
                        </a:lnTo>
                        <a:lnTo>
                          <a:pt x="341" y="299"/>
                        </a:lnTo>
                        <a:lnTo>
                          <a:pt x="357" y="320"/>
                        </a:lnTo>
                        <a:lnTo>
                          <a:pt x="372" y="340"/>
                        </a:lnTo>
                        <a:lnTo>
                          <a:pt x="386" y="357"/>
                        </a:lnTo>
                        <a:lnTo>
                          <a:pt x="398" y="372"/>
                        </a:lnTo>
                        <a:lnTo>
                          <a:pt x="383" y="376"/>
                        </a:lnTo>
                        <a:lnTo>
                          <a:pt x="363" y="379"/>
                        </a:lnTo>
                        <a:lnTo>
                          <a:pt x="339" y="384"/>
                        </a:lnTo>
                        <a:lnTo>
                          <a:pt x="313" y="390"/>
                        </a:lnTo>
                        <a:lnTo>
                          <a:pt x="283" y="396"/>
                        </a:lnTo>
                        <a:lnTo>
                          <a:pt x="251" y="403"/>
                        </a:lnTo>
                        <a:lnTo>
                          <a:pt x="219" y="410"/>
                        </a:lnTo>
                        <a:lnTo>
                          <a:pt x="188" y="417"/>
                        </a:lnTo>
                        <a:lnTo>
                          <a:pt x="156" y="424"/>
                        </a:lnTo>
                        <a:lnTo>
                          <a:pt x="126" y="431"/>
                        </a:lnTo>
                        <a:lnTo>
                          <a:pt x="97" y="438"/>
                        </a:lnTo>
                        <a:lnTo>
                          <a:pt x="72" y="443"/>
                        </a:lnTo>
                        <a:lnTo>
                          <a:pt x="51" y="448"/>
                        </a:lnTo>
                        <a:lnTo>
                          <a:pt x="34" y="452"/>
                        </a:lnTo>
                        <a:lnTo>
                          <a:pt x="21" y="455"/>
                        </a:lnTo>
                        <a:lnTo>
                          <a:pt x="15" y="456"/>
                        </a:lnTo>
                        <a:lnTo>
                          <a:pt x="5" y="460"/>
                        </a:lnTo>
                        <a:lnTo>
                          <a:pt x="0" y="466"/>
                        </a:lnTo>
                        <a:lnTo>
                          <a:pt x="3" y="469"/>
                        </a:lnTo>
                        <a:lnTo>
                          <a:pt x="16" y="469"/>
                        </a:lnTo>
                        <a:lnTo>
                          <a:pt x="25" y="468"/>
                        </a:lnTo>
                        <a:lnTo>
                          <a:pt x="40" y="464"/>
                        </a:lnTo>
                        <a:lnTo>
                          <a:pt x="60" y="461"/>
                        </a:lnTo>
                        <a:lnTo>
                          <a:pt x="86" y="456"/>
                        </a:lnTo>
                        <a:lnTo>
                          <a:pt x="113" y="452"/>
                        </a:lnTo>
                        <a:lnTo>
                          <a:pt x="146" y="446"/>
                        </a:lnTo>
                        <a:lnTo>
                          <a:pt x="178" y="440"/>
                        </a:lnTo>
                        <a:lnTo>
                          <a:pt x="212" y="435"/>
                        </a:lnTo>
                        <a:lnTo>
                          <a:pt x="246" y="428"/>
                        </a:lnTo>
                        <a:lnTo>
                          <a:pt x="278" y="422"/>
                        </a:lnTo>
                        <a:lnTo>
                          <a:pt x="309" y="416"/>
                        </a:lnTo>
                        <a:lnTo>
                          <a:pt x="337" y="411"/>
                        </a:lnTo>
                        <a:lnTo>
                          <a:pt x="361" y="407"/>
                        </a:lnTo>
                        <a:lnTo>
                          <a:pt x="380" y="403"/>
                        </a:lnTo>
                        <a:lnTo>
                          <a:pt x="394" y="401"/>
                        </a:lnTo>
                        <a:lnTo>
                          <a:pt x="401" y="400"/>
                        </a:lnTo>
                        <a:lnTo>
                          <a:pt x="402" y="399"/>
                        </a:lnTo>
                        <a:lnTo>
                          <a:pt x="405" y="399"/>
                        </a:lnTo>
                        <a:lnTo>
                          <a:pt x="406" y="399"/>
                        </a:lnTo>
                        <a:lnTo>
                          <a:pt x="407" y="398"/>
                        </a:lnTo>
                        <a:lnTo>
                          <a:pt x="390" y="449"/>
                        </a:lnTo>
                        <a:lnTo>
                          <a:pt x="372" y="505"/>
                        </a:lnTo>
                        <a:lnTo>
                          <a:pt x="354" y="562"/>
                        </a:lnTo>
                        <a:lnTo>
                          <a:pt x="337" y="618"/>
                        </a:lnTo>
                        <a:lnTo>
                          <a:pt x="321" y="668"/>
                        </a:lnTo>
                        <a:lnTo>
                          <a:pt x="309" y="710"/>
                        </a:lnTo>
                        <a:lnTo>
                          <a:pt x="300" y="741"/>
                        </a:lnTo>
                        <a:lnTo>
                          <a:pt x="296" y="756"/>
                        </a:lnTo>
                        <a:lnTo>
                          <a:pt x="295" y="770"/>
                        </a:lnTo>
                        <a:lnTo>
                          <a:pt x="299" y="776"/>
                        </a:lnTo>
                        <a:lnTo>
                          <a:pt x="302" y="773"/>
                        </a:lnTo>
                        <a:lnTo>
                          <a:pt x="307" y="763"/>
                        </a:lnTo>
                        <a:lnTo>
                          <a:pt x="313" y="746"/>
                        </a:lnTo>
                        <a:lnTo>
                          <a:pt x="326" y="712"/>
                        </a:lnTo>
                        <a:lnTo>
                          <a:pt x="344" y="666"/>
                        </a:lnTo>
                        <a:lnTo>
                          <a:pt x="364" y="611"/>
                        </a:lnTo>
                        <a:lnTo>
                          <a:pt x="385" y="554"/>
                        </a:lnTo>
                        <a:lnTo>
                          <a:pt x="406" y="498"/>
                        </a:lnTo>
                        <a:lnTo>
                          <a:pt x="422" y="447"/>
                        </a:lnTo>
                        <a:lnTo>
                          <a:pt x="433" y="408"/>
                        </a:lnTo>
                        <a:lnTo>
                          <a:pt x="433" y="409"/>
                        </a:lnTo>
                        <a:lnTo>
                          <a:pt x="435" y="409"/>
                        </a:lnTo>
                        <a:lnTo>
                          <a:pt x="435" y="410"/>
                        </a:lnTo>
                        <a:lnTo>
                          <a:pt x="439" y="416"/>
                        </a:lnTo>
                        <a:lnTo>
                          <a:pt x="448" y="426"/>
                        </a:lnTo>
                        <a:lnTo>
                          <a:pt x="461" y="440"/>
                        </a:lnTo>
                        <a:lnTo>
                          <a:pt x="478" y="459"/>
                        </a:lnTo>
                        <a:lnTo>
                          <a:pt x="498" y="481"/>
                        </a:lnTo>
                        <a:lnTo>
                          <a:pt x="519" y="504"/>
                        </a:lnTo>
                        <a:lnTo>
                          <a:pt x="542" y="528"/>
                        </a:lnTo>
                        <a:lnTo>
                          <a:pt x="565" y="553"/>
                        </a:lnTo>
                        <a:lnTo>
                          <a:pt x="589" y="579"/>
                        </a:lnTo>
                        <a:lnTo>
                          <a:pt x="611" y="604"/>
                        </a:lnTo>
                        <a:lnTo>
                          <a:pt x="633" y="626"/>
                        </a:lnTo>
                        <a:lnTo>
                          <a:pt x="651" y="647"/>
                        </a:lnTo>
                        <a:lnTo>
                          <a:pt x="668" y="665"/>
                        </a:lnTo>
                        <a:lnTo>
                          <a:pt x="681" y="679"/>
                        </a:lnTo>
                        <a:lnTo>
                          <a:pt x="690" y="688"/>
                        </a:lnTo>
                        <a:lnTo>
                          <a:pt x="694" y="693"/>
                        </a:lnTo>
                        <a:lnTo>
                          <a:pt x="702" y="698"/>
                        </a:lnTo>
                        <a:lnTo>
                          <a:pt x="706" y="696"/>
                        </a:lnTo>
                        <a:lnTo>
                          <a:pt x="708" y="690"/>
                        </a:lnTo>
                        <a:lnTo>
                          <a:pt x="706" y="687"/>
                        </a:lnTo>
                        <a:lnTo>
                          <a:pt x="705" y="685"/>
                        </a:lnTo>
                        <a:lnTo>
                          <a:pt x="698" y="678"/>
                        </a:lnTo>
                        <a:lnTo>
                          <a:pt x="688" y="664"/>
                        </a:lnTo>
                        <a:lnTo>
                          <a:pt x="674" y="648"/>
                        </a:lnTo>
                        <a:lnTo>
                          <a:pt x="658" y="627"/>
                        </a:lnTo>
                        <a:lnTo>
                          <a:pt x="639" y="603"/>
                        </a:lnTo>
                        <a:lnTo>
                          <a:pt x="618" y="577"/>
                        </a:lnTo>
                        <a:lnTo>
                          <a:pt x="596" y="551"/>
                        </a:lnTo>
                        <a:lnTo>
                          <a:pt x="574" y="524"/>
                        </a:lnTo>
                        <a:lnTo>
                          <a:pt x="551" y="498"/>
                        </a:lnTo>
                        <a:lnTo>
                          <a:pt x="530" y="473"/>
                        </a:lnTo>
                        <a:lnTo>
                          <a:pt x="511" y="449"/>
                        </a:lnTo>
                        <a:lnTo>
                          <a:pt x="493" y="429"/>
                        </a:lnTo>
                        <a:lnTo>
                          <a:pt x="478" y="411"/>
                        </a:lnTo>
                        <a:lnTo>
                          <a:pt x="467" y="399"/>
                        </a:lnTo>
                        <a:lnTo>
                          <a:pt x="460" y="391"/>
                        </a:lnTo>
                        <a:lnTo>
                          <a:pt x="473" y="388"/>
                        </a:lnTo>
                        <a:lnTo>
                          <a:pt x="491" y="384"/>
                        </a:lnTo>
                        <a:lnTo>
                          <a:pt x="513" y="379"/>
                        </a:lnTo>
                        <a:lnTo>
                          <a:pt x="538" y="375"/>
                        </a:lnTo>
                        <a:lnTo>
                          <a:pt x="566" y="368"/>
                        </a:lnTo>
                        <a:lnTo>
                          <a:pt x="596" y="361"/>
                        </a:lnTo>
                        <a:lnTo>
                          <a:pt x="627" y="354"/>
                        </a:lnTo>
                        <a:lnTo>
                          <a:pt x="659" y="347"/>
                        </a:lnTo>
                        <a:lnTo>
                          <a:pt x="690" y="340"/>
                        </a:lnTo>
                        <a:lnTo>
                          <a:pt x="719" y="333"/>
                        </a:lnTo>
                        <a:lnTo>
                          <a:pt x="747" y="327"/>
                        </a:lnTo>
                        <a:lnTo>
                          <a:pt x="772" y="322"/>
                        </a:lnTo>
                        <a:lnTo>
                          <a:pt x="794" y="317"/>
                        </a:lnTo>
                        <a:lnTo>
                          <a:pt x="810" y="313"/>
                        </a:lnTo>
                        <a:lnTo>
                          <a:pt x="823" y="310"/>
                        </a:lnTo>
                        <a:lnTo>
                          <a:pt x="829" y="309"/>
                        </a:lnTo>
                        <a:lnTo>
                          <a:pt x="839" y="304"/>
                        </a:lnTo>
                        <a:lnTo>
                          <a:pt x="842" y="299"/>
                        </a:lnTo>
                        <a:lnTo>
                          <a:pt x="838" y="295"/>
                        </a:lnTo>
                        <a:lnTo>
                          <a:pt x="827" y="2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6" name="Freeform 473"/>
                  <p:cNvSpPr>
                    <a:spLocks/>
                  </p:cNvSpPr>
                  <p:nvPr/>
                </p:nvSpPr>
                <p:spPr bwMode="auto">
                  <a:xfrm>
                    <a:off x="2938" y="2548"/>
                    <a:ext cx="62" cy="59"/>
                  </a:xfrm>
                  <a:custGeom>
                    <a:avLst/>
                    <a:gdLst>
                      <a:gd name="T0" fmla="*/ 58 w 123"/>
                      <a:gd name="T1" fmla="*/ 117 h 117"/>
                      <a:gd name="T2" fmla="*/ 63 w 123"/>
                      <a:gd name="T3" fmla="*/ 114 h 117"/>
                      <a:gd name="T4" fmla="*/ 70 w 123"/>
                      <a:gd name="T5" fmla="*/ 109 h 117"/>
                      <a:gd name="T6" fmla="*/ 77 w 123"/>
                      <a:gd name="T7" fmla="*/ 107 h 117"/>
                      <a:gd name="T8" fmla="*/ 83 w 123"/>
                      <a:gd name="T9" fmla="*/ 103 h 117"/>
                      <a:gd name="T10" fmla="*/ 90 w 123"/>
                      <a:gd name="T11" fmla="*/ 100 h 117"/>
                      <a:gd name="T12" fmla="*/ 96 w 123"/>
                      <a:gd name="T13" fmla="*/ 98 h 117"/>
                      <a:gd name="T14" fmla="*/ 100 w 123"/>
                      <a:gd name="T15" fmla="*/ 95 h 117"/>
                      <a:gd name="T16" fmla="*/ 105 w 123"/>
                      <a:gd name="T17" fmla="*/ 94 h 117"/>
                      <a:gd name="T18" fmla="*/ 115 w 123"/>
                      <a:gd name="T19" fmla="*/ 88 h 117"/>
                      <a:gd name="T20" fmla="*/ 122 w 123"/>
                      <a:gd name="T21" fmla="*/ 80 h 117"/>
                      <a:gd name="T22" fmla="*/ 123 w 123"/>
                      <a:gd name="T23" fmla="*/ 72 h 117"/>
                      <a:gd name="T24" fmla="*/ 117 w 123"/>
                      <a:gd name="T25" fmla="*/ 64 h 117"/>
                      <a:gd name="T26" fmla="*/ 109 w 123"/>
                      <a:gd name="T27" fmla="*/ 53 h 117"/>
                      <a:gd name="T28" fmla="*/ 102 w 123"/>
                      <a:gd name="T29" fmla="*/ 38 h 117"/>
                      <a:gd name="T30" fmla="*/ 97 w 123"/>
                      <a:gd name="T31" fmla="*/ 22 h 117"/>
                      <a:gd name="T32" fmla="*/ 93 w 123"/>
                      <a:gd name="T33" fmla="*/ 8 h 117"/>
                      <a:gd name="T34" fmla="*/ 90 w 123"/>
                      <a:gd name="T35" fmla="*/ 2 h 117"/>
                      <a:gd name="T36" fmla="*/ 85 w 123"/>
                      <a:gd name="T37" fmla="*/ 0 h 117"/>
                      <a:gd name="T38" fmla="*/ 82 w 123"/>
                      <a:gd name="T39" fmla="*/ 2 h 117"/>
                      <a:gd name="T40" fmla="*/ 81 w 123"/>
                      <a:gd name="T41" fmla="*/ 11 h 117"/>
                      <a:gd name="T42" fmla="*/ 83 w 123"/>
                      <a:gd name="T43" fmla="*/ 24 h 117"/>
                      <a:gd name="T44" fmla="*/ 87 w 123"/>
                      <a:gd name="T45" fmla="*/ 39 h 117"/>
                      <a:gd name="T46" fmla="*/ 93 w 123"/>
                      <a:gd name="T47" fmla="*/ 56 h 117"/>
                      <a:gd name="T48" fmla="*/ 100 w 123"/>
                      <a:gd name="T49" fmla="*/ 72 h 117"/>
                      <a:gd name="T50" fmla="*/ 90 w 123"/>
                      <a:gd name="T51" fmla="*/ 77 h 117"/>
                      <a:gd name="T52" fmla="*/ 82 w 123"/>
                      <a:gd name="T53" fmla="*/ 80 h 117"/>
                      <a:gd name="T54" fmla="*/ 74 w 123"/>
                      <a:gd name="T55" fmla="*/ 84 h 117"/>
                      <a:gd name="T56" fmla="*/ 66 w 123"/>
                      <a:gd name="T57" fmla="*/ 87 h 117"/>
                      <a:gd name="T58" fmla="*/ 59 w 123"/>
                      <a:gd name="T59" fmla="*/ 92 h 117"/>
                      <a:gd name="T60" fmla="*/ 51 w 123"/>
                      <a:gd name="T61" fmla="*/ 96 h 117"/>
                      <a:gd name="T62" fmla="*/ 44 w 123"/>
                      <a:gd name="T63" fmla="*/ 102 h 117"/>
                      <a:gd name="T64" fmla="*/ 36 w 123"/>
                      <a:gd name="T65" fmla="*/ 109 h 117"/>
                      <a:gd name="T66" fmla="*/ 33 w 123"/>
                      <a:gd name="T67" fmla="*/ 90 h 117"/>
                      <a:gd name="T68" fmla="*/ 29 w 123"/>
                      <a:gd name="T69" fmla="*/ 73 h 117"/>
                      <a:gd name="T70" fmla="*/ 24 w 123"/>
                      <a:gd name="T71" fmla="*/ 60 h 117"/>
                      <a:gd name="T72" fmla="*/ 17 w 123"/>
                      <a:gd name="T73" fmla="*/ 46 h 117"/>
                      <a:gd name="T74" fmla="*/ 11 w 123"/>
                      <a:gd name="T75" fmla="*/ 37 h 117"/>
                      <a:gd name="T76" fmla="*/ 5 w 123"/>
                      <a:gd name="T77" fmla="*/ 34 h 117"/>
                      <a:gd name="T78" fmla="*/ 0 w 123"/>
                      <a:gd name="T79" fmla="*/ 39 h 117"/>
                      <a:gd name="T80" fmla="*/ 2 w 123"/>
                      <a:gd name="T81" fmla="*/ 50 h 117"/>
                      <a:gd name="T82" fmla="*/ 9 w 123"/>
                      <a:gd name="T83" fmla="*/ 70 h 117"/>
                      <a:gd name="T84" fmla="*/ 13 w 123"/>
                      <a:gd name="T85" fmla="*/ 87 h 117"/>
                      <a:gd name="T86" fmla="*/ 14 w 123"/>
                      <a:gd name="T87" fmla="*/ 101 h 117"/>
                      <a:gd name="T88" fmla="*/ 15 w 123"/>
                      <a:gd name="T89" fmla="*/ 113 h 117"/>
                      <a:gd name="T90" fmla="*/ 16 w 123"/>
                      <a:gd name="T91" fmla="*/ 114 h 117"/>
                      <a:gd name="T92" fmla="*/ 16 w 123"/>
                      <a:gd name="T93" fmla="*/ 115 h 117"/>
                      <a:gd name="T94" fmla="*/ 16 w 123"/>
                      <a:gd name="T95" fmla="*/ 116 h 117"/>
                      <a:gd name="T96" fmla="*/ 16 w 123"/>
                      <a:gd name="T97" fmla="*/ 117 h 117"/>
                      <a:gd name="T98" fmla="*/ 58 w 123"/>
                      <a:gd name="T99" fmla="*/ 117 h 11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23"/>
                      <a:gd name="T151" fmla="*/ 0 h 117"/>
                      <a:gd name="T152" fmla="*/ 123 w 123"/>
                      <a:gd name="T153" fmla="*/ 117 h 11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23" h="117">
                        <a:moveTo>
                          <a:pt x="58" y="117"/>
                        </a:moveTo>
                        <a:lnTo>
                          <a:pt x="63" y="114"/>
                        </a:lnTo>
                        <a:lnTo>
                          <a:pt x="70" y="109"/>
                        </a:lnTo>
                        <a:lnTo>
                          <a:pt x="77" y="107"/>
                        </a:lnTo>
                        <a:lnTo>
                          <a:pt x="83" y="103"/>
                        </a:lnTo>
                        <a:lnTo>
                          <a:pt x="90" y="100"/>
                        </a:lnTo>
                        <a:lnTo>
                          <a:pt x="96" y="98"/>
                        </a:lnTo>
                        <a:lnTo>
                          <a:pt x="100" y="95"/>
                        </a:lnTo>
                        <a:lnTo>
                          <a:pt x="105" y="94"/>
                        </a:lnTo>
                        <a:lnTo>
                          <a:pt x="115" y="88"/>
                        </a:lnTo>
                        <a:lnTo>
                          <a:pt x="122" y="80"/>
                        </a:lnTo>
                        <a:lnTo>
                          <a:pt x="123" y="72"/>
                        </a:lnTo>
                        <a:lnTo>
                          <a:pt x="117" y="64"/>
                        </a:lnTo>
                        <a:lnTo>
                          <a:pt x="109" y="53"/>
                        </a:lnTo>
                        <a:lnTo>
                          <a:pt x="102" y="38"/>
                        </a:lnTo>
                        <a:lnTo>
                          <a:pt x="97" y="22"/>
                        </a:lnTo>
                        <a:lnTo>
                          <a:pt x="93" y="8"/>
                        </a:lnTo>
                        <a:lnTo>
                          <a:pt x="90" y="2"/>
                        </a:lnTo>
                        <a:lnTo>
                          <a:pt x="85" y="0"/>
                        </a:lnTo>
                        <a:lnTo>
                          <a:pt x="82" y="2"/>
                        </a:lnTo>
                        <a:lnTo>
                          <a:pt x="81" y="11"/>
                        </a:lnTo>
                        <a:lnTo>
                          <a:pt x="83" y="24"/>
                        </a:lnTo>
                        <a:lnTo>
                          <a:pt x="87" y="39"/>
                        </a:lnTo>
                        <a:lnTo>
                          <a:pt x="93" y="56"/>
                        </a:lnTo>
                        <a:lnTo>
                          <a:pt x="100" y="72"/>
                        </a:lnTo>
                        <a:lnTo>
                          <a:pt x="90" y="77"/>
                        </a:lnTo>
                        <a:lnTo>
                          <a:pt x="82" y="80"/>
                        </a:lnTo>
                        <a:lnTo>
                          <a:pt x="74" y="84"/>
                        </a:lnTo>
                        <a:lnTo>
                          <a:pt x="66" y="87"/>
                        </a:lnTo>
                        <a:lnTo>
                          <a:pt x="59" y="92"/>
                        </a:lnTo>
                        <a:lnTo>
                          <a:pt x="51" y="96"/>
                        </a:lnTo>
                        <a:lnTo>
                          <a:pt x="44" y="102"/>
                        </a:lnTo>
                        <a:lnTo>
                          <a:pt x="36" y="109"/>
                        </a:lnTo>
                        <a:lnTo>
                          <a:pt x="33" y="90"/>
                        </a:lnTo>
                        <a:lnTo>
                          <a:pt x="29" y="73"/>
                        </a:lnTo>
                        <a:lnTo>
                          <a:pt x="24" y="60"/>
                        </a:lnTo>
                        <a:lnTo>
                          <a:pt x="17" y="46"/>
                        </a:lnTo>
                        <a:lnTo>
                          <a:pt x="11" y="37"/>
                        </a:lnTo>
                        <a:lnTo>
                          <a:pt x="5" y="34"/>
                        </a:lnTo>
                        <a:lnTo>
                          <a:pt x="0" y="39"/>
                        </a:lnTo>
                        <a:lnTo>
                          <a:pt x="2" y="50"/>
                        </a:lnTo>
                        <a:lnTo>
                          <a:pt x="9" y="70"/>
                        </a:lnTo>
                        <a:lnTo>
                          <a:pt x="13" y="87"/>
                        </a:lnTo>
                        <a:lnTo>
                          <a:pt x="14" y="101"/>
                        </a:lnTo>
                        <a:lnTo>
                          <a:pt x="15" y="113"/>
                        </a:lnTo>
                        <a:lnTo>
                          <a:pt x="16" y="114"/>
                        </a:lnTo>
                        <a:lnTo>
                          <a:pt x="16" y="115"/>
                        </a:lnTo>
                        <a:lnTo>
                          <a:pt x="16" y="116"/>
                        </a:lnTo>
                        <a:lnTo>
                          <a:pt x="16" y="117"/>
                        </a:lnTo>
                        <a:lnTo>
                          <a:pt x="58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7" name="Freeform 474"/>
                  <p:cNvSpPr>
                    <a:spLocks/>
                  </p:cNvSpPr>
                  <p:nvPr/>
                </p:nvSpPr>
                <p:spPr bwMode="auto">
                  <a:xfrm>
                    <a:off x="2947" y="2607"/>
                    <a:ext cx="20" cy="10"/>
                  </a:xfrm>
                  <a:custGeom>
                    <a:avLst/>
                    <a:gdLst>
                      <a:gd name="T0" fmla="*/ 42 w 42"/>
                      <a:gd name="T1" fmla="*/ 0 h 21"/>
                      <a:gd name="T2" fmla="*/ 0 w 42"/>
                      <a:gd name="T3" fmla="*/ 0 h 21"/>
                      <a:gd name="T4" fmla="*/ 4 w 42"/>
                      <a:gd name="T5" fmla="*/ 9 h 21"/>
                      <a:gd name="T6" fmla="*/ 8 w 42"/>
                      <a:gd name="T7" fmla="*/ 17 h 21"/>
                      <a:gd name="T8" fmla="*/ 15 w 42"/>
                      <a:gd name="T9" fmla="*/ 21 h 21"/>
                      <a:gd name="T10" fmla="*/ 22 w 42"/>
                      <a:gd name="T11" fmla="*/ 15 h 21"/>
                      <a:gd name="T12" fmla="*/ 25 w 42"/>
                      <a:gd name="T13" fmla="*/ 11 h 21"/>
                      <a:gd name="T14" fmla="*/ 30 w 42"/>
                      <a:gd name="T15" fmla="*/ 7 h 21"/>
                      <a:gd name="T16" fmla="*/ 36 w 42"/>
                      <a:gd name="T17" fmla="*/ 4 h 21"/>
                      <a:gd name="T18" fmla="*/ 42 w 42"/>
                      <a:gd name="T19" fmla="*/ 0 h 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2"/>
                      <a:gd name="T31" fmla="*/ 0 h 21"/>
                      <a:gd name="T32" fmla="*/ 42 w 42"/>
                      <a:gd name="T33" fmla="*/ 21 h 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2" h="21">
                        <a:moveTo>
                          <a:pt x="42" y="0"/>
                        </a:moveTo>
                        <a:lnTo>
                          <a:pt x="0" y="0"/>
                        </a:lnTo>
                        <a:lnTo>
                          <a:pt x="4" y="9"/>
                        </a:lnTo>
                        <a:lnTo>
                          <a:pt x="8" y="17"/>
                        </a:lnTo>
                        <a:lnTo>
                          <a:pt x="15" y="21"/>
                        </a:lnTo>
                        <a:lnTo>
                          <a:pt x="22" y="15"/>
                        </a:lnTo>
                        <a:lnTo>
                          <a:pt x="25" y="11"/>
                        </a:lnTo>
                        <a:lnTo>
                          <a:pt x="30" y="7"/>
                        </a:lnTo>
                        <a:lnTo>
                          <a:pt x="36" y="4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8" name="Freeform 475"/>
                  <p:cNvSpPr>
                    <a:spLocks/>
                  </p:cNvSpPr>
                  <p:nvPr/>
                </p:nvSpPr>
                <p:spPr bwMode="auto">
                  <a:xfrm>
                    <a:off x="2943" y="2545"/>
                    <a:ext cx="25" cy="15"/>
                  </a:xfrm>
                  <a:custGeom>
                    <a:avLst/>
                    <a:gdLst>
                      <a:gd name="T0" fmla="*/ 7 w 51"/>
                      <a:gd name="T1" fmla="*/ 13 h 30"/>
                      <a:gd name="T2" fmla="*/ 0 w 51"/>
                      <a:gd name="T3" fmla="*/ 17 h 30"/>
                      <a:gd name="T4" fmla="*/ 0 w 51"/>
                      <a:gd name="T5" fmla="*/ 24 h 30"/>
                      <a:gd name="T6" fmla="*/ 4 w 51"/>
                      <a:gd name="T7" fmla="*/ 29 h 30"/>
                      <a:gd name="T8" fmla="*/ 12 w 51"/>
                      <a:gd name="T9" fmla="*/ 30 h 30"/>
                      <a:gd name="T10" fmla="*/ 16 w 51"/>
                      <a:gd name="T11" fmla="*/ 28 h 30"/>
                      <a:gd name="T12" fmla="*/ 22 w 51"/>
                      <a:gd name="T13" fmla="*/ 25 h 30"/>
                      <a:gd name="T14" fmla="*/ 27 w 51"/>
                      <a:gd name="T15" fmla="*/ 22 h 30"/>
                      <a:gd name="T16" fmla="*/ 31 w 51"/>
                      <a:gd name="T17" fmla="*/ 18 h 30"/>
                      <a:gd name="T18" fmla="*/ 36 w 51"/>
                      <a:gd name="T19" fmla="*/ 15 h 30"/>
                      <a:gd name="T20" fmla="*/ 40 w 51"/>
                      <a:gd name="T21" fmla="*/ 11 h 30"/>
                      <a:gd name="T22" fmla="*/ 44 w 51"/>
                      <a:gd name="T23" fmla="*/ 9 h 30"/>
                      <a:gd name="T24" fmla="*/ 47 w 51"/>
                      <a:gd name="T25" fmla="*/ 8 h 30"/>
                      <a:gd name="T26" fmla="*/ 51 w 51"/>
                      <a:gd name="T27" fmla="*/ 4 h 30"/>
                      <a:gd name="T28" fmla="*/ 51 w 51"/>
                      <a:gd name="T29" fmla="*/ 2 h 30"/>
                      <a:gd name="T30" fmla="*/ 47 w 51"/>
                      <a:gd name="T31" fmla="*/ 0 h 30"/>
                      <a:gd name="T32" fmla="*/ 42 w 51"/>
                      <a:gd name="T33" fmla="*/ 0 h 30"/>
                      <a:gd name="T34" fmla="*/ 36 w 51"/>
                      <a:gd name="T35" fmla="*/ 1 h 30"/>
                      <a:gd name="T36" fmla="*/ 32 w 51"/>
                      <a:gd name="T37" fmla="*/ 2 h 30"/>
                      <a:gd name="T38" fmla="*/ 28 w 51"/>
                      <a:gd name="T39" fmla="*/ 4 h 30"/>
                      <a:gd name="T40" fmla="*/ 24 w 51"/>
                      <a:gd name="T41" fmla="*/ 6 h 30"/>
                      <a:gd name="T42" fmla="*/ 20 w 51"/>
                      <a:gd name="T43" fmla="*/ 8 h 30"/>
                      <a:gd name="T44" fmla="*/ 16 w 51"/>
                      <a:gd name="T45" fmla="*/ 9 h 30"/>
                      <a:gd name="T46" fmla="*/ 12 w 51"/>
                      <a:gd name="T47" fmla="*/ 11 h 30"/>
                      <a:gd name="T48" fmla="*/ 7 w 51"/>
                      <a:gd name="T49" fmla="*/ 13 h 3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51"/>
                      <a:gd name="T76" fmla="*/ 0 h 30"/>
                      <a:gd name="T77" fmla="*/ 51 w 51"/>
                      <a:gd name="T78" fmla="*/ 30 h 3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51" h="30">
                        <a:moveTo>
                          <a:pt x="7" y="13"/>
                        </a:move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4" y="29"/>
                        </a:lnTo>
                        <a:lnTo>
                          <a:pt x="12" y="30"/>
                        </a:lnTo>
                        <a:lnTo>
                          <a:pt x="16" y="28"/>
                        </a:lnTo>
                        <a:lnTo>
                          <a:pt x="22" y="25"/>
                        </a:lnTo>
                        <a:lnTo>
                          <a:pt x="27" y="22"/>
                        </a:lnTo>
                        <a:lnTo>
                          <a:pt x="31" y="18"/>
                        </a:lnTo>
                        <a:lnTo>
                          <a:pt x="36" y="15"/>
                        </a:lnTo>
                        <a:lnTo>
                          <a:pt x="40" y="11"/>
                        </a:lnTo>
                        <a:lnTo>
                          <a:pt x="44" y="9"/>
                        </a:lnTo>
                        <a:lnTo>
                          <a:pt x="47" y="8"/>
                        </a:lnTo>
                        <a:lnTo>
                          <a:pt x="51" y="4"/>
                        </a:lnTo>
                        <a:lnTo>
                          <a:pt x="51" y="2"/>
                        </a:lnTo>
                        <a:lnTo>
                          <a:pt x="47" y="0"/>
                        </a:lnTo>
                        <a:lnTo>
                          <a:pt x="42" y="0"/>
                        </a:lnTo>
                        <a:lnTo>
                          <a:pt x="36" y="1"/>
                        </a:lnTo>
                        <a:lnTo>
                          <a:pt x="32" y="2"/>
                        </a:lnTo>
                        <a:lnTo>
                          <a:pt x="28" y="4"/>
                        </a:lnTo>
                        <a:lnTo>
                          <a:pt x="24" y="6"/>
                        </a:lnTo>
                        <a:lnTo>
                          <a:pt x="20" y="8"/>
                        </a:lnTo>
                        <a:lnTo>
                          <a:pt x="16" y="9"/>
                        </a:lnTo>
                        <a:lnTo>
                          <a:pt x="12" y="11"/>
                        </a:lnTo>
                        <a:lnTo>
                          <a:pt x="7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49" name="Freeform 476"/>
                  <p:cNvSpPr>
                    <a:spLocks/>
                  </p:cNvSpPr>
                  <p:nvPr/>
                </p:nvSpPr>
                <p:spPr bwMode="auto">
                  <a:xfrm>
                    <a:off x="2997" y="2510"/>
                    <a:ext cx="27" cy="52"/>
                  </a:xfrm>
                  <a:custGeom>
                    <a:avLst/>
                    <a:gdLst>
                      <a:gd name="T0" fmla="*/ 20 w 56"/>
                      <a:gd name="T1" fmla="*/ 12 h 103"/>
                      <a:gd name="T2" fmla="*/ 16 w 56"/>
                      <a:gd name="T3" fmla="*/ 3 h 103"/>
                      <a:gd name="T4" fmla="*/ 8 w 56"/>
                      <a:gd name="T5" fmla="*/ 0 h 103"/>
                      <a:gd name="T6" fmla="*/ 3 w 56"/>
                      <a:gd name="T7" fmla="*/ 5 h 103"/>
                      <a:gd name="T8" fmla="*/ 0 w 56"/>
                      <a:gd name="T9" fmla="*/ 18 h 103"/>
                      <a:gd name="T10" fmla="*/ 3 w 56"/>
                      <a:gd name="T11" fmla="*/ 30 h 103"/>
                      <a:gd name="T12" fmla="*/ 7 w 56"/>
                      <a:gd name="T13" fmla="*/ 42 h 103"/>
                      <a:gd name="T14" fmla="*/ 13 w 56"/>
                      <a:gd name="T15" fmla="*/ 56 h 103"/>
                      <a:gd name="T16" fmla="*/ 20 w 56"/>
                      <a:gd name="T17" fmla="*/ 68 h 103"/>
                      <a:gd name="T18" fmla="*/ 28 w 56"/>
                      <a:gd name="T19" fmla="*/ 79 h 103"/>
                      <a:gd name="T20" fmla="*/ 35 w 56"/>
                      <a:gd name="T21" fmla="*/ 90 h 103"/>
                      <a:gd name="T22" fmla="*/ 42 w 56"/>
                      <a:gd name="T23" fmla="*/ 97 h 103"/>
                      <a:gd name="T24" fmla="*/ 47 w 56"/>
                      <a:gd name="T25" fmla="*/ 101 h 103"/>
                      <a:gd name="T26" fmla="*/ 52 w 56"/>
                      <a:gd name="T27" fmla="*/ 103 h 103"/>
                      <a:gd name="T28" fmla="*/ 56 w 56"/>
                      <a:gd name="T29" fmla="*/ 101 h 103"/>
                      <a:gd name="T30" fmla="*/ 56 w 56"/>
                      <a:gd name="T31" fmla="*/ 98 h 103"/>
                      <a:gd name="T32" fmla="*/ 53 w 56"/>
                      <a:gd name="T33" fmla="*/ 92 h 103"/>
                      <a:gd name="T34" fmla="*/ 45 w 56"/>
                      <a:gd name="T35" fmla="*/ 78 h 103"/>
                      <a:gd name="T36" fmla="*/ 35 w 56"/>
                      <a:gd name="T37" fmla="*/ 55 h 103"/>
                      <a:gd name="T38" fmla="*/ 24 w 56"/>
                      <a:gd name="T39" fmla="*/ 31 h 103"/>
                      <a:gd name="T40" fmla="*/ 20 w 56"/>
                      <a:gd name="T41" fmla="*/ 12 h 10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6"/>
                      <a:gd name="T64" fmla="*/ 0 h 103"/>
                      <a:gd name="T65" fmla="*/ 56 w 56"/>
                      <a:gd name="T66" fmla="*/ 103 h 10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6" h="103">
                        <a:moveTo>
                          <a:pt x="20" y="12"/>
                        </a:moveTo>
                        <a:lnTo>
                          <a:pt x="16" y="3"/>
                        </a:lnTo>
                        <a:lnTo>
                          <a:pt x="8" y="0"/>
                        </a:lnTo>
                        <a:lnTo>
                          <a:pt x="3" y="5"/>
                        </a:lnTo>
                        <a:lnTo>
                          <a:pt x="0" y="18"/>
                        </a:lnTo>
                        <a:lnTo>
                          <a:pt x="3" y="30"/>
                        </a:lnTo>
                        <a:lnTo>
                          <a:pt x="7" y="42"/>
                        </a:lnTo>
                        <a:lnTo>
                          <a:pt x="13" y="56"/>
                        </a:lnTo>
                        <a:lnTo>
                          <a:pt x="20" y="68"/>
                        </a:lnTo>
                        <a:lnTo>
                          <a:pt x="28" y="79"/>
                        </a:lnTo>
                        <a:lnTo>
                          <a:pt x="35" y="90"/>
                        </a:lnTo>
                        <a:lnTo>
                          <a:pt x="42" y="97"/>
                        </a:lnTo>
                        <a:lnTo>
                          <a:pt x="47" y="101"/>
                        </a:lnTo>
                        <a:lnTo>
                          <a:pt x="52" y="103"/>
                        </a:lnTo>
                        <a:lnTo>
                          <a:pt x="56" y="101"/>
                        </a:lnTo>
                        <a:lnTo>
                          <a:pt x="56" y="98"/>
                        </a:lnTo>
                        <a:lnTo>
                          <a:pt x="53" y="92"/>
                        </a:lnTo>
                        <a:lnTo>
                          <a:pt x="45" y="78"/>
                        </a:lnTo>
                        <a:lnTo>
                          <a:pt x="35" y="55"/>
                        </a:lnTo>
                        <a:lnTo>
                          <a:pt x="24" y="31"/>
                        </a:lnTo>
                        <a:lnTo>
                          <a:pt x="2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0" name="Freeform 477"/>
                  <p:cNvSpPr>
                    <a:spLocks/>
                  </p:cNvSpPr>
                  <p:nvPr/>
                </p:nvSpPr>
                <p:spPr bwMode="auto">
                  <a:xfrm>
                    <a:off x="2930" y="2504"/>
                    <a:ext cx="48" cy="28"/>
                  </a:xfrm>
                  <a:custGeom>
                    <a:avLst/>
                    <a:gdLst>
                      <a:gd name="T0" fmla="*/ 7 w 94"/>
                      <a:gd name="T1" fmla="*/ 57 h 57"/>
                      <a:gd name="T2" fmla="*/ 16 w 94"/>
                      <a:gd name="T3" fmla="*/ 55 h 57"/>
                      <a:gd name="T4" fmla="*/ 27 w 94"/>
                      <a:gd name="T5" fmla="*/ 52 h 57"/>
                      <a:gd name="T6" fmla="*/ 40 w 94"/>
                      <a:gd name="T7" fmla="*/ 46 h 57"/>
                      <a:gd name="T8" fmla="*/ 53 w 94"/>
                      <a:gd name="T9" fmla="*/ 40 h 57"/>
                      <a:gd name="T10" fmla="*/ 67 w 94"/>
                      <a:gd name="T11" fmla="*/ 33 h 57"/>
                      <a:gd name="T12" fmla="*/ 77 w 94"/>
                      <a:gd name="T13" fmla="*/ 28 h 57"/>
                      <a:gd name="T14" fmla="*/ 86 w 94"/>
                      <a:gd name="T15" fmla="*/ 21 h 57"/>
                      <a:gd name="T16" fmla="*/ 92 w 94"/>
                      <a:gd name="T17" fmla="*/ 15 h 57"/>
                      <a:gd name="T18" fmla="*/ 94 w 94"/>
                      <a:gd name="T19" fmla="*/ 6 h 57"/>
                      <a:gd name="T20" fmla="*/ 90 w 94"/>
                      <a:gd name="T21" fmla="*/ 1 h 57"/>
                      <a:gd name="T22" fmla="*/ 80 w 94"/>
                      <a:gd name="T23" fmla="*/ 0 h 57"/>
                      <a:gd name="T24" fmla="*/ 71 w 94"/>
                      <a:gd name="T25" fmla="*/ 5 h 57"/>
                      <a:gd name="T26" fmla="*/ 67 w 94"/>
                      <a:gd name="T27" fmla="*/ 9 h 57"/>
                      <a:gd name="T28" fmla="*/ 59 w 94"/>
                      <a:gd name="T29" fmla="*/ 14 h 57"/>
                      <a:gd name="T30" fmla="*/ 50 w 94"/>
                      <a:gd name="T31" fmla="*/ 20 h 57"/>
                      <a:gd name="T32" fmla="*/ 41 w 94"/>
                      <a:gd name="T33" fmla="*/ 25 h 57"/>
                      <a:gd name="T34" fmla="*/ 32 w 94"/>
                      <a:gd name="T35" fmla="*/ 31 h 57"/>
                      <a:gd name="T36" fmla="*/ 23 w 94"/>
                      <a:gd name="T37" fmla="*/ 37 h 57"/>
                      <a:gd name="T38" fmla="*/ 15 w 94"/>
                      <a:gd name="T39" fmla="*/ 40 h 57"/>
                      <a:gd name="T40" fmla="*/ 9 w 94"/>
                      <a:gd name="T41" fmla="*/ 44 h 57"/>
                      <a:gd name="T42" fmla="*/ 3 w 94"/>
                      <a:gd name="T43" fmla="*/ 47 h 57"/>
                      <a:gd name="T44" fmla="*/ 0 w 94"/>
                      <a:gd name="T45" fmla="*/ 52 h 57"/>
                      <a:gd name="T46" fmla="*/ 1 w 94"/>
                      <a:gd name="T47" fmla="*/ 55 h 57"/>
                      <a:gd name="T48" fmla="*/ 7 w 94"/>
                      <a:gd name="T49" fmla="*/ 57 h 5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94"/>
                      <a:gd name="T76" fmla="*/ 0 h 57"/>
                      <a:gd name="T77" fmla="*/ 94 w 94"/>
                      <a:gd name="T78" fmla="*/ 57 h 5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94" h="57">
                        <a:moveTo>
                          <a:pt x="7" y="57"/>
                        </a:moveTo>
                        <a:lnTo>
                          <a:pt x="16" y="55"/>
                        </a:lnTo>
                        <a:lnTo>
                          <a:pt x="27" y="52"/>
                        </a:lnTo>
                        <a:lnTo>
                          <a:pt x="40" y="46"/>
                        </a:lnTo>
                        <a:lnTo>
                          <a:pt x="53" y="40"/>
                        </a:lnTo>
                        <a:lnTo>
                          <a:pt x="67" y="33"/>
                        </a:lnTo>
                        <a:lnTo>
                          <a:pt x="77" y="28"/>
                        </a:lnTo>
                        <a:lnTo>
                          <a:pt x="86" y="21"/>
                        </a:lnTo>
                        <a:lnTo>
                          <a:pt x="92" y="15"/>
                        </a:lnTo>
                        <a:lnTo>
                          <a:pt x="94" y="6"/>
                        </a:lnTo>
                        <a:lnTo>
                          <a:pt x="90" y="1"/>
                        </a:lnTo>
                        <a:lnTo>
                          <a:pt x="80" y="0"/>
                        </a:lnTo>
                        <a:lnTo>
                          <a:pt x="71" y="5"/>
                        </a:lnTo>
                        <a:lnTo>
                          <a:pt x="67" y="9"/>
                        </a:lnTo>
                        <a:lnTo>
                          <a:pt x="59" y="14"/>
                        </a:lnTo>
                        <a:lnTo>
                          <a:pt x="50" y="20"/>
                        </a:lnTo>
                        <a:lnTo>
                          <a:pt x="41" y="25"/>
                        </a:lnTo>
                        <a:lnTo>
                          <a:pt x="32" y="31"/>
                        </a:lnTo>
                        <a:lnTo>
                          <a:pt x="23" y="37"/>
                        </a:lnTo>
                        <a:lnTo>
                          <a:pt x="15" y="40"/>
                        </a:lnTo>
                        <a:lnTo>
                          <a:pt x="9" y="44"/>
                        </a:lnTo>
                        <a:lnTo>
                          <a:pt x="3" y="47"/>
                        </a:lnTo>
                        <a:lnTo>
                          <a:pt x="0" y="52"/>
                        </a:lnTo>
                        <a:lnTo>
                          <a:pt x="1" y="55"/>
                        </a:lnTo>
                        <a:lnTo>
                          <a:pt x="7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1" name="Freeform 478"/>
                  <p:cNvSpPr>
                    <a:spLocks/>
                  </p:cNvSpPr>
                  <p:nvPr/>
                </p:nvSpPr>
                <p:spPr bwMode="auto">
                  <a:xfrm>
                    <a:off x="2898" y="2369"/>
                    <a:ext cx="122" cy="106"/>
                  </a:xfrm>
                  <a:custGeom>
                    <a:avLst/>
                    <a:gdLst>
                      <a:gd name="T0" fmla="*/ 229 w 245"/>
                      <a:gd name="T1" fmla="*/ 10 h 211"/>
                      <a:gd name="T2" fmla="*/ 225 w 245"/>
                      <a:gd name="T3" fmla="*/ 15 h 211"/>
                      <a:gd name="T4" fmla="*/ 219 w 245"/>
                      <a:gd name="T5" fmla="*/ 25 h 211"/>
                      <a:gd name="T6" fmla="*/ 213 w 245"/>
                      <a:gd name="T7" fmla="*/ 34 h 211"/>
                      <a:gd name="T8" fmla="*/ 207 w 245"/>
                      <a:gd name="T9" fmla="*/ 45 h 211"/>
                      <a:gd name="T10" fmla="*/ 201 w 245"/>
                      <a:gd name="T11" fmla="*/ 58 h 211"/>
                      <a:gd name="T12" fmla="*/ 195 w 245"/>
                      <a:gd name="T13" fmla="*/ 71 h 211"/>
                      <a:gd name="T14" fmla="*/ 190 w 245"/>
                      <a:gd name="T15" fmla="*/ 82 h 211"/>
                      <a:gd name="T16" fmla="*/ 187 w 245"/>
                      <a:gd name="T17" fmla="*/ 94 h 211"/>
                      <a:gd name="T18" fmla="*/ 171 w 245"/>
                      <a:gd name="T19" fmla="*/ 98 h 211"/>
                      <a:gd name="T20" fmla="*/ 149 w 245"/>
                      <a:gd name="T21" fmla="*/ 105 h 211"/>
                      <a:gd name="T22" fmla="*/ 123 w 245"/>
                      <a:gd name="T23" fmla="*/ 114 h 211"/>
                      <a:gd name="T24" fmla="*/ 96 w 245"/>
                      <a:gd name="T25" fmla="*/ 127 h 211"/>
                      <a:gd name="T26" fmla="*/ 69 w 245"/>
                      <a:gd name="T27" fmla="*/ 142 h 211"/>
                      <a:gd name="T28" fmla="*/ 43 w 245"/>
                      <a:gd name="T29" fmla="*/ 159 h 211"/>
                      <a:gd name="T30" fmla="*/ 21 w 245"/>
                      <a:gd name="T31" fmla="*/ 179 h 211"/>
                      <a:gd name="T32" fmla="*/ 4 w 245"/>
                      <a:gd name="T33" fmla="*/ 201 h 211"/>
                      <a:gd name="T34" fmla="*/ 0 w 245"/>
                      <a:gd name="T35" fmla="*/ 210 h 211"/>
                      <a:gd name="T36" fmla="*/ 2 w 245"/>
                      <a:gd name="T37" fmla="*/ 211 h 211"/>
                      <a:gd name="T38" fmla="*/ 8 w 245"/>
                      <a:gd name="T39" fmla="*/ 209 h 211"/>
                      <a:gd name="T40" fmla="*/ 14 w 245"/>
                      <a:gd name="T41" fmla="*/ 203 h 211"/>
                      <a:gd name="T42" fmla="*/ 31 w 245"/>
                      <a:gd name="T43" fmla="*/ 185 h 211"/>
                      <a:gd name="T44" fmla="*/ 54 w 245"/>
                      <a:gd name="T45" fmla="*/ 169 h 211"/>
                      <a:gd name="T46" fmla="*/ 80 w 245"/>
                      <a:gd name="T47" fmla="*/ 155 h 211"/>
                      <a:gd name="T48" fmla="*/ 106 w 245"/>
                      <a:gd name="T49" fmla="*/ 143 h 211"/>
                      <a:gd name="T50" fmla="*/ 130 w 245"/>
                      <a:gd name="T51" fmla="*/ 134 h 211"/>
                      <a:gd name="T52" fmla="*/ 152 w 245"/>
                      <a:gd name="T53" fmla="*/ 126 h 211"/>
                      <a:gd name="T54" fmla="*/ 169 w 245"/>
                      <a:gd name="T55" fmla="*/ 121 h 211"/>
                      <a:gd name="T56" fmla="*/ 180 w 245"/>
                      <a:gd name="T57" fmla="*/ 119 h 211"/>
                      <a:gd name="T58" fmla="*/ 190 w 245"/>
                      <a:gd name="T59" fmla="*/ 116 h 211"/>
                      <a:gd name="T60" fmla="*/ 198 w 245"/>
                      <a:gd name="T61" fmla="*/ 110 h 211"/>
                      <a:gd name="T62" fmla="*/ 203 w 245"/>
                      <a:gd name="T63" fmla="*/ 103 h 211"/>
                      <a:gd name="T64" fmla="*/ 206 w 245"/>
                      <a:gd name="T65" fmla="*/ 94 h 211"/>
                      <a:gd name="T66" fmla="*/ 209 w 245"/>
                      <a:gd name="T67" fmla="*/ 87 h 211"/>
                      <a:gd name="T68" fmla="*/ 211 w 245"/>
                      <a:gd name="T69" fmla="*/ 76 h 211"/>
                      <a:gd name="T70" fmla="*/ 216 w 245"/>
                      <a:gd name="T71" fmla="*/ 65 h 211"/>
                      <a:gd name="T72" fmla="*/ 221 w 245"/>
                      <a:gd name="T73" fmla="*/ 52 h 211"/>
                      <a:gd name="T74" fmla="*/ 227 w 245"/>
                      <a:gd name="T75" fmla="*/ 40 h 211"/>
                      <a:gd name="T76" fmla="*/ 233 w 245"/>
                      <a:gd name="T77" fmla="*/ 28 h 211"/>
                      <a:gd name="T78" fmla="*/ 237 w 245"/>
                      <a:gd name="T79" fmla="*/ 18 h 211"/>
                      <a:gd name="T80" fmla="*/ 242 w 245"/>
                      <a:gd name="T81" fmla="*/ 11 h 211"/>
                      <a:gd name="T82" fmla="*/ 245 w 245"/>
                      <a:gd name="T83" fmla="*/ 5 h 211"/>
                      <a:gd name="T84" fmla="*/ 244 w 245"/>
                      <a:gd name="T85" fmla="*/ 0 h 211"/>
                      <a:gd name="T86" fmla="*/ 239 w 245"/>
                      <a:gd name="T87" fmla="*/ 0 h 211"/>
                      <a:gd name="T88" fmla="*/ 229 w 245"/>
                      <a:gd name="T89" fmla="*/ 10 h 21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45"/>
                      <a:gd name="T136" fmla="*/ 0 h 211"/>
                      <a:gd name="T137" fmla="*/ 245 w 245"/>
                      <a:gd name="T138" fmla="*/ 211 h 21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45" h="211">
                        <a:moveTo>
                          <a:pt x="229" y="10"/>
                        </a:moveTo>
                        <a:lnTo>
                          <a:pt x="225" y="15"/>
                        </a:lnTo>
                        <a:lnTo>
                          <a:pt x="219" y="25"/>
                        </a:lnTo>
                        <a:lnTo>
                          <a:pt x="213" y="34"/>
                        </a:lnTo>
                        <a:lnTo>
                          <a:pt x="207" y="45"/>
                        </a:lnTo>
                        <a:lnTo>
                          <a:pt x="201" y="58"/>
                        </a:lnTo>
                        <a:lnTo>
                          <a:pt x="195" y="71"/>
                        </a:lnTo>
                        <a:lnTo>
                          <a:pt x="190" y="82"/>
                        </a:lnTo>
                        <a:lnTo>
                          <a:pt x="187" y="94"/>
                        </a:lnTo>
                        <a:lnTo>
                          <a:pt x="171" y="98"/>
                        </a:lnTo>
                        <a:lnTo>
                          <a:pt x="149" y="105"/>
                        </a:lnTo>
                        <a:lnTo>
                          <a:pt x="123" y="114"/>
                        </a:lnTo>
                        <a:lnTo>
                          <a:pt x="96" y="127"/>
                        </a:lnTo>
                        <a:lnTo>
                          <a:pt x="69" y="142"/>
                        </a:lnTo>
                        <a:lnTo>
                          <a:pt x="43" y="159"/>
                        </a:lnTo>
                        <a:lnTo>
                          <a:pt x="21" y="179"/>
                        </a:lnTo>
                        <a:lnTo>
                          <a:pt x="4" y="201"/>
                        </a:lnTo>
                        <a:lnTo>
                          <a:pt x="0" y="210"/>
                        </a:lnTo>
                        <a:lnTo>
                          <a:pt x="2" y="211"/>
                        </a:lnTo>
                        <a:lnTo>
                          <a:pt x="8" y="209"/>
                        </a:lnTo>
                        <a:lnTo>
                          <a:pt x="14" y="203"/>
                        </a:lnTo>
                        <a:lnTo>
                          <a:pt x="31" y="185"/>
                        </a:lnTo>
                        <a:lnTo>
                          <a:pt x="54" y="169"/>
                        </a:lnTo>
                        <a:lnTo>
                          <a:pt x="80" y="155"/>
                        </a:lnTo>
                        <a:lnTo>
                          <a:pt x="106" y="143"/>
                        </a:lnTo>
                        <a:lnTo>
                          <a:pt x="130" y="134"/>
                        </a:lnTo>
                        <a:lnTo>
                          <a:pt x="152" y="126"/>
                        </a:lnTo>
                        <a:lnTo>
                          <a:pt x="169" y="121"/>
                        </a:lnTo>
                        <a:lnTo>
                          <a:pt x="180" y="119"/>
                        </a:lnTo>
                        <a:lnTo>
                          <a:pt x="190" y="116"/>
                        </a:lnTo>
                        <a:lnTo>
                          <a:pt x="198" y="110"/>
                        </a:lnTo>
                        <a:lnTo>
                          <a:pt x="203" y="103"/>
                        </a:lnTo>
                        <a:lnTo>
                          <a:pt x="206" y="94"/>
                        </a:lnTo>
                        <a:lnTo>
                          <a:pt x="209" y="87"/>
                        </a:lnTo>
                        <a:lnTo>
                          <a:pt x="211" y="76"/>
                        </a:lnTo>
                        <a:lnTo>
                          <a:pt x="216" y="65"/>
                        </a:lnTo>
                        <a:lnTo>
                          <a:pt x="221" y="52"/>
                        </a:lnTo>
                        <a:lnTo>
                          <a:pt x="227" y="40"/>
                        </a:lnTo>
                        <a:lnTo>
                          <a:pt x="233" y="28"/>
                        </a:lnTo>
                        <a:lnTo>
                          <a:pt x="237" y="18"/>
                        </a:lnTo>
                        <a:lnTo>
                          <a:pt x="242" y="11"/>
                        </a:lnTo>
                        <a:lnTo>
                          <a:pt x="245" y="5"/>
                        </a:lnTo>
                        <a:lnTo>
                          <a:pt x="244" y="0"/>
                        </a:lnTo>
                        <a:lnTo>
                          <a:pt x="239" y="0"/>
                        </a:lnTo>
                        <a:lnTo>
                          <a:pt x="229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2" name="Freeform 479"/>
                  <p:cNvSpPr>
                    <a:spLocks/>
                  </p:cNvSpPr>
                  <p:nvPr/>
                </p:nvSpPr>
                <p:spPr bwMode="auto">
                  <a:xfrm>
                    <a:off x="2878" y="2374"/>
                    <a:ext cx="124" cy="106"/>
                  </a:xfrm>
                  <a:custGeom>
                    <a:avLst/>
                    <a:gdLst>
                      <a:gd name="T0" fmla="*/ 232 w 248"/>
                      <a:gd name="T1" fmla="*/ 0 h 211"/>
                      <a:gd name="T2" fmla="*/ 222 w 248"/>
                      <a:gd name="T3" fmla="*/ 2 h 211"/>
                      <a:gd name="T4" fmla="*/ 212 w 248"/>
                      <a:gd name="T5" fmla="*/ 4 h 211"/>
                      <a:gd name="T6" fmla="*/ 199 w 248"/>
                      <a:gd name="T7" fmla="*/ 7 h 211"/>
                      <a:gd name="T8" fmla="*/ 188 w 248"/>
                      <a:gd name="T9" fmla="*/ 9 h 211"/>
                      <a:gd name="T10" fmla="*/ 175 w 248"/>
                      <a:gd name="T11" fmla="*/ 10 h 211"/>
                      <a:gd name="T12" fmla="*/ 164 w 248"/>
                      <a:gd name="T13" fmla="*/ 11 h 211"/>
                      <a:gd name="T14" fmla="*/ 153 w 248"/>
                      <a:gd name="T15" fmla="*/ 12 h 211"/>
                      <a:gd name="T16" fmla="*/ 146 w 248"/>
                      <a:gd name="T17" fmla="*/ 11 h 211"/>
                      <a:gd name="T18" fmla="*/ 135 w 248"/>
                      <a:gd name="T19" fmla="*/ 10 h 211"/>
                      <a:gd name="T20" fmla="*/ 127 w 248"/>
                      <a:gd name="T21" fmla="*/ 14 h 211"/>
                      <a:gd name="T22" fmla="*/ 121 w 248"/>
                      <a:gd name="T23" fmla="*/ 19 h 211"/>
                      <a:gd name="T24" fmla="*/ 119 w 248"/>
                      <a:gd name="T25" fmla="*/ 26 h 211"/>
                      <a:gd name="T26" fmla="*/ 116 w 248"/>
                      <a:gd name="T27" fmla="*/ 33 h 211"/>
                      <a:gd name="T28" fmla="*/ 109 w 248"/>
                      <a:gd name="T29" fmla="*/ 46 h 211"/>
                      <a:gd name="T30" fmla="*/ 99 w 248"/>
                      <a:gd name="T31" fmla="*/ 64 h 211"/>
                      <a:gd name="T32" fmla="*/ 85 w 248"/>
                      <a:gd name="T33" fmla="*/ 86 h 211"/>
                      <a:gd name="T34" fmla="*/ 68 w 248"/>
                      <a:gd name="T35" fmla="*/ 112 h 211"/>
                      <a:gd name="T36" fmla="*/ 48 w 248"/>
                      <a:gd name="T37" fmla="*/ 140 h 211"/>
                      <a:gd name="T38" fmla="*/ 25 w 248"/>
                      <a:gd name="T39" fmla="*/ 170 h 211"/>
                      <a:gd name="T40" fmla="*/ 1 w 248"/>
                      <a:gd name="T41" fmla="*/ 201 h 211"/>
                      <a:gd name="T42" fmla="*/ 0 w 248"/>
                      <a:gd name="T43" fmla="*/ 205 h 211"/>
                      <a:gd name="T44" fmla="*/ 0 w 248"/>
                      <a:gd name="T45" fmla="*/ 208 h 211"/>
                      <a:gd name="T46" fmla="*/ 2 w 248"/>
                      <a:gd name="T47" fmla="*/ 211 h 211"/>
                      <a:gd name="T48" fmla="*/ 7 w 248"/>
                      <a:gd name="T49" fmla="*/ 206 h 211"/>
                      <a:gd name="T50" fmla="*/ 20 w 248"/>
                      <a:gd name="T51" fmla="*/ 193 h 211"/>
                      <a:gd name="T52" fmla="*/ 37 w 248"/>
                      <a:gd name="T53" fmla="*/ 175 h 211"/>
                      <a:gd name="T54" fmla="*/ 56 w 248"/>
                      <a:gd name="T55" fmla="*/ 152 h 211"/>
                      <a:gd name="T56" fmla="*/ 77 w 248"/>
                      <a:gd name="T57" fmla="*/ 128 h 211"/>
                      <a:gd name="T58" fmla="*/ 97 w 248"/>
                      <a:gd name="T59" fmla="*/ 101 h 211"/>
                      <a:gd name="T60" fmla="*/ 116 w 248"/>
                      <a:gd name="T61" fmla="*/ 76 h 211"/>
                      <a:gd name="T62" fmla="*/ 131 w 248"/>
                      <a:gd name="T63" fmla="*/ 53 h 211"/>
                      <a:gd name="T64" fmla="*/ 142 w 248"/>
                      <a:gd name="T65" fmla="*/ 32 h 211"/>
                      <a:gd name="T66" fmla="*/ 154 w 248"/>
                      <a:gd name="T67" fmla="*/ 31 h 211"/>
                      <a:gd name="T68" fmla="*/ 168 w 248"/>
                      <a:gd name="T69" fmla="*/ 30 h 211"/>
                      <a:gd name="T70" fmla="*/ 181 w 248"/>
                      <a:gd name="T71" fmla="*/ 27 h 211"/>
                      <a:gd name="T72" fmla="*/ 195 w 248"/>
                      <a:gd name="T73" fmla="*/ 25 h 211"/>
                      <a:gd name="T74" fmla="*/ 207 w 248"/>
                      <a:gd name="T75" fmla="*/ 23 h 211"/>
                      <a:gd name="T76" fmla="*/ 219 w 248"/>
                      <a:gd name="T77" fmla="*/ 20 h 211"/>
                      <a:gd name="T78" fmla="*/ 228 w 248"/>
                      <a:gd name="T79" fmla="*/ 18 h 211"/>
                      <a:gd name="T80" fmla="*/ 236 w 248"/>
                      <a:gd name="T81" fmla="*/ 16 h 211"/>
                      <a:gd name="T82" fmla="*/ 245 w 248"/>
                      <a:gd name="T83" fmla="*/ 11 h 211"/>
                      <a:gd name="T84" fmla="*/ 248 w 248"/>
                      <a:gd name="T85" fmla="*/ 4 h 211"/>
                      <a:gd name="T86" fmla="*/ 243 w 248"/>
                      <a:gd name="T87" fmla="*/ 0 h 211"/>
                      <a:gd name="T88" fmla="*/ 232 w 248"/>
                      <a:gd name="T89" fmla="*/ 0 h 21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248"/>
                      <a:gd name="T136" fmla="*/ 0 h 211"/>
                      <a:gd name="T137" fmla="*/ 248 w 248"/>
                      <a:gd name="T138" fmla="*/ 211 h 21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248" h="211">
                        <a:moveTo>
                          <a:pt x="232" y="0"/>
                        </a:moveTo>
                        <a:lnTo>
                          <a:pt x="222" y="2"/>
                        </a:lnTo>
                        <a:lnTo>
                          <a:pt x="212" y="4"/>
                        </a:lnTo>
                        <a:lnTo>
                          <a:pt x="199" y="7"/>
                        </a:lnTo>
                        <a:lnTo>
                          <a:pt x="188" y="9"/>
                        </a:lnTo>
                        <a:lnTo>
                          <a:pt x="175" y="10"/>
                        </a:lnTo>
                        <a:lnTo>
                          <a:pt x="164" y="11"/>
                        </a:lnTo>
                        <a:lnTo>
                          <a:pt x="153" y="12"/>
                        </a:lnTo>
                        <a:lnTo>
                          <a:pt x="146" y="11"/>
                        </a:lnTo>
                        <a:lnTo>
                          <a:pt x="135" y="10"/>
                        </a:lnTo>
                        <a:lnTo>
                          <a:pt x="127" y="14"/>
                        </a:lnTo>
                        <a:lnTo>
                          <a:pt x="121" y="19"/>
                        </a:lnTo>
                        <a:lnTo>
                          <a:pt x="119" y="26"/>
                        </a:lnTo>
                        <a:lnTo>
                          <a:pt x="116" y="33"/>
                        </a:lnTo>
                        <a:lnTo>
                          <a:pt x="109" y="46"/>
                        </a:lnTo>
                        <a:lnTo>
                          <a:pt x="99" y="64"/>
                        </a:lnTo>
                        <a:lnTo>
                          <a:pt x="85" y="86"/>
                        </a:lnTo>
                        <a:lnTo>
                          <a:pt x="68" y="112"/>
                        </a:lnTo>
                        <a:lnTo>
                          <a:pt x="48" y="140"/>
                        </a:lnTo>
                        <a:lnTo>
                          <a:pt x="25" y="170"/>
                        </a:lnTo>
                        <a:lnTo>
                          <a:pt x="1" y="201"/>
                        </a:lnTo>
                        <a:lnTo>
                          <a:pt x="0" y="205"/>
                        </a:lnTo>
                        <a:lnTo>
                          <a:pt x="0" y="208"/>
                        </a:lnTo>
                        <a:lnTo>
                          <a:pt x="2" y="211"/>
                        </a:lnTo>
                        <a:lnTo>
                          <a:pt x="7" y="206"/>
                        </a:lnTo>
                        <a:lnTo>
                          <a:pt x="20" y="193"/>
                        </a:lnTo>
                        <a:lnTo>
                          <a:pt x="37" y="175"/>
                        </a:lnTo>
                        <a:lnTo>
                          <a:pt x="56" y="152"/>
                        </a:lnTo>
                        <a:lnTo>
                          <a:pt x="77" y="128"/>
                        </a:lnTo>
                        <a:lnTo>
                          <a:pt x="97" y="101"/>
                        </a:lnTo>
                        <a:lnTo>
                          <a:pt x="116" y="76"/>
                        </a:lnTo>
                        <a:lnTo>
                          <a:pt x="131" y="53"/>
                        </a:lnTo>
                        <a:lnTo>
                          <a:pt x="142" y="32"/>
                        </a:lnTo>
                        <a:lnTo>
                          <a:pt x="154" y="31"/>
                        </a:lnTo>
                        <a:lnTo>
                          <a:pt x="168" y="30"/>
                        </a:lnTo>
                        <a:lnTo>
                          <a:pt x="181" y="27"/>
                        </a:lnTo>
                        <a:lnTo>
                          <a:pt x="195" y="25"/>
                        </a:lnTo>
                        <a:lnTo>
                          <a:pt x="207" y="23"/>
                        </a:lnTo>
                        <a:lnTo>
                          <a:pt x="219" y="20"/>
                        </a:lnTo>
                        <a:lnTo>
                          <a:pt x="228" y="18"/>
                        </a:lnTo>
                        <a:lnTo>
                          <a:pt x="236" y="16"/>
                        </a:lnTo>
                        <a:lnTo>
                          <a:pt x="245" y="11"/>
                        </a:lnTo>
                        <a:lnTo>
                          <a:pt x="248" y="4"/>
                        </a:lnTo>
                        <a:lnTo>
                          <a:pt x="243" y="0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3" name="Freeform 480"/>
                  <p:cNvSpPr>
                    <a:spLocks/>
                  </p:cNvSpPr>
                  <p:nvPr/>
                </p:nvSpPr>
                <p:spPr bwMode="auto">
                  <a:xfrm>
                    <a:off x="3255" y="2303"/>
                    <a:ext cx="23" cy="21"/>
                  </a:xfrm>
                  <a:custGeom>
                    <a:avLst/>
                    <a:gdLst>
                      <a:gd name="T0" fmla="*/ 45 w 45"/>
                      <a:gd name="T1" fmla="*/ 41 h 41"/>
                      <a:gd name="T2" fmla="*/ 41 w 45"/>
                      <a:gd name="T3" fmla="*/ 37 h 41"/>
                      <a:gd name="T4" fmla="*/ 36 w 45"/>
                      <a:gd name="T5" fmla="*/ 32 h 41"/>
                      <a:gd name="T6" fmla="*/ 32 w 45"/>
                      <a:gd name="T7" fmla="*/ 29 h 41"/>
                      <a:gd name="T8" fmla="*/ 27 w 45"/>
                      <a:gd name="T9" fmla="*/ 24 h 41"/>
                      <a:gd name="T10" fmla="*/ 22 w 45"/>
                      <a:gd name="T11" fmla="*/ 21 h 41"/>
                      <a:gd name="T12" fmla="*/ 18 w 45"/>
                      <a:gd name="T13" fmla="*/ 18 h 41"/>
                      <a:gd name="T14" fmla="*/ 14 w 45"/>
                      <a:gd name="T15" fmla="*/ 16 h 41"/>
                      <a:gd name="T16" fmla="*/ 11 w 45"/>
                      <a:gd name="T17" fmla="*/ 15 h 41"/>
                      <a:gd name="T18" fmla="*/ 4 w 45"/>
                      <a:gd name="T19" fmla="*/ 12 h 41"/>
                      <a:gd name="T20" fmla="*/ 0 w 45"/>
                      <a:gd name="T21" fmla="*/ 9 h 41"/>
                      <a:gd name="T22" fmla="*/ 3 w 45"/>
                      <a:gd name="T23" fmla="*/ 4 h 41"/>
                      <a:gd name="T24" fmla="*/ 12 w 45"/>
                      <a:gd name="T25" fmla="*/ 0 h 41"/>
                      <a:gd name="T26" fmla="*/ 20 w 45"/>
                      <a:gd name="T27" fmla="*/ 0 h 41"/>
                      <a:gd name="T28" fmla="*/ 29 w 45"/>
                      <a:gd name="T29" fmla="*/ 3 h 41"/>
                      <a:gd name="T30" fmla="*/ 37 w 45"/>
                      <a:gd name="T31" fmla="*/ 10 h 41"/>
                      <a:gd name="T32" fmla="*/ 45 w 45"/>
                      <a:gd name="T33" fmla="*/ 18 h 41"/>
                      <a:gd name="T34" fmla="*/ 45 w 45"/>
                      <a:gd name="T35" fmla="*/ 41 h 4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5"/>
                      <a:gd name="T55" fmla="*/ 0 h 41"/>
                      <a:gd name="T56" fmla="*/ 45 w 45"/>
                      <a:gd name="T57" fmla="*/ 41 h 4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5" h="41">
                        <a:moveTo>
                          <a:pt x="45" y="41"/>
                        </a:moveTo>
                        <a:lnTo>
                          <a:pt x="41" y="37"/>
                        </a:lnTo>
                        <a:lnTo>
                          <a:pt x="36" y="32"/>
                        </a:lnTo>
                        <a:lnTo>
                          <a:pt x="32" y="29"/>
                        </a:lnTo>
                        <a:lnTo>
                          <a:pt x="27" y="24"/>
                        </a:lnTo>
                        <a:lnTo>
                          <a:pt x="22" y="21"/>
                        </a:lnTo>
                        <a:lnTo>
                          <a:pt x="18" y="18"/>
                        </a:lnTo>
                        <a:lnTo>
                          <a:pt x="14" y="16"/>
                        </a:lnTo>
                        <a:lnTo>
                          <a:pt x="11" y="15"/>
                        </a:lnTo>
                        <a:lnTo>
                          <a:pt x="4" y="12"/>
                        </a:lnTo>
                        <a:lnTo>
                          <a:pt x="0" y="9"/>
                        </a:lnTo>
                        <a:lnTo>
                          <a:pt x="3" y="4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lnTo>
                          <a:pt x="29" y="3"/>
                        </a:lnTo>
                        <a:lnTo>
                          <a:pt x="37" y="10"/>
                        </a:lnTo>
                        <a:lnTo>
                          <a:pt x="45" y="18"/>
                        </a:lnTo>
                        <a:lnTo>
                          <a:pt x="45" y="4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4" name="Freeform 481"/>
                  <p:cNvSpPr>
                    <a:spLocks/>
                  </p:cNvSpPr>
                  <p:nvPr/>
                </p:nvSpPr>
                <p:spPr bwMode="auto">
                  <a:xfrm>
                    <a:off x="3278" y="2295"/>
                    <a:ext cx="46" cy="37"/>
                  </a:xfrm>
                  <a:custGeom>
                    <a:avLst/>
                    <a:gdLst>
                      <a:gd name="T0" fmla="*/ 0 w 93"/>
                      <a:gd name="T1" fmla="*/ 56 h 74"/>
                      <a:gd name="T2" fmla="*/ 4 w 93"/>
                      <a:gd name="T3" fmla="*/ 60 h 74"/>
                      <a:gd name="T4" fmla="*/ 7 w 93"/>
                      <a:gd name="T5" fmla="*/ 62 h 74"/>
                      <a:gd name="T6" fmla="*/ 11 w 93"/>
                      <a:gd name="T7" fmla="*/ 66 h 74"/>
                      <a:gd name="T8" fmla="*/ 13 w 93"/>
                      <a:gd name="T9" fmla="*/ 68 h 74"/>
                      <a:gd name="T10" fmla="*/ 19 w 93"/>
                      <a:gd name="T11" fmla="*/ 72 h 74"/>
                      <a:gd name="T12" fmla="*/ 26 w 93"/>
                      <a:gd name="T13" fmla="*/ 74 h 74"/>
                      <a:gd name="T14" fmla="*/ 32 w 93"/>
                      <a:gd name="T15" fmla="*/ 70 h 74"/>
                      <a:gd name="T16" fmla="*/ 36 w 93"/>
                      <a:gd name="T17" fmla="*/ 66 h 74"/>
                      <a:gd name="T18" fmla="*/ 38 w 93"/>
                      <a:gd name="T19" fmla="*/ 61 h 74"/>
                      <a:gd name="T20" fmla="*/ 43 w 93"/>
                      <a:gd name="T21" fmla="*/ 54 h 74"/>
                      <a:gd name="T22" fmla="*/ 50 w 93"/>
                      <a:gd name="T23" fmla="*/ 47 h 74"/>
                      <a:gd name="T24" fmla="*/ 57 w 93"/>
                      <a:gd name="T25" fmla="*/ 38 h 74"/>
                      <a:gd name="T26" fmla="*/ 65 w 93"/>
                      <a:gd name="T27" fmla="*/ 30 h 74"/>
                      <a:gd name="T28" fmla="*/ 72 w 93"/>
                      <a:gd name="T29" fmla="*/ 22 h 74"/>
                      <a:gd name="T30" fmla="*/ 80 w 93"/>
                      <a:gd name="T31" fmla="*/ 15 h 74"/>
                      <a:gd name="T32" fmla="*/ 87 w 93"/>
                      <a:gd name="T33" fmla="*/ 10 h 74"/>
                      <a:gd name="T34" fmla="*/ 90 w 93"/>
                      <a:gd name="T35" fmla="*/ 7 h 74"/>
                      <a:gd name="T36" fmla="*/ 93 w 93"/>
                      <a:gd name="T37" fmla="*/ 2 h 74"/>
                      <a:gd name="T38" fmla="*/ 93 w 93"/>
                      <a:gd name="T39" fmla="*/ 0 h 74"/>
                      <a:gd name="T40" fmla="*/ 87 w 93"/>
                      <a:gd name="T41" fmla="*/ 0 h 74"/>
                      <a:gd name="T42" fmla="*/ 75 w 93"/>
                      <a:gd name="T43" fmla="*/ 6 h 74"/>
                      <a:gd name="T44" fmla="*/ 65 w 93"/>
                      <a:gd name="T45" fmla="*/ 14 h 74"/>
                      <a:gd name="T46" fmla="*/ 53 w 93"/>
                      <a:gd name="T47" fmla="*/ 23 h 74"/>
                      <a:gd name="T48" fmla="*/ 44 w 93"/>
                      <a:gd name="T49" fmla="*/ 32 h 74"/>
                      <a:gd name="T50" fmla="*/ 36 w 93"/>
                      <a:gd name="T51" fmla="*/ 40 h 74"/>
                      <a:gd name="T52" fmla="*/ 30 w 93"/>
                      <a:gd name="T53" fmla="*/ 48 h 74"/>
                      <a:gd name="T54" fmla="*/ 26 w 93"/>
                      <a:gd name="T55" fmla="*/ 53 h 74"/>
                      <a:gd name="T56" fmla="*/ 25 w 93"/>
                      <a:gd name="T57" fmla="*/ 55 h 74"/>
                      <a:gd name="T58" fmla="*/ 19 w 93"/>
                      <a:gd name="T59" fmla="*/ 51 h 74"/>
                      <a:gd name="T60" fmla="*/ 13 w 93"/>
                      <a:gd name="T61" fmla="*/ 45 h 74"/>
                      <a:gd name="T62" fmla="*/ 6 w 93"/>
                      <a:gd name="T63" fmla="*/ 39 h 74"/>
                      <a:gd name="T64" fmla="*/ 0 w 93"/>
                      <a:gd name="T65" fmla="*/ 33 h 74"/>
                      <a:gd name="T66" fmla="*/ 0 w 93"/>
                      <a:gd name="T67" fmla="*/ 56 h 7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93"/>
                      <a:gd name="T103" fmla="*/ 0 h 74"/>
                      <a:gd name="T104" fmla="*/ 93 w 93"/>
                      <a:gd name="T105" fmla="*/ 74 h 7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93" h="74">
                        <a:moveTo>
                          <a:pt x="0" y="56"/>
                        </a:moveTo>
                        <a:lnTo>
                          <a:pt x="4" y="60"/>
                        </a:lnTo>
                        <a:lnTo>
                          <a:pt x="7" y="62"/>
                        </a:lnTo>
                        <a:lnTo>
                          <a:pt x="11" y="66"/>
                        </a:lnTo>
                        <a:lnTo>
                          <a:pt x="13" y="68"/>
                        </a:lnTo>
                        <a:lnTo>
                          <a:pt x="19" y="72"/>
                        </a:lnTo>
                        <a:lnTo>
                          <a:pt x="26" y="74"/>
                        </a:lnTo>
                        <a:lnTo>
                          <a:pt x="32" y="70"/>
                        </a:lnTo>
                        <a:lnTo>
                          <a:pt x="36" y="66"/>
                        </a:lnTo>
                        <a:lnTo>
                          <a:pt x="38" y="61"/>
                        </a:lnTo>
                        <a:lnTo>
                          <a:pt x="43" y="54"/>
                        </a:lnTo>
                        <a:lnTo>
                          <a:pt x="50" y="47"/>
                        </a:lnTo>
                        <a:lnTo>
                          <a:pt x="57" y="38"/>
                        </a:lnTo>
                        <a:lnTo>
                          <a:pt x="65" y="30"/>
                        </a:lnTo>
                        <a:lnTo>
                          <a:pt x="72" y="22"/>
                        </a:lnTo>
                        <a:lnTo>
                          <a:pt x="80" y="15"/>
                        </a:lnTo>
                        <a:lnTo>
                          <a:pt x="87" y="10"/>
                        </a:lnTo>
                        <a:lnTo>
                          <a:pt x="90" y="7"/>
                        </a:lnTo>
                        <a:lnTo>
                          <a:pt x="93" y="2"/>
                        </a:lnTo>
                        <a:lnTo>
                          <a:pt x="93" y="0"/>
                        </a:lnTo>
                        <a:lnTo>
                          <a:pt x="87" y="0"/>
                        </a:lnTo>
                        <a:lnTo>
                          <a:pt x="75" y="6"/>
                        </a:lnTo>
                        <a:lnTo>
                          <a:pt x="65" y="14"/>
                        </a:lnTo>
                        <a:lnTo>
                          <a:pt x="53" y="23"/>
                        </a:lnTo>
                        <a:lnTo>
                          <a:pt x="44" y="32"/>
                        </a:lnTo>
                        <a:lnTo>
                          <a:pt x="36" y="40"/>
                        </a:lnTo>
                        <a:lnTo>
                          <a:pt x="30" y="48"/>
                        </a:lnTo>
                        <a:lnTo>
                          <a:pt x="26" y="53"/>
                        </a:lnTo>
                        <a:lnTo>
                          <a:pt x="25" y="55"/>
                        </a:lnTo>
                        <a:lnTo>
                          <a:pt x="19" y="51"/>
                        </a:lnTo>
                        <a:lnTo>
                          <a:pt x="13" y="45"/>
                        </a:lnTo>
                        <a:lnTo>
                          <a:pt x="6" y="39"/>
                        </a:lnTo>
                        <a:lnTo>
                          <a:pt x="0" y="33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5" name="Freeform 482"/>
                  <p:cNvSpPr>
                    <a:spLocks/>
                  </p:cNvSpPr>
                  <p:nvPr/>
                </p:nvSpPr>
                <p:spPr bwMode="auto">
                  <a:xfrm>
                    <a:off x="3258" y="2265"/>
                    <a:ext cx="20" cy="33"/>
                  </a:xfrm>
                  <a:custGeom>
                    <a:avLst/>
                    <a:gdLst>
                      <a:gd name="T0" fmla="*/ 40 w 40"/>
                      <a:gd name="T1" fmla="*/ 0 h 67"/>
                      <a:gd name="T2" fmla="*/ 36 w 40"/>
                      <a:gd name="T3" fmla="*/ 1 h 67"/>
                      <a:gd name="T4" fmla="*/ 32 w 40"/>
                      <a:gd name="T5" fmla="*/ 4 h 67"/>
                      <a:gd name="T6" fmla="*/ 29 w 40"/>
                      <a:gd name="T7" fmla="*/ 8 h 67"/>
                      <a:gd name="T8" fmla="*/ 27 w 40"/>
                      <a:gd name="T9" fmla="*/ 14 h 67"/>
                      <a:gd name="T10" fmla="*/ 22 w 40"/>
                      <a:gd name="T11" fmla="*/ 25 h 67"/>
                      <a:gd name="T12" fmla="*/ 15 w 40"/>
                      <a:gd name="T13" fmla="*/ 35 h 67"/>
                      <a:gd name="T14" fmla="*/ 8 w 40"/>
                      <a:gd name="T15" fmla="*/ 46 h 67"/>
                      <a:gd name="T16" fmla="*/ 2 w 40"/>
                      <a:gd name="T17" fmla="*/ 56 h 67"/>
                      <a:gd name="T18" fmla="*/ 0 w 40"/>
                      <a:gd name="T19" fmla="*/ 63 h 67"/>
                      <a:gd name="T20" fmla="*/ 2 w 40"/>
                      <a:gd name="T21" fmla="*/ 67 h 67"/>
                      <a:gd name="T22" fmla="*/ 7 w 40"/>
                      <a:gd name="T23" fmla="*/ 65 h 67"/>
                      <a:gd name="T24" fmla="*/ 13 w 40"/>
                      <a:gd name="T25" fmla="*/ 61 h 67"/>
                      <a:gd name="T26" fmla="*/ 19 w 40"/>
                      <a:gd name="T27" fmla="*/ 55 h 67"/>
                      <a:gd name="T28" fmla="*/ 25 w 40"/>
                      <a:gd name="T29" fmla="*/ 47 h 67"/>
                      <a:gd name="T30" fmla="*/ 33 w 40"/>
                      <a:gd name="T31" fmla="*/ 39 h 67"/>
                      <a:gd name="T32" fmla="*/ 40 w 40"/>
                      <a:gd name="T33" fmla="*/ 31 h 67"/>
                      <a:gd name="T34" fmla="*/ 40 w 40"/>
                      <a:gd name="T35" fmla="*/ 0 h 6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40"/>
                      <a:gd name="T55" fmla="*/ 0 h 67"/>
                      <a:gd name="T56" fmla="*/ 40 w 40"/>
                      <a:gd name="T57" fmla="*/ 67 h 6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40" h="67">
                        <a:moveTo>
                          <a:pt x="40" y="0"/>
                        </a:moveTo>
                        <a:lnTo>
                          <a:pt x="36" y="1"/>
                        </a:lnTo>
                        <a:lnTo>
                          <a:pt x="32" y="4"/>
                        </a:lnTo>
                        <a:lnTo>
                          <a:pt x="29" y="8"/>
                        </a:lnTo>
                        <a:lnTo>
                          <a:pt x="27" y="14"/>
                        </a:lnTo>
                        <a:lnTo>
                          <a:pt x="22" y="25"/>
                        </a:lnTo>
                        <a:lnTo>
                          <a:pt x="15" y="35"/>
                        </a:lnTo>
                        <a:lnTo>
                          <a:pt x="8" y="46"/>
                        </a:lnTo>
                        <a:lnTo>
                          <a:pt x="2" y="56"/>
                        </a:lnTo>
                        <a:lnTo>
                          <a:pt x="0" y="63"/>
                        </a:lnTo>
                        <a:lnTo>
                          <a:pt x="2" y="67"/>
                        </a:lnTo>
                        <a:lnTo>
                          <a:pt x="7" y="65"/>
                        </a:lnTo>
                        <a:lnTo>
                          <a:pt x="13" y="61"/>
                        </a:lnTo>
                        <a:lnTo>
                          <a:pt x="19" y="55"/>
                        </a:lnTo>
                        <a:lnTo>
                          <a:pt x="25" y="47"/>
                        </a:lnTo>
                        <a:lnTo>
                          <a:pt x="33" y="39"/>
                        </a:lnTo>
                        <a:lnTo>
                          <a:pt x="40" y="31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2656" name="Freeform 483"/>
                  <p:cNvSpPr>
                    <a:spLocks/>
                  </p:cNvSpPr>
                  <p:nvPr/>
                </p:nvSpPr>
                <p:spPr bwMode="auto">
                  <a:xfrm>
                    <a:off x="3278" y="2265"/>
                    <a:ext cx="50" cy="25"/>
                  </a:xfrm>
                  <a:custGeom>
                    <a:avLst/>
                    <a:gdLst>
                      <a:gd name="T0" fmla="*/ 0 w 101"/>
                      <a:gd name="T1" fmla="*/ 31 h 49"/>
                      <a:gd name="T2" fmla="*/ 3 w 101"/>
                      <a:gd name="T3" fmla="*/ 29 h 49"/>
                      <a:gd name="T4" fmla="*/ 4 w 101"/>
                      <a:gd name="T5" fmla="*/ 27 h 49"/>
                      <a:gd name="T6" fmla="*/ 6 w 101"/>
                      <a:gd name="T7" fmla="*/ 25 h 49"/>
                      <a:gd name="T8" fmla="*/ 7 w 101"/>
                      <a:gd name="T9" fmla="*/ 24 h 49"/>
                      <a:gd name="T10" fmla="*/ 13 w 101"/>
                      <a:gd name="T11" fmla="*/ 26 h 49"/>
                      <a:gd name="T12" fmla="*/ 21 w 101"/>
                      <a:gd name="T13" fmla="*/ 30 h 49"/>
                      <a:gd name="T14" fmla="*/ 32 w 101"/>
                      <a:gd name="T15" fmla="*/ 34 h 49"/>
                      <a:gd name="T16" fmla="*/ 44 w 101"/>
                      <a:gd name="T17" fmla="*/ 38 h 49"/>
                      <a:gd name="T18" fmla="*/ 56 w 101"/>
                      <a:gd name="T19" fmla="*/ 42 h 49"/>
                      <a:gd name="T20" fmla="*/ 68 w 101"/>
                      <a:gd name="T21" fmla="*/ 46 h 49"/>
                      <a:gd name="T22" fmla="*/ 79 w 101"/>
                      <a:gd name="T23" fmla="*/ 48 h 49"/>
                      <a:gd name="T24" fmla="*/ 88 w 101"/>
                      <a:gd name="T25" fmla="*/ 49 h 49"/>
                      <a:gd name="T26" fmla="*/ 95 w 101"/>
                      <a:gd name="T27" fmla="*/ 48 h 49"/>
                      <a:gd name="T28" fmla="*/ 99 w 101"/>
                      <a:gd name="T29" fmla="*/ 46 h 49"/>
                      <a:gd name="T30" fmla="*/ 101 w 101"/>
                      <a:gd name="T31" fmla="*/ 44 h 49"/>
                      <a:gd name="T32" fmla="*/ 94 w 101"/>
                      <a:gd name="T33" fmla="*/ 40 h 49"/>
                      <a:gd name="T34" fmla="*/ 86 w 101"/>
                      <a:gd name="T35" fmla="*/ 38 h 49"/>
                      <a:gd name="T36" fmla="*/ 76 w 101"/>
                      <a:gd name="T37" fmla="*/ 35 h 49"/>
                      <a:gd name="T38" fmla="*/ 67 w 101"/>
                      <a:gd name="T39" fmla="*/ 32 h 49"/>
                      <a:gd name="T40" fmla="*/ 57 w 101"/>
                      <a:gd name="T41" fmla="*/ 29 h 49"/>
                      <a:gd name="T42" fmla="*/ 48 w 101"/>
                      <a:gd name="T43" fmla="*/ 24 h 49"/>
                      <a:gd name="T44" fmla="*/ 37 w 101"/>
                      <a:gd name="T45" fmla="*/ 18 h 49"/>
                      <a:gd name="T46" fmla="*/ 29 w 101"/>
                      <a:gd name="T47" fmla="*/ 12 h 49"/>
                      <a:gd name="T48" fmla="*/ 21 w 101"/>
                      <a:gd name="T49" fmla="*/ 7 h 49"/>
                      <a:gd name="T50" fmla="*/ 15 w 101"/>
                      <a:gd name="T51" fmla="*/ 3 h 49"/>
                      <a:gd name="T52" fmla="*/ 10 w 101"/>
                      <a:gd name="T53" fmla="*/ 1 h 49"/>
                      <a:gd name="T54" fmla="*/ 5 w 101"/>
                      <a:gd name="T55" fmla="*/ 0 h 49"/>
                      <a:gd name="T56" fmla="*/ 0 w 101"/>
                      <a:gd name="T57" fmla="*/ 0 h 49"/>
                      <a:gd name="T58" fmla="*/ 0 w 101"/>
                      <a:gd name="T59" fmla="*/ 31 h 49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w 101"/>
                      <a:gd name="T91" fmla="*/ 0 h 49"/>
                      <a:gd name="T92" fmla="*/ 101 w 101"/>
                      <a:gd name="T93" fmla="*/ 49 h 49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T90" t="T91" r="T92" b="T93"/>
                    <a:pathLst>
                      <a:path w="101" h="49">
                        <a:moveTo>
                          <a:pt x="0" y="31"/>
                        </a:moveTo>
                        <a:lnTo>
                          <a:pt x="3" y="29"/>
                        </a:lnTo>
                        <a:lnTo>
                          <a:pt x="4" y="27"/>
                        </a:lnTo>
                        <a:lnTo>
                          <a:pt x="6" y="25"/>
                        </a:lnTo>
                        <a:lnTo>
                          <a:pt x="7" y="24"/>
                        </a:lnTo>
                        <a:lnTo>
                          <a:pt x="13" y="26"/>
                        </a:lnTo>
                        <a:lnTo>
                          <a:pt x="21" y="30"/>
                        </a:lnTo>
                        <a:lnTo>
                          <a:pt x="32" y="34"/>
                        </a:lnTo>
                        <a:lnTo>
                          <a:pt x="44" y="38"/>
                        </a:lnTo>
                        <a:lnTo>
                          <a:pt x="56" y="42"/>
                        </a:lnTo>
                        <a:lnTo>
                          <a:pt x="68" y="46"/>
                        </a:lnTo>
                        <a:lnTo>
                          <a:pt x="79" y="48"/>
                        </a:lnTo>
                        <a:lnTo>
                          <a:pt x="88" y="49"/>
                        </a:lnTo>
                        <a:lnTo>
                          <a:pt x="95" y="48"/>
                        </a:lnTo>
                        <a:lnTo>
                          <a:pt x="99" y="46"/>
                        </a:lnTo>
                        <a:lnTo>
                          <a:pt x="101" y="44"/>
                        </a:lnTo>
                        <a:lnTo>
                          <a:pt x="94" y="40"/>
                        </a:lnTo>
                        <a:lnTo>
                          <a:pt x="86" y="38"/>
                        </a:lnTo>
                        <a:lnTo>
                          <a:pt x="76" y="35"/>
                        </a:lnTo>
                        <a:lnTo>
                          <a:pt x="67" y="32"/>
                        </a:lnTo>
                        <a:lnTo>
                          <a:pt x="57" y="29"/>
                        </a:lnTo>
                        <a:lnTo>
                          <a:pt x="48" y="24"/>
                        </a:lnTo>
                        <a:lnTo>
                          <a:pt x="37" y="18"/>
                        </a:lnTo>
                        <a:lnTo>
                          <a:pt x="29" y="12"/>
                        </a:lnTo>
                        <a:lnTo>
                          <a:pt x="21" y="7"/>
                        </a:lnTo>
                        <a:lnTo>
                          <a:pt x="15" y="3"/>
                        </a:lnTo>
                        <a:lnTo>
                          <a:pt x="10" y="1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616" name="Freeform 484"/>
                <p:cNvSpPr>
                  <a:spLocks/>
                </p:cNvSpPr>
                <p:nvPr/>
              </p:nvSpPr>
              <p:spPr bwMode="auto">
                <a:xfrm>
                  <a:off x="2758" y="2356"/>
                  <a:ext cx="70" cy="44"/>
                </a:xfrm>
                <a:custGeom>
                  <a:avLst/>
                  <a:gdLst>
                    <a:gd name="T0" fmla="*/ 127 w 140"/>
                    <a:gd name="T1" fmla="*/ 36 h 87"/>
                    <a:gd name="T2" fmla="*/ 118 w 140"/>
                    <a:gd name="T3" fmla="*/ 33 h 87"/>
                    <a:gd name="T4" fmla="*/ 110 w 140"/>
                    <a:gd name="T5" fmla="*/ 30 h 87"/>
                    <a:gd name="T6" fmla="*/ 103 w 140"/>
                    <a:gd name="T7" fmla="*/ 26 h 87"/>
                    <a:gd name="T8" fmla="*/ 98 w 140"/>
                    <a:gd name="T9" fmla="*/ 22 h 87"/>
                    <a:gd name="T10" fmla="*/ 94 w 140"/>
                    <a:gd name="T11" fmla="*/ 17 h 87"/>
                    <a:gd name="T12" fmla="*/ 90 w 140"/>
                    <a:gd name="T13" fmla="*/ 14 h 87"/>
                    <a:gd name="T14" fmla="*/ 87 w 140"/>
                    <a:gd name="T15" fmla="*/ 9 h 87"/>
                    <a:gd name="T16" fmla="*/ 83 w 140"/>
                    <a:gd name="T17" fmla="*/ 6 h 87"/>
                    <a:gd name="T18" fmla="*/ 76 w 140"/>
                    <a:gd name="T19" fmla="*/ 1 h 87"/>
                    <a:gd name="T20" fmla="*/ 71 w 140"/>
                    <a:gd name="T21" fmla="*/ 0 h 87"/>
                    <a:gd name="T22" fmla="*/ 66 w 140"/>
                    <a:gd name="T23" fmla="*/ 3 h 87"/>
                    <a:gd name="T24" fmla="*/ 60 w 140"/>
                    <a:gd name="T25" fmla="*/ 10 h 87"/>
                    <a:gd name="T26" fmla="*/ 57 w 140"/>
                    <a:gd name="T27" fmla="*/ 16 h 87"/>
                    <a:gd name="T28" fmla="*/ 52 w 140"/>
                    <a:gd name="T29" fmla="*/ 23 h 87"/>
                    <a:gd name="T30" fmla="*/ 46 w 140"/>
                    <a:gd name="T31" fmla="*/ 32 h 87"/>
                    <a:gd name="T32" fmla="*/ 40 w 140"/>
                    <a:gd name="T33" fmla="*/ 41 h 87"/>
                    <a:gd name="T34" fmla="*/ 31 w 140"/>
                    <a:gd name="T35" fmla="*/ 51 h 87"/>
                    <a:gd name="T36" fmla="*/ 22 w 140"/>
                    <a:gd name="T37" fmla="*/ 61 h 87"/>
                    <a:gd name="T38" fmla="*/ 12 w 140"/>
                    <a:gd name="T39" fmla="*/ 71 h 87"/>
                    <a:gd name="T40" fmla="*/ 2 w 140"/>
                    <a:gd name="T41" fmla="*/ 81 h 87"/>
                    <a:gd name="T42" fmla="*/ 0 w 140"/>
                    <a:gd name="T43" fmla="*/ 83 h 87"/>
                    <a:gd name="T44" fmla="*/ 0 w 140"/>
                    <a:gd name="T45" fmla="*/ 85 h 87"/>
                    <a:gd name="T46" fmla="*/ 3 w 140"/>
                    <a:gd name="T47" fmla="*/ 87 h 87"/>
                    <a:gd name="T48" fmla="*/ 6 w 140"/>
                    <a:gd name="T49" fmla="*/ 86 h 87"/>
                    <a:gd name="T50" fmla="*/ 19 w 140"/>
                    <a:gd name="T51" fmla="*/ 78 h 87"/>
                    <a:gd name="T52" fmla="*/ 30 w 140"/>
                    <a:gd name="T53" fmla="*/ 69 h 87"/>
                    <a:gd name="T54" fmla="*/ 42 w 140"/>
                    <a:gd name="T55" fmla="*/ 57 h 87"/>
                    <a:gd name="T56" fmla="*/ 52 w 140"/>
                    <a:gd name="T57" fmla="*/ 47 h 87"/>
                    <a:gd name="T58" fmla="*/ 60 w 140"/>
                    <a:gd name="T59" fmla="*/ 37 h 87"/>
                    <a:gd name="T60" fmla="*/ 67 w 140"/>
                    <a:gd name="T61" fmla="*/ 28 h 87"/>
                    <a:gd name="T62" fmla="*/ 72 w 140"/>
                    <a:gd name="T63" fmla="*/ 22 h 87"/>
                    <a:gd name="T64" fmla="*/ 73 w 140"/>
                    <a:gd name="T65" fmla="*/ 19 h 87"/>
                    <a:gd name="T66" fmla="*/ 76 w 140"/>
                    <a:gd name="T67" fmla="*/ 26 h 87"/>
                    <a:gd name="T68" fmla="*/ 82 w 140"/>
                    <a:gd name="T69" fmla="*/ 32 h 87"/>
                    <a:gd name="T70" fmla="*/ 89 w 140"/>
                    <a:gd name="T71" fmla="*/ 39 h 87"/>
                    <a:gd name="T72" fmla="*/ 96 w 140"/>
                    <a:gd name="T73" fmla="*/ 44 h 87"/>
                    <a:gd name="T74" fmla="*/ 104 w 140"/>
                    <a:gd name="T75" fmla="*/ 48 h 87"/>
                    <a:gd name="T76" fmla="*/ 112 w 140"/>
                    <a:gd name="T77" fmla="*/ 52 h 87"/>
                    <a:gd name="T78" fmla="*/ 119 w 140"/>
                    <a:gd name="T79" fmla="*/ 53 h 87"/>
                    <a:gd name="T80" fmla="*/ 126 w 140"/>
                    <a:gd name="T81" fmla="*/ 53 h 87"/>
                    <a:gd name="T82" fmla="*/ 135 w 140"/>
                    <a:gd name="T83" fmla="*/ 49 h 87"/>
                    <a:gd name="T84" fmla="*/ 140 w 140"/>
                    <a:gd name="T85" fmla="*/ 44 h 87"/>
                    <a:gd name="T86" fmla="*/ 137 w 140"/>
                    <a:gd name="T87" fmla="*/ 39 h 87"/>
                    <a:gd name="T88" fmla="*/ 127 w 140"/>
                    <a:gd name="T89" fmla="*/ 36 h 8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0"/>
                    <a:gd name="T136" fmla="*/ 0 h 87"/>
                    <a:gd name="T137" fmla="*/ 140 w 140"/>
                    <a:gd name="T138" fmla="*/ 87 h 8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0" h="87">
                      <a:moveTo>
                        <a:pt x="127" y="36"/>
                      </a:moveTo>
                      <a:lnTo>
                        <a:pt x="118" y="33"/>
                      </a:lnTo>
                      <a:lnTo>
                        <a:pt x="110" y="30"/>
                      </a:lnTo>
                      <a:lnTo>
                        <a:pt x="103" y="26"/>
                      </a:lnTo>
                      <a:lnTo>
                        <a:pt x="98" y="22"/>
                      </a:lnTo>
                      <a:lnTo>
                        <a:pt x="94" y="17"/>
                      </a:lnTo>
                      <a:lnTo>
                        <a:pt x="90" y="14"/>
                      </a:lnTo>
                      <a:lnTo>
                        <a:pt x="87" y="9"/>
                      </a:lnTo>
                      <a:lnTo>
                        <a:pt x="83" y="6"/>
                      </a:lnTo>
                      <a:lnTo>
                        <a:pt x="76" y="1"/>
                      </a:lnTo>
                      <a:lnTo>
                        <a:pt x="71" y="0"/>
                      </a:lnTo>
                      <a:lnTo>
                        <a:pt x="66" y="3"/>
                      </a:lnTo>
                      <a:lnTo>
                        <a:pt x="60" y="10"/>
                      </a:lnTo>
                      <a:lnTo>
                        <a:pt x="57" y="16"/>
                      </a:lnTo>
                      <a:lnTo>
                        <a:pt x="52" y="23"/>
                      </a:lnTo>
                      <a:lnTo>
                        <a:pt x="46" y="32"/>
                      </a:lnTo>
                      <a:lnTo>
                        <a:pt x="40" y="41"/>
                      </a:lnTo>
                      <a:lnTo>
                        <a:pt x="31" y="51"/>
                      </a:lnTo>
                      <a:lnTo>
                        <a:pt x="22" y="61"/>
                      </a:lnTo>
                      <a:lnTo>
                        <a:pt x="12" y="71"/>
                      </a:lnTo>
                      <a:lnTo>
                        <a:pt x="2" y="81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3" y="87"/>
                      </a:lnTo>
                      <a:lnTo>
                        <a:pt x="6" y="86"/>
                      </a:lnTo>
                      <a:lnTo>
                        <a:pt x="19" y="78"/>
                      </a:lnTo>
                      <a:lnTo>
                        <a:pt x="30" y="69"/>
                      </a:lnTo>
                      <a:lnTo>
                        <a:pt x="42" y="57"/>
                      </a:lnTo>
                      <a:lnTo>
                        <a:pt x="52" y="47"/>
                      </a:lnTo>
                      <a:lnTo>
                        <a:pt x="60" y="37"/>
                      </a:lnTo>
                      <a:lnTo>
                        <a:pt x="67" y="28"/>
                      </a:lnTo>
                      <a:lnTo>
                        <a:pt x="72" y="22"/>
                      </a:lnTo>
                      <a:lnTo>
                        <a:pt x="73" y="19"/>
                      </a:lnTo>
                      <a:lnTo>
                        <a:pt x="76" y="26"/>
                      </a:lnTo>
                      <a:lnTo>
                        <a:pt x="82" y="32"/>
                      </a:lnTo>
                      <a:lnTo>
                        <a:pt x="89" y="39"/>
                      </a:lnTo>
                      <a:lnTo>
                        <a:pt x="96" y="44"/>
                      </a:lnTo>
                      <a:lnTo>
                        <a:pt x="104" y="48"/>
                      </a:lnTo>
                      <a:lnTo>
                        <a:pt x="112" y="52"/>
                      </a:lnTo>
                      <a:lnTo>
                        <a:pt x="119" y="53"/>
                      </a:lnTo>
                      <a:lnTo>
                        <a:pt x="126" y="53"/>
                      </a:lnTo>
                      <a:lnTo>
                        <a:pt x="135" y="49"/>
                      </a:lnTo>
                      <a:lnTo>
                        <a:pt x="140" y="44"/>
                      </a:lnTo>
                      <a:lnTo>
                        <a:pt x="137" y="39"/>
                      </a:lnTo>
                      <a:lnTo>
                        <a:pt x="127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7" name="Freeform 485"/>
                <p:cNvSpPr>
                  <a:spLocks/>
                </p:cNvSpPr>
                <p:nvPr/>
              </p:nvSpPr>
              <p:spPr bwMode="auto">
                <a:xfrm>
                  <a:off x="2772" y="2391"/>
                  <a:ext cx="53" cy="29"/>
                </a:xfrm>
                <a:custGeom>
                  <a:avLst/>
                  <a:gdLst>
                    <a:gd name="T0" fmla="*/ 89 w 106"/>
                    <a:gd name="T1" fmla="*/ 7 h 58"/>
                    <a:gd name="T2" fmla="*/ 85 w 106"/>
                    <a:gd name="T3" fmla="*/ 16 h 58"/>
                    <a:gd name="T4" fmla="*/ 81 w 106"/>
                    <a:gd name="T5" fmla="*/ 27 h 58"/>
                    <a:gd name="T6" fmla="*/ 77 w 106"/>
                    <a:gd name="T7" fmla="*/ 35 h 58"/>
                    <a:gd name="T8" fmla="*/ 76 w 106"/>
                    <a:gd name="T9" fmla="*/ 38 h 58"/>
                    <a:gd name="T10" fmla="*/ 74 w 106"/>
                    <a:gd name="T11" fmla="*/ 37 h 58"/>
                    <a:gd name="T12" fmla="*/ 69 w 106"/>
                    <a:gd name="T13" fmla="*/ 35 h 58"/>
                    <a:gd name="T14" fmla="*/ 62 w 106"/>
                    <a:gd name="T15" fmla="*/ 30 h 58"/>
                    <a:gd name="T16" fmla="*/ 53 w 106"/>
                    <a:gd name="T17" fmla="*/ 26 h 58"/>
                    <a:gd name="T18" fmla="*/ 43 w 106"/>
                    <a:gd name="T19" fmla="*/ 20 h 58"/>
                    <a:gd name="T20" fmla="*/ 32 w 106"/>
                    <a:gd name="T21" fmla="*/ 16 h 58"/>
                    <a:gd name="T22" fmla="*/ 23 w 106"/>
                    <a:gd name="T23" fmla="*/ 13 h 58"/>
                    <a:gd name="T24" fmla="*/ 14 w 106"/>
                    <a:gd name="T25" fmla="*/ 11 h 58"/>
                    <a:gd name="T26" fmla="*/ 5 w 106"/>
                    <a:gd name="T27" fmla="*/ 11 h 58"/>
                    <a:gd name="T28" fmla="*/ 0 w 106"/>
                    <a:gd name="T29" fmla="*/ 12 h 58"/>
                    <a:gd name="T30" fmla="*/ 0 w 106"/>
                    <a:gd name="T31" fmla="*/ 15 h 58"/>
                    <a:gd name="T32" fmla="*/ 6 w 106"/>
                    <a:gd name="T33" fmla="*/ 17 h 58"/>
                    <a:gd name="T34" fmla="*/ 12 w 106"/>
                    <a:gd name="T35" fmla="*/ 20 h 58"/>
                    <a:gd name="T36" fmla="*/ 18 w 106"/>
                    <a:gd name="T37" fmla="*/ 23 h 58"/>
                    <a:gd name="T38" fmla="*/ 25 w 106"/>
                    <a:gd name="T39" fmla="*/ 27 h 58"/>
                    <a:gd name="T40" fmla="*/ 33 w 106"/>
                    <a:gd name="T41" fmla="*/ 32 h 58"/>
                    <a:gd name="T42" fmla="*/ 40 w 106"/>
                    <a:gd name="T43" fmla="*/ 37 h 58"/>
                    <a:gd name="T44" fmla="*/ 47 w 106"/>
                    <a:gd name="T45" fmla="*/ 43 h 58"/>
                    <a:gd name="T46" fmla="*/ 54 w 106"/>
                    <a:gd name="T47" fmla="*/ 47 h 58"/>
                    <a:gd name="T48" fmla="*/ 59 w 106"/>
                    <a:gd name="T49" fmla="*/ 52 h 58"/>
                    <a:gd name="T50" fmla="*/ 63 w 106"/>
                    <a:gd name="T51" fmla="*/ 55 h 58"/>
                    <a:gd name="T52" fmla="*/ 69 w 106"/>
                    <a:gd name="T53" fmla="*/ 58 h 58"/>
                    <a:gd name="T54" fmla="*/ 74 w 106"/>
                    <a:gd name="T55" fmla="*/ 58 h 58"/>
                    <a:gd name="T56" fmla="*/ 79 w 106"/>
                    <a:gd name="T57" fmla="*/ 58 h 58"/>
                    <a:gd name="T58" fmla="*/ 85 w 106"/>
                    <a:gd name="T59" fmla="*/ 57 h 58"/>
                    <a:gd name="T60" fmla="*/ 89 w 106"/>
                    <a:gd name="T61" fmla="*/ 55 h 58"/>
                    <a:gd name="T62" fmla="*/ 92 w 106"/>
                    <a:gd name="T63" fmla="*/ 52 h 58"/>
                    <a:gd name="T64" fmla="*/ 94 w 106"/>
                    <a:gd name="T65" fmla="*/ 49 h 58"/>
                    <a:gd name="T66" fmla="*/ 98 w 106"/>
                    <a:gd name="T67" fmla="*/ 39 h 58"/>
                    <a:gd name="T68" fmla="*/ 101 w 106"/>
                    <a:gd name="T69" fmla="*/ 30 h 58"/>
                    <a:gd name="T70" fmla="*/ 105 w 106"/>
                    <a:gd name="T71" fmla="*/ 21 h 58"/>
                    <a:gd name="T72" fmla="*/ 106 w 106"/>
                    <a:gd name="T73" fmla="*/ 12 h 58"/>
                    <a:gd name="T74" fmla="*/ 105 w 106"/>
                    <a:gd name="T75" fmla="*/ 4 h 58"/>
                    <a:gd name="T76" fmla="*/ 99 w 106"/>
                    <a:gd name="T77" fmla="*/ 0 h 58"/>
                    <a:gd name="T78" fmla="*/ 93 w 106"/>
                    <a:gd name="T79" fmla="*/ 1 h 58"/>
                    <a:gd name="T80" fmla="*/ 89 w 106"/>
                    <a:gd name="T81" fmla="*/ 7 h 5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06"/>
                    <a:gd name="T124" fmla="*/ 0 h 58"/>
                    <a:gd name="T125" fmla="*/ 106 w 106"/>
                    <a:gd name="T126" fmla="*/ 58 h 5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06" h="58">
                      <a:moveTo>
                        <a:pt x="89" y="7"/>
                      </a:moveTo>
                      <a:lnTo>
                        <a:pt x="85" y="16"/>
                      </a:lnTo>
                      <a:lnTo>
                        <a:pt x="81" y="27"/>
                      </a:lnTo>
                      <a:lnTo>
                        <a:pt x="77" y="35"/>
                      </a:lnTo>
                      <a:lnTo>
                        <a:pt x="76" y="38"/>
                      </a:lnTo>
                      <a:lnTo>
                        <a:pt x="74" y="37"/>
                      </a:lnTo>
                      <a:lnTo>
                        <a:pt x="69" y="35"/>
                      </a:lnTo>
                      <a:lnTo>
                        <a:pt x="62" y="30"/>
                      </a:lnTo>
                      <a:lnTo>
                        <a:pt x="53" y="26"/>
                      </a:lnTo>
                      <a:lnTo>
                        <a:pt x="43" y="20"/>
                      </a:lnTo>
                      <a:lnTo>
                        <a:pt x="32" y="16"/>
                      </a:lnTo>
                      <a:lnTo>
                        <a:pt x="23" y="13"/>
                      </a:lnTo>
                      <a:lnTo>
                        <a:pt x="14" y="11"/>
                      </a:lnTo>
                      <a:lnTo>
                        <a:pt x="5" y="11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6" y="17"/>
                      </a:lnTo>
                      <a:lnTo>
                        <a:pt x="12" y="20"/>
                      </a:lnTo>
                      <a:lnTo>
                        <a:pt x="18" y="23"/>
                      </a:lnTo>
                      <a:lnTo>
                        <a:pt x="25" y="27"/>
                      </a:lnTo>
                      <a:lnTo>
                        <a:pt x="33" y="32"/>
                      </a:lnTo>
                      <a:lnTo>
                        <a:pt x="40" y="37"/>
                      </a:lnTo>
                      <a:lnTo>
                        <a:pt x="47" y="43"/>
                      </a:lnTo>
                      <a:lnTo>
                        <a:pt x="54" y="47"/>
                      </a:lnTo>
                      <a:lnTo>
                        <a:pt x="59" y="52"/>
                      </a:lnTo>
                      <a:lnTo>
                        <a:pt x="63" y="55"/>
                      </a:lnTo>
                      <a:lnTo>
                        <a:pt x="69" y="58"/>
                      </a:lnTo>
                      <a:lnTo>
                        <a:pt x="74" y="58"/>
                      </a:lnTo>
                      <a:lnTo>
                        <a:pt x="79" y="58"/>
                      </a:lnTo>
                      <a:lnTo>
                        <a:pt x="85" y="57"/>
                      </a:lnTo>
                      <a:lnTo>
                        <a:pt x="89" y="55"/>
                      </a:lnTo>
                      <a:lnTo>
                        <a:pt x="92" y="52"/>
                      </a:lnTo>
                      <a:lnTo>
                        <a:pt x="94" y="49"/>
                      </a:lnTo>
                      <a:lnTo>
                        <a:pt x="98" y="39"/>
                      </a:lnTo>
                      <a:lnTo>
                        <a:pt x="101" y="30"/>
                      </a:lnTo>
                      <a:lnTo>
                        <a:pt x="105" y="21"/>
                      </a:lnTo>
                      <a:lnTo>
                        <a:pt x="106" y="12"/>
                      </a:lnTo>
                      <a:lnTo>
                        <a:pt x="105" y="4"/>
                      </a:lnTo>
                      <a:lnTo>
                        <a:pt x="99" y="0"/>
                      </a:lnTo>
                      <a:lnTo>
                        <a:pt x="93" y="1"/>
                      </a:lnTo>
                      <a:lnTo>
                        <a:pt x="89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875" name="Group 486"/>
            <p:cNvGrpSpPr>
              <a:grpSpLocks/>
            </p:cNvGrpSpPr>
            <p:nvPr/>
          </p:nvGrpSpPr>
          <p:grpSpPr bwMode="auto">
            <a:xfrm>
              <a:off x="4944" y="1872"/>
              <a:ext cx="449" cy="414"/>
              <a:chOff x="2408" y="1786"/>
              <a:chExt cx="449" cy="414"/>
            </a:xfrm>
          </p:grpSpPr>
          <p:sp>
            <p:nvSpPr>
              <p:cNvPr id="22585" name="Freeform 487"/>
              <p:cNvSpPr>
                <a:spLocks/>
              </p:cNvSpPr>
              <p:nvPr/>
            </p:nvSpPr>
            <p:spPr bwMode="auto">
              <a:xfrm>
                <a:off x="2476" y="1786"/>
                <a:ext cx="381" cy="414"/>
              </a:xfrm>
              <a:custGeom>
                <a:avLst/>
                <a:gdLst>
                  <a:gd name="T0" fmla="*/ 0 w 762"/>
                  <a:gd name="T1" fmla="*/ 538 h 828"/>
                  <a:gd name="T2" fmla="*/ 47 w 762"/>
                  <a:gd name="T3" fmla="*/ 463 h 828"/>
                  <a:gd name="T4" fmla="*/ 109 w 762"/>
                  <a:gd name="T5" fmla="*/ 491 h 828"/>
                  <a:gd name="T6" fmla="*/ 146 w 762"/>
                  <a:gd name="T7" fmla="*/ 566 h 828"/>
                  <a:gd name="T8" fmla="*/ 134 w 762"/>
                  <a:gd name="T9" fmla="*/ 632 h 828"/>
                  <a:gd name="T10" fmla="*/ 56 w 762"/>
                  <a:gd name="T11" fmla="*/ 683 h 828"/>
                  <a:gd name="T12" fmla="*/ 119 w 762"/>
                  <a:gd name="T13" fmla="*/ 828 h 828"/>
                  <a:gd name="T14" fmla="*/ 265 w 762"/>
                  <a:gd name="T15" fmla="*/ 757 h 828"/>
                  <a:gd name="T16" fmla="*/ 236 w 762"/>
                  <a:gd name="T17" fmla="*/ 667 h 828"/>
                  <a:gd name="T18" fmla="*/ 287 w 762"/>
                  <a:gd name="T19" fmla="*/ 622 h 828"/>
                  <a:gd name="T20" fmla="*/ 386 w 762"/>
                  <a:gd name="T21" fmla="*/ 629 h 828"/>
                  <a:gd name="T22" fmla="*/ 424 w 762"/>
                  <a:gd name="T23" fmla="*/ 665 h 828"/>
                  <a:gd name="T24" fmla="*/ 400 w 762"/>
                  <a:gd name="T25" fmla="*/ 757 h 828"/>
                  <a:gd name="T26" fmla="*/ 567 w 762"/>
                  <a:gd name="T27" fmla="*/ 804 h 828"/>
                  <a:gd name="T28" fmla="*/ 598 w 762"/>
                  <a:gd name="T29" fmla="*/ 667 h 828"/>
                  <a:gd name="T30" fmla="*/ 529 w 762"/>
                  <a:gd name="T31" fmla="*/ 625 h 828"/>
                  <a:gd name="T32" fmla="*/ 514 w 762"/>
                  <a:gd name="T33" fmla="*/ 537 h 828"/>
                  <a:gd name="T34" fmla="*/ 530 w 762"/>
                  <a:gd name="T35" fmla="*/ 470 h 828"/>
                  <a:gd name="T36" fmla="*/ 597 w 762"/>
                  <a:gd name="T37" fmla="*/ 448 h 828"/>
                  <a:gd name="T38" fmla="*/ 638 w 762"/>
                  <a:gd name="T39" fmla="*/ 524 h 828"/>
                  <a:gd name="T40" fmla="*/ 762 w 762"/>
                  <a:gd name="T41" fmla="*/ 380 h 828"/>
                  <a:gd name="T42" fmla="*/ 638 w 762"/>
                  <a:gd name="T43" fmla="*/ 273 h 828"/>
                  <a:gd name="T44" fmla="*/ 586 w 762"/>
                  <a:gd name="T45" fmla="*/ 317 h 828"/>
                  <a:gd name="T46" fmla="*/ 501 w 762"/>
                  <a:gd name="T47" fmla="*/ 286 h 828"/>
                  <a:gd name="T48" fmla="*/ 508 w 762"/>
                  <a:gd name="T49" fmla="*/ 199 h 828"/>
                  <a:gd name="T50" fmla="*/ 571 w 762"/>
                  <a:gd name="T51" fmla="*/ 149 h 828"/>
                  <a:gd name="T52" fmla="*/ 528 w 762"/>
                  <a:gd name="T53" fmla="*/ 0 h 828"/>
                  <a:gd name="T54" fmla="*/ 362 w 762"/>
                  <a:gd name="T55" fmla="*/ 60 h 828"/>
                  <a:gd name="T56" fmla="*/ 382 w 762"/>
                  <a:gd name="T57" fmla="*/ 151 h 828"/>
                  <a:gd name="T58" fmla="*/ 320 w 762"/>
                  <a:gd name="T59" fmla="*/ 197 h 828"/>
                  <a:gd name="T60" fmla="*/ 220 w 762"/>
                  <a:gd name="T61" fmla="*/ 163 h 828"/>
                  <a:gd name="T62" fmla="*/ 202 w 762"/>
                  <a:gd name="T63" fmla="*/ 44 h 828"/>
                  <a:gd name="T64" fmla="*/ 34 w 762"/>
                  <a:gd name="T65" fmla="*/ 43 h 828"/>
                  <a:gd name="T66" fmla="*/ 64 w 762"/>
                  <a:gd name="T67" fmla="*/ 204 h 828"/>
                  <a:gd name="T68" fmla="*/ 132 w 762"/>
                  <a:gd name="T69" fmla="*/ 194 h 828"/>
                  <a:gd name="T70" fmla="*/ 128 w 762"/>
                  <a:gd name="T71" fmla="*/ 331 h 828"/>
                  <a:gd name="T72" fmla="*/ 31 w 762"/>
                  <a:gd name="T73" fmla="*/ 363 h 828"/>
                  <a:gd name="T74" fmla="*/ 0 w 762"/>
                  <a:gd name="T75" fmla="*/ 352 h 828"/>
                  <a:gd name="T76" fmla="*/ 0 w 762"/>
                  <a:gd name="T77" fmla="*/ 392 h 828"/>
                  <a:gd name="T78" fmla="*/ 0 w 762"/>
                  <a:gd name="T79" fmla="*/ 415 h 828"/>
                  <a:gd name="T80" fmla="*/ 0 w 762"/>
                  <a:gd name="T81" fmla="*/ 467 h 828"/>
                  <a:gd name="T82" fmla="*/ 0 w 762"/>
                  <a:gd name="T83" fmla="*/ 493 h 828"/>
                  <a:gd name="T84" fmla="*/ 0 w 762"/>
                  <a:gd name="T85" fmla="*/ 538 h 8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62"/>
                  <a:gd name="T130" fmla="*/ 0 h 828"/>
                  <a:gd name="T131" fmla="*/ 762 w 762"/>
                  <a:gd name="T132" fmla="*/ 828 h 8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62" h="828">
                    <a:moveTo>
                      <a:pt x="0" y="538"/>
                    </a:moveTo>
                    <a:lnTo>
                      <a:pt x="47" y="463"/>
                    </a:lnTo>
                    <a:lnTo>
                      <a:pt x="109" y="491"/>
                    </a:lnTo>
                    <a:lnTo>
                      <a:pt x="146" y="566"/>
                    </a:lnTo>
                    <a:lnTo>
                      <a:pt x="134" y="632"/>
                    </a:lnTo>
                    <a:lnTo>
                      <a:pt x="56" y="683"/>
                    </a:lnTo>
                    <a:lnTo>
                      <a:pt x="119" y="828"/>
                    </a:lnTo>
                    <a:lnTo>
                      <a:pt x="265" y="757"/>
                    </a:lnTo>
                    <a:lnTo>
                      <a:pt x="236" y="667"/>
                    </a:lnTo>
                    <a:lnTo>
                      <a:pt x="287" y="622"/>
                    </a:lnTo>
                    <a:lnTo>
                      <a:pt x="386" y="629"/>
                    </a:lnTo>
                    <a:lnTo>
                      <a:pt x="424" y="665"/>
                    </a:lnTo>
                    <a:lnTo>
                      <a:pt x="400" y="757"/>
                    </a:lnTo>
                    <a:lnTo>
                      <a:pt x="567" y="804"/>
                    </a:lnTo>
                    <a:lnTo>
                      <a:pt x="598" y="667"/>
                    </a:lnTo>
                    <a:lnTo>
                      <a:pt x="529" y="625"/>
                    </a:lnTo>
                    <a:lnTo>
                      <a:pt x="514" y="537"/>
                    </a:lnTo>
                    <a:lnTo>
                      <a:pt x="530" y="470"/>
                    </a:lnTo>
                    <a:lnTo>
                      <a:pt x="597" y="448"/>
                    </a:lnTo>
                    <a:lnTo>
                      <a:pt x="638" y="524"/>
                    </a:lnTo>
                    <a:lnTo>
                      <a:pt x="762" y="380"/>
                    </a:lnTo>
                    <a:lnTo>
                      <a:pt x="638" y="273"/>
                    </a:lnTo>
                    <a:lnTo>
                      <a:pt x="586" y="317"/>
                    </a:lnTo>
                    <a:lnTo>
                      <a:pt x="501" y="286"/>
                    </a:lnTo>
                    <a:lnTo>
                      <a:pt x="508" y="199"/>
                    </a:lnTo>
                    <a:lnTo>
                      <a:pt x="571" y="149"/>
                    </a:lnTo>
                    <a:lnTo>
                      <a:pt x="528" y="0"/>
                    </a:lnTo>
                    <a:lnTo>
                      <a:pt x="362" y="60"/>
                    </a:lnTo>
                    <a:lnTo>
                      <a:pt x="382" y="151"/>
                    </a:lnTo>
                    <a:lnTo>
                      <a:pt x="320" y="197"/>
                    </a:lnTo>
                    <a:lnTo>
                      <a:pt x="220" y="163"/>
                    </a:lnTo>
                    <a:lnTo>
                      <a:pt x="202" y="44"/>
                    </a:lnTo>
                    <a:lnTo>
                      <a:pt x="34" y="43"/>
                    </a:lnTo>
                    <a:lnTo>
                      <a:pt x="64" y="204"/>
                    </a:lnTo>
                    <a:lnTo>
                      <a:pt x="132" y="194"/>
                    </a:lnTo>
                    <a:lnTo>
                      <a:pt x="128" y="331"/>
                    </a:lnTo>
                    <a:lnTo>
                      <a:pt x="31" y="363"/>
                    </a:lnTo>
                    <a:lnTo>
                      <a:pt x="0" y="352"/>
                    </a:lnTo>
                    <a:lnTo>
                      <a:pt x="0" y="392"/>
                    </a:lnTo>
                    <a:lnTo>
                      <a:pt x="0" y="415"/>
                    </a:lnTo>
                    <a:lnTo>
                      <a:pt x="0" y="467"/>
                    </a:lnTo>
                    <a:lnTo>
                      <a:pt x="0" y="49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76" name="Group 488"/>
              <p:cNvGrpSpPr>
                <a:grpSpLocks/>
              </p:cNvGrpSpPr>
              <p:nvPr/>
            </p:nvGrpSpPr>
            <p:grpSpPr bwMode="auto">
              <a:xfrm>
                <a:off x="2408" y="1814"/>
                <a:ext cx="423" cy="361"/>
                <a:chOff x="2408" y="1814"/>
                <a:chExt cx="423" cy="361"/>
              </a:xfrm>
            </p:grpSpPr>
            <p:sp>
              <p:nvSpPr>
                <p:cNvPr id="22587" name="Freeform 489"/>
                <p:cNvSpPr>
                  <a:spLocks/>
                </p:cNvSpPr>
                <p:nvPr/>
              </p:nvSpPr>
              <p:spPr bwMode="auto">
                <a:xfrm>
                  <a:off x="2408" y="1952"/>
                  <a:ext cx="68" cy="103"/>
                </a:xfrm>
                <a:custGeom>
                  <a:avLst/>
                  <a:gdLst>
                    <a:gd name="T0" fmla="*/ 136 w 136"/>
                    <a:gd name="T1" fmla="*/ 206 h 206"/>
                    <a:gd name="T2" fmla="*/ 0 w 136"/>
                    <a:gd name="T3" fmla="*/ 124 h 206"/>
                    <a:gd name="T4" fmla="*/ 86 w 136"/>
                    <a:gd name="T5" fmla="*/ 0 h 206"/>
                    <a:gd name="T6" fmla="*/ 136 w 136"/>
                    <a:gd name="T7" fmla="*/ 20 h 206"/>
                    <a:gd name="T8" fmla="*/ 136 w 136"/>
                    <a:gd name="T9" fmla="*/ 60 h 206"/>
                    <a:gd name="T10" fmla="*/ 136 w 136"/>
                    <a:gd name="T11" fmla="*/ 83 h 206"/>
                    <a:gd name="T12" fmla="*/ 136 w 136"/>
                    <a:gd name="T13" fmla="*/ 135 h 206"/>
                    <a:gd name="T14" fmla="*/ 136 w 136"/>
                    <a:gd name="T15" fmla="*/ 161 h 206"/>
                    <a:gd name="T16" fmla="*/ 136 w 136"/>
                    <a:gd name="T17" fmla="*/ 206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6"/>
                    <a:gd name="T28" fmla="*/ 0 h 206"/>
                    <a:gd name="T29" fmla="*/ 136 w 136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6" h="206">
                      <a:moveTo>
                        <a:pt x="136" y="206"/>
                      </a:moveTo>
                      <a:lnTo>
                        <a:pt x="0" y="124"/>
                      </a:lnTo>
                      <a:lnTo>
                        <a:pt x="86" y="0"/>
                      </a:lnTo>
                      <a:lnTo>
                        <a:pt x="136" y="20"/>
                      </a:lnTo>
                      <a:lnTo>
                        <a:pt x="136" y="60"/>
                      </a:lnTo>
                      <a:lnTo>
                        <a:pt x="136" y="83"/>
                      </a:lnTo>
                      <a:lnTo>
                        <a:pt x="136" y="135"/>
                      </a:lnTo>
                      <a:lnTo>
                        <a:pt x="136" y="161"/>
                      </a:lnTo>
                      <a:lnTo>
                        <a:pt x="136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8" name="Freeform 490"/>
                <p:cNvSpPr>
                  <a:spLocks/>
                </p:cNvSpPr>
                <p:nvPr/>
              </p:nvSpPr>
              <p:spPr bwMode="auto">
                <a:xfrm>
                  <a:off x="2552" y="1862"/>
                  <a:ext cx="144" cy="123"/>
                </a:xfrm>
                <a:custGeom>
                  <a:avLst/>
                  <a:gdLst>
                    <a:gd name="T0" fmla="*/ 5 w 288"/>
                    <a:gd name="T1" fmla="*/ 43 h 247"/>
                    <a:gd name="T2" fmla="*/ 23 w 288"/>
                    <a:gd name="T3" fmla="*/ 95 h 247"/>
                    <a:gd name="T4" fmla="*/ 51 w 288"/>
                    <a:gd name="T5" fmla="*/ 163 h 247"/>
                    <a:gd name="T6" fmla="*/ 79 w 288"/>
                    <a:gd name="T7" fmla="*/ 222 h 247"/>
                    <a:gd name="T8" fmla="*/ 101 w 288"/>
                    <a:gd name="T9" fmla="*/ 247 h 247"/>
                    <a:gd name="T10" fmla="*/ 114 w 288"/>
                    <a:gd name="T11" fmla="*/ 237 h 247"/>
                    <a:gd name="T12" fmla="*/ 105 w 288"/>
                    <a:gd name="T13" fmla="*/ 213 h 247"/>
                    <a:gd name="T14" fmla="*/ 82 w 288"/>
                    <a:gd name="T15" fmla="*/ 174 h 247"/>
                    <a:gd name="T16" fmla="*/ 54 w 288"/>
                    <a:gd name="T17" fmla="*/ 121 h 247"/>
                    <a:gd name="T18" fmla="*/ 30 w 288"/>
                    <a:gd name="T19" fmla="*/ 66 h 247"/>
                    <a:gd name="T20" fmla="*/ 29 w 288"/>
                    <a:gd name="T21" fmla="*/ 51 h 247"/>
                    <a:gd name="T22" fmla="*/ 53 w 288"/>
                    <a:gd name="T23" fmla="*/ 85 h 247"/>
                    <a:gd name="T24" fmla="*/ 88 w 288"/>
                    <a:gd name="T25" fmla="*/ 135 h 247"/>
                    <a:gd name="T26" fmla="*/ 124 w 288"/>
                    <a:gd name="T27" fmla="*/ 191 h 247"/>
                    <a:gd name="T28" fmla="*/ 147 w 288"/>
                    <a:gd name="T29" fmla="*/ 225 h 247"/>
                    <a:gd name="T30" fmla="*/ 158 w 288"/>
                    <a:gd name="T31" fmla="*/ 229 h 247"/>
                    <a:gd name="T32" fmla="*/ 167 w 288"/>
                    <a:gd name="T33" fmla="*/ 225 h 247"/>
                    <a:gd name="T34" fmla="*/ 174 w 288"/>
                    <a:gd name="T35" fmla="*/ 214 h 247"/>
                    <a:gd name="T36" fmla="*/ 184 w 288"/>
                    <a:gd name="T37" fmla="*/ 199 h 247"/>
                    <a:gd name="T38" fmla="*/ 211 w 288"/>
                    <a:gd name="T39" fmla="*/ 150 h 247"/>
                    <a:gd name="T40" fmla="*/ 246 w 288"/>
                    <a:gd name="T41" fmla="*/ 85 h 247"/>
                    <a:gd name="T42" fmla="*/ 275 w 288"/>
                    <a:gd name="T43" fmla="*/ 31 h 247"/>
                    <a:gd name="T44" fmla="*/ 288 w 288"/>
                    <a:gd name="T45" fmla="*/ 3 h 247"/>
                    <a:gd name="T46" fmla="*/ 281 w 288"/>
                    <a:gd name="T47" fmla="*/ 3 h 247"/>
                    <a:gd name="T48" fmla="*/ 267 w 288"/>
                    <a:gd name="T49" fmla="*/ 23 h 247"/>
                    <a:gd name="T50" fmla="*/ 236 w 288"/>
                    <a:gd name="T51" fmla="*/ 71 h 247"/>
                    <a:gd name="T52" fmla="*/ 197 w 288"/>
                    <a:gd name="T53" fmla="*/ 135 h 247"/>
                    <a:gd name="T54" fmla="*/ 166 w 288"/>
                    <a:gd name="T55" fmla="*/ 188 h 247"/>
                    <a:gd name="T56" fmla="*/ 149 w 288"/>
                    <a:gd name="T57" fmla="*/ 192 h 247"/>
                    <a:gd name="T58" fmla="*/ 116 w 288"/>
                    <a:gd name="T59" fmla="*/ 150 h 247"/>
                    <a:gd name="T60" fmla="*/ 75 w 288"/>
                    <a:gd name="T61" fmla="*/ 92 h 247"/>
                    <a:gd name="T62" fmla="*/ 37 w 288"/>
                    <a:gd name="T63" fmla="*/ 41 h 247"/>
                    <a:gd name="T64" fmla="*/ 13 w 288"/>
                    <a:gd name="T65" fmla="*/ 18 h 247"/>
                    <a:gd name="T66" fmla="*/ 0 w 288"/>
                    <a:gd name="T67" fmla="*/ 23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8"/>
                    <a:gd name="T103" fmla="*/ 0 h 247"/>
                    <a:gd name="T104" fmla="*/ 288 w 288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8" h="247">
                      <a:moveTo>
                        <a:pt x="0" y="32"/>
                      </a:moveTo>
                      <a:lnTo>
                        <a:pt x="5" y="43"/>
                      </a:lnTo>
                      <a:lnTo>
                        <a:pt x="13" y="65"/>
                      </a:lnTo>
                      <a:lnTo>
                        <a:pt x="23" y="95"/>
                      </a:lnTo>
                      <a:lnTo>
                        <a:pt x="37" y="128"/>
                      </a:lnTo>
                      <a:lnTo>
                        <a:pt x="51" y="163"/>
                      </a:lnTo>
                      <a:lnTo>
                        <a:pt x="66" y="195"/>
                      </a:lnTo>
                      <a:lnTo>
                        <a:pt x="79" y="222"/>
                      </a:lnTo>
                      <a:lnTo>
                        <a:pt x="91" y="240"/>
                      </a:lnTo>
                      <a:lnTo>
                        <a:pt x="101" y="247"/>
                      </a:lnTo>
                      <a:lnTo>
                        <a:pt x="109" y="245"/>
                      </a:lnTo>
                      <a:lnTo>
                        <a:pt x="114" y="237"/>
                      </a:lnTo>
                      <a:lnTo>
                        <a:pt x="111" y="224"/>
                      </a:lnTo>
                      <a:lnTo>
                        <a:pt x="105" y="213"/>
                      </a:lnTo>
                      <a:lnTo>
                        <a:pt x="94" y="196"/>
                      </a:lnTo>
                      <a:lnTo>
                        <a:pt x="82" y="174"/>
                      </a:lnTo>
                      <a:lnTo>
                        <a:pt x="68" y="149"/>
                      </a:lnTo>
                      <a:lnTo>
                        <a:pt x="54" y="121"/>
                      </a:lnTo>
                      <a:lnTo>
                        <a:pt x="41" y="93"/>
                      </a:lnTo>
                      <a:lnTo>
                        <a:pt x="30" y="66"/>
                      </a:lnTo>
                      <a:lnTo>
                        <a:pt x="22" y="41"/>
                      </a:lnTo>
                      <a:lnTo>
                        <a:pt x="29" y="51"/>
                      </a:lnTo>
                      <a:lnTo>
                        <a:pt x="39" y="66"/>
                      </a:lnTo>
                      <a:lnTo>
                        <a:pt x="53" y="85"/>
                      </a:lnTo>
                      <a:lnTo>
                        <a:pt x="70" y="108"/>
                      </a:lnTo>
                      <a:lnTo>
                        <a:pt x="88" y="135"/>
                      </a:lnTo>
                      <a:lnTo>
                        <a:pt x="106" y="163"/>
                      </a:lnTo>
                      <a:lnTo>
                        <a:pt x="124" y="191"/>
                      </a:lnTo>
                      <a:lnTo>
                        <a:pt x="142" y="218"/>
                      </a:lnTo>
                      <a:lnTo>
                        <a:pt x="147" y="225"/>
                      </a:lnTo>
                      <a:lnTo>
                        <a:pt x="153" y="228"/>
                      </a:lnTo>
                      <a:lnTo>
                        <a:pt x="158" y="229"/>
                      </a:lnTo>
                      <a:lnTo>
                        <a:pt x="162" y="227"/>
                      </a:lnTo>
                      <a:lnTo>
                        <a:pt x="167" y="225"/>
                      </a:lnTo>
                      <a:lnTo>
                        <a:pt x="170" y="220"/>
                      </a:lnTo>
                      <a:lnTo>
                        <a:pt x="174" y="214"/>
                      </a:lnTo>
                      <a:lnTo>
                        <a:pt x="177" y="210"/>
                      </a:lnTo>
                      <a:lnTo>
                        <a:pt x="184" y="199"/>
                      </a:lnTo>
                      <a:lnTo>
                        <a:pt x="196" y="177"/>
                      </a:lnTo>
                      <a:lnTo>
                        <a:pt x="211" y="150"/>
                      </a:lnTo>
                      <a:lnTo>
                        <a:pt x="229" y="118"/>
                      </a:lnTo>
                      <a:lnTo>
                        <a:pt x="246" y="85"/>
                      </a:lnTo>
                      <a:lnTo>
                        <a:pt x="263" y="55"/>
                      </a:lnTo>
                      <a:lnTo>
                        <a:pt x="275" y="31"/>
                      </a:lnTo>
                      <a:lnTo>
                        <a:pt x="283" y="16"/>
                      </a:lnTo>
                      <a:lnTo>
                        <a:pt x="288" y="3"/>
                      </a:lnTo>
                      <a:lnTo>
                        <a:pt x="287" y="0"/>
                      </a:lnTo>
                      <a:lnTo>
                        <a:pt x="281" y="3"/>
                      </a:lnTo>
                      <a:lnTo>
                        <a:pt x="274" y="12"/>
                      </a:lnTo>
                      <a:lnTo>
                        <a:pt x="267" y="23"/>
                      </a:lnTo>
                      <a:lnTo>
                        <a:pt x="253" y="44"/>
                      </a:lnTo>
                      <a:lnTo>
                        <a:pt x="236" y="71"/>
                      </a:lnTo>
                      <a:lnTo>
                        <a:pt x="217" y="103"/>
                      </a:lnTo>
                      <a:lnTo>
                        <a:pt x="197" y="135"/>
                      </a:lnTo>
                      <a:lnTo>
                        <a:pt x="180" y="164"/>
                      </a:lnTo>
                      <a:lnTo>
                        <a:pt x="166" y="188"/>
                      </a:lnTo>
                      <a:lnTo>
                        <a:pt x="158" y="203"/>
                      </a:lnTo>
                      <a:lnTo>
                        <a:pt x="149" y="192"/>
                      </a:lnTo>
                      <a:lnTo>
                        <a:pt x="134" y="174"/>
                      </a:lnTo>
                      <a:lnTo>
                        <a:pt x="116" y="150"/>
                      </a:lnTo>
                      <a:lnTo>
                        <a:pt x="96" y="121"/>
                      </a:lnTo>
                      <a:lnTo>
                        <a:pt x="75" y="92"/>
                      </a:lnTo>
                      <a:lnTo>
                        <a:pt x="55" y="65"/>
                      </a:lnTo>
                      <a:lnTo>
                        <a:pt x="37" y="41"/>
                      </a:lnTo>
                      <a:lnTo>
                        <a:pt x="23" y="25"/>
                      </a:lnTo>
                      <a:lnTo>
                        <a:pt x="13" y="18"/>
                      </a:lnTo>
                      <a:lnTo>
                        <a:pt x="5" y="18"/>
                      </a:lnTo>
                      <a:lnTo>
                        <a:pt x="0" y="2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9" name="Freeform 491"/>
                <p:cNvSpPr>
                  <a:spLocks/>
                </p:cNvSpPr>
                <p:nvPr/>
              </p:nvSpPr>
              <p:spPr bwMode="auto">
                <a:xfrm>
                  <a:off x="2513" y="1828"/>
                  <a:ext cx="41" cy="42"/>
                </a:xfrm>
                <a:custGeom>
                  <a:avLst/>
                  <a:gdLst>
                    <a:gd name="T0" fmla="*/ 16 w 82"/>
                    <a:gd name="T1" fmla="*/ 8 h 83"/>
                    <a:gd name="T2" fmla="*/ 15 w 82"/>
                    <a:gd name="T3" fmla="*/ 20 h 83"/>
                    <a:gd name="T4" fmla="*/ 15 w 82"/>
                    <a:gd name="T5" fmla="*/ 35 h 83"/>
                    <a:gd name="T6" fmla="*/ 15 w 82"/>
                    <a:gd name="T7" fmla="*/ 51 h 83"/>
                    <a:gd name="T8" fmla="*/ 16 w 82"/>
                    <a:gd name="T9" fmla="*/ 64 h 83"/>
                    <a:gd name="T10" fmla="*/ 22 w 82"/>
                    <a:gd name="T11" fmla="*/ 64 h 83"/>
                    <a:gd name="T12" fmla="*/ 29 w 82"/>
                    <a:gd name="T13" fmla="*/ 65 h 83"/>
                    <a:gd name="T14" fmla="*/ 38 w 82"/>
                    <a:gd name="T15" fmla="*/ 65 h 83"/>
                    <a:gd name="T16" fmla="*/ 47 w 82"/>
                    <a:gd name="T17" fmla="*/ 66 h 83"/>
                    <a:gd name="T18" fmla="*/ 55 w 82"/>
                    <a:gd name="T19" fmla="*/ 67 h 83"/>
                    <a:gd name="T20" fmla="*/ 64 w 82"/>
                    <a:gd name="T21" fmla="*/ 68 h 83"/>
                    <a:gd name="T22" fmla="*/ 71 w 82"/>
                    <a:gd name="T23" fmla="*/ 70 h 83"/>
                    <a:gd name="T24" fmla="*/ 77 w 82"/>
                    <a:gd name="T25" fmla="*/ 73 h 83"/>
                    <a:gd name="T26" fmla="*/ 82 w 82"/>
                    <a:gd name="T27" fmla="*/ 77 h 83"/>
                    <a:gd name="T28" fmla="*/ 79 w 82"/>
                    <a:gd name="T29" fmla="*/ 80 h 83"/>
                    <a:gd name="T30" fmla="*/ 72 w 82"/>
                    <a:gd name="T31" fmla="*/ 81 h 83"/>
                    <a:gd name="T32" fmla="*/ 64 w 82"/>
                    <a:gd name="T33" fmla="*/ 81 h 83"/>
                    <a:gd name="T34" fmla="*/ 59 w 82"/>
                    <a:gd name="T35" fmla="*/ 81 h 83"/>
                    <a:gd name="T36" fmla="*/ 52 w 82"/>
                    <a:gd name="T37" fmla="*/ 82 h 83"/>
                    <a:gd name="T38" fmla="*/ 42 w 82"/>
                    <a:gd name="T39" fmla="*/ 82 h 83"/>
                    <a:gd name="T40" fmla="*/ 34 w 82"/>
                    <a:gd name="T41" fmla="*/ 83 h 83"/>
                    <a:gd name="T42" fmla="*/ 25 w 82"/>
                    <a:gd name="T43" fmla="*/ 83 h 83"/>
                    <a:gd name="T44" fmla="*/ 17 w 82"/>
                    <a:gd name="T45" fmla="*/ 83 h 83"/>
                    <a:gd name="T46" fmla="*/ 10 w 82"/>
                    <a:gd name="T47" fmla="*/ 82 h 83"/>
                    <a:gd name="T48" fmla="*/ 4 w 82"/>
                    <a:gd name="T49" fmla="*/ 80 h 83"/>
                    <a:gd name="T50" fmla="*/ 0 w 82"/>
                    <a:gd name="T51" fmla="*/ 69 h 83"/>
                    <a:gd name="T52" fmla="*/ 0 w 82"/>
                    <a:gd name="T53" fmla="*/ 50 h 83"/>
                    <a:gd name="T54" fmla="*/ 2 w 82"/>
                    <a:gd name="T55" fmla="*/ 29 h 83"/>
                    <a:gd name="T56" fmla="*/ 6 w 82"/>
                    <a:gd name="T57" fmla="*/ 14 h 83"/>
                    <a:gd name="T58" fmla="*/ 9 w 82"/>
                    <a:gd name="T59" fmla="*/ 5 h 83"/>
                    <a:gd name="T60" fmla="*/ 12 w 82"/>
                    <a:gd name="T61" fmla="*/ 0 h 83"/>
                    <a:gd name="T62" fmla="*/ 16 w 82"/>
                    <a:gd name="T63" fmla="*/ 0 h 83"/>
                    <a:gd name="T64" fmla="*/ 16 w 82"/>
                    <a:gd name="T65" fmla="*/ 8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16" y="8"/>
                      </a:moveTo>
                      <a:lnTo>
                        <a:pt x="15" y="20"/>
                      </a:lnTo>
                      <a:lnTo>
                        <a:pt x="15" y="35"/>
                      </a:lnTo>
                      <a:lnTo>
                        <a:pt x="15" y="51"/>
                      </a:lnTo>
                      <a:lnTo>
                        <a:pt x="16" y="64"/>
                      </a:lnTo>
                      <a:lnTo>
                        <a:pt x="22" y="64"/>
                      </a:lnTo>
                      <a:lnTo>
                        <a:pt x="29" y="65"/>
                      </a:lnTo>
                      <a:lnTo>
                        <a:pt x="38" y="65"/>
                      </a:lnTo>
                      <a:lnTo>
                        <a:pt x="47" y="66"/>
                      </a:lnTo>
                      <a:lnTo>
                        <a:pt x="55" y="67"/>
                      </a:lnTo>
                      <a:lnTo>
                        <a:pt x="64" y="68"/>
                      </a:lnTo>
                      <a:lnTo>
                        <a:pt x="71" y="70"/>
                      </a:lnTo>
                      <a:lnTo>
                        <a:pt x="77" y="73"/>
                      </a:lnTo>
                      <a:lnTo>
                        <a:pt x="82" y="77"/>
                      </a:lnTo>
                      <a:lnTo>
                        <a:pt x="79" y="80"/>
                      </a:lnTo>
                      <a:lnTo>
                        <a:pt x="72" y="81"/>
                      </a:lnTo>
                      <a:lnTo>
                        <a:pt x="64" y="81"/>
                      </a:lnTo>
                      <a:lnTo>
                        <a:pt x="59" y="81"/>
                      </a:ln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34" y="83"/>
                      </a:lnTo>
                      <a:lnTo>
                        <a:pt x="25" y="83"/>
                      </a:lnTo>
                      <a:lnTo>
                        <a:pt x="17" y="83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0" y="69"/>
                      </a:lnTo>
                      <a:lnTo>
                        <a:pt x="0" y="50"/>
                      </a:lnTo>
                      <a:lnTo>
                        <a:pt x="2" y="29"/>
                      </a:lnTo>
                      <a:lnTo>
                        <a:pt x="6" y="14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0" name="Freeform 492"/>
                <p:cNvSpPr>
                  <a:spLocks/>
                </p:cNvSpPr>
                <p:nvPr/>
              </p:nvSpPr>
              <p:spPr bwMode="auto">
                <a:xfrm>
                  <a:off x="2526" y="1824"/>
                  <a:ext cx="36" cy="36"/>
                </a:xfrm>
                <a:custGeom>
                  <a:avLst/>
                  <a:gdLst>
                    <a:gd name="T0" fmla="*/ 5 w 72"/>
                    <a:gd name="T1" fmla="*/ 13 h 73"/>
                    <a:gd name="T2" fmla="*/ 8 w 72"/>
                    <a:gd name="T3" fmla="*/ 14 h 73"/>
                    <a:gd name="T4" fmla="*/ 13 w 72"/>
                    <a:gd name="T5" fmla="*/ 15 h 73"/>
                    <a:gd name="T6" fmla="*/ 19 w 72"/>
                    <a:gd name="T7" fmla="*/ 16 h 73"/>
                    <a:gd name="T8" fmla="*/ 24 w 72"/>
                    <a:gd name="T9" fmla="*/ 17 h 73"/>
                    <a:gd name="T10" fmla="*/ 31 w 72"/>
                    <a:gd name="T11" fmla="*/ 19 h 73"/>
                    <a:gd name="T12" fmla="*/ 38 w 72"/>
                    <a:gd name="T13" fmla="*/ 19 h 73"/>
                    <a:gd name="T14" fmla="*/ 46 w 72"/>
                    <a:gd name="T15" fmla="*/ 19 h 73"/>
                    <a:gd name="T16" fmla="*/ 54 w 72"/>
                    <a:gd name="T17" fmla="*/ 19 h 73"/>
                    <a:gd name="T18" fmla="*/ 53 w 72"/>
                    <a:gd name="T19" fmla="*/ 32 h 73"/>
                    <a:gd name="T20" fmla="*/ 52 w 72"/>
                    <a:gd name="T21" fmla="*/ 50 h 73"/>
                    <a:gd name="T22" fmla="*/ 54 w 72"/>
                    <a:gd name="T23" fmla="*/ 65 h 73"/>
                    <a:gd name="T24" fmla="*/ 61 w 72"/>
                    <a:gd name="T25" fmla="*/ 73 h 73"/>
                    <a:gd name="T26" fmla="*/ 67 w 72"/>
                    <a:gd name="T27" fmla="*/ 66 h 73"/>
                    <a:gd name="T28" fmla="*/ 69 w 72"/>
                    <a:gd name="T29" fmla="*/ 47 h 73"/>
                    <a:gd name="T30" fmla="*/ 70 w 72"/>
                    <a:gd name="T31" fmla="*/ 27 h 73"/>
                    <a:gd name="T32" fmla="*/ 72 w 72"/>
                    <a:gd name="T33" fmla="*/ 12 h 73"/>
                    <a:gd name="T34" fmla="*/ 72 w 72"/>
                    <a:gd name="T35" fmla="*/ 6 h 73"/>
                    <a:gd name="T36" fmla="*/ 68 w 72"/>
                    <a:gd name="T37" fmla="*/ 2 h 73"/>
                    <a:gd name="T38" fmla="*/ 63 w 72"/>
                    <a:gd name="T39" fmla="*/ 0 h 73"/>
                    <a:gd name="T40" fmla="*/ 57 w 72"/>
                    <a:gd name="T41" fmla="*/ 0 h 73"/>
                    <a:gd name="T42" fmla="*/ 52 w 72"/>
                    <a:gd name="T43" fmla="*/ 1 h 73"/>
                    <a:gd name="T44" fmla="*/ 45 w 72"/>
                    <a:gd name="T45" fmla="*/ 1 h 73"/>
                    <a:gd name="T46" fmla="*/ 37 w 72"/>
                    <a:gd name="T47" fmla="*/ 2 h 73"/>
                    <a:gd name="T48" fmla="*/ 29 w 72"/>
                    <a:gd name="T49" fmla="*/ 4 h 73"/>
                    <a:gd name="T50" fmla="*/ 21 w 72"/>
                    <a:gd name="T51" fmla="*/ 6 h 73"/>
                    <a:gd name="T52" fmla="*/ 14 w 72"/>
                    <a:gd name="T53" fmla="*/ 7 h 73"/>
                    <a:gd name="T54" fmla="*/ 8 w 72"/>
                    <a:gd name="T55" fmla="*/ 7 h 73"/>
                    <a:gd name="T56" fmla="*/ 6 w 72"/>
                    <a:gd name="T57" fmla="*/ 8 h 73"/>
                    <a:gd name="T58" fmla="*/ 2 w 72"/>
                    <a:gd name="T59" fmla="*/ 9 h 73"/>
                    <a:gd name="T60" fmla="*/ 0 w 72"/>
                    <a:gd name="T61" fmla="*/ 10 h 73"/>
                    <a:gd name="T62" fmla="*/ 0 w 72"/>
                    <a:gd name="T63" fmla="*/ 10 h 73"/>
                    <a:gd name="T64" fmla="*/ 5 w 72"/>
                    <a:gd name="T65" fmla="*/ 1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3"/>
                    <a:gd name="T101" fmla="*/ 72 w 72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3">
                      <a:moveTo>
                        <a:pt x="5" y="13"/>
                      </a:moveTo>
                      <a:lnTo>
                        <a:pt x="8" y="14"/>
                      </a:lnTo>
                      <a:lnTo>
                        <a:pt x="13" y="15"/>
                      </a:lnTo>
                      <a:lnTo>
                        <a:pt x="19" y="16"/>
                      </a:lnTo>
                      <a:lnTo>
                        <a:pt x="24" y="17"/>
                      </a:lnTo>
                      <a:lnTo>
                        <a:pt x="31" y="19"/>
                      </a:lnTo>
                      <a:lnTo>
                        <a:pt x="38" y="19"/>
                      </a:lnTo>
                      <a:lnTo>
                        <a:pt x="46" y="19"/>
                      </a:lnTo>
                      <a:lnTo>
                        <a:pt x="54" y="19"/>
                      </a:lnTo>
                      <a:lnTo>
                        <a:pt x="53" y="32"/>
                      </a:lnTo>
                      <a:lnTo>
                        <a:pt x="52" y="50"/>
                      </a:lnTo>
                      <a:lnTo>
                        <a:pt x="54" y="65"/>
                      </a:lnTo>
                      <a:lnTo>
                        <a:pt x="61" y="73"/>
                      </a:lnTo>
                      <a:lnTo>
                        <a:pt x="67" y="66"/>
                      </a:lnTo>
                      <a:lnTo>
                        <a:pt x="69" y="47"/>
                      </a:lnTo>
                      <a:lnTo>
                        <a:pt x="70" y="27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68" y="2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1"/>
                      </a:lnTo>
                      <a:lnTo>
                        <a:pt x="45" y="1"/>
                      </a:lnTo>
                      <a:lnTo>
                        <a:pt x="37" y="2"/>
                      </a:lnTo>
                      <a:lnTo>
                        <a:pt x="29" y="4"/>
                      </a:lnTo>
                      <a:lnTo>
                        <a:pt x="21" y="6"/>
                      </a:lnTo>
                      <a:lnTo>
                        <a:pt x="14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1" name="Freeform 493"/>
                <p:cNvSpPr>
                  <a:spLocks/>
                </p:cNvSpPr>
                <p:nvPr/>
              </p:nvSpPr>
              <p:spPr bwMode="auto">
                <a:xfrm>
                  <a:off x="2587" y="1891"/>
                  <a:ext cx="77" cy="20"/>
                </a:xfrm>
                <a:custGeom>
                  <a:avLst/>
                  <a:gdLst>
                    <a:gd name="T0" fmla="*/ 12 w 156"/>
                    <a:gd name="T1" fmla="*/ 9 h 40"/>
                    <a:gd name="T2" fmla="*/ 22 w 156"/>
                    <a:gd name="T3" fmla="*/ 12 h 40"/>
                    <a:gd name="T4" fmla="*/ 36 w 156"/>
                    <a:gd name="T5" fmla="*/ 16 h 40"/>
                    <a:gd name="T6" fmla="*/ 54 w 156"/>
                    <a:gd name="T7" fmla="*/ 18 h 40"/>
                    <a:gd name="T8" fmla="*/ 74 w 156"/>
                    <a:gd name="T9" fmla="*/ 19 h 40"/>
                    <a:gd name="T10" fmla="*/ 93 w 156"/>
                    <a:gd name="T11" fmla="*/ 19 h 40"/>
                    <a:gd name="T12" fmla="*/ 112 w 156"/>
                    <a:gd name="T13" fmla="*/ 17 h 40"/>
                    <a:gd name="T14" fmla="*/ 127 w 156"/>
                    <a:gd name="T15" fmla="*/ 14 h 40"/>
                    <a:gd name="T16" fmla="*/ 138 w 156"/>
                    <a:gd name="T17" fmla="*/ 8 h 40"/>
                    <a:gd name="T18" fmla="*/ 151 w 156"/>
                    <a:gd name="T19" fmla="*/ 0 h 40"/>
                    <a:gd name="T20" fmla="*/ 156 w 156"/>
                    <a:gd name="T21" fmla="*/ 1 h 40"/>
                    <a:gd name="T22" fmla="*/ 156 w 156"/>
                    <a:gd name="T23" fmla="*/ 7 h 40"/>
                    <a:gd name="T24" fmla="*/ 149 w 156"/>
                    <a:gd name="T25" fmla="*/ 16 h 40"/>
                    <a:gd name="T26" fmla="*/ 135 w 156"/>
                    <a:gd name="T27" fmla="*/ 27 h 40"/>
                    <a:gd name="T28" fmla="*/ 118 w 156"/>
                    <a:gd name="T29" fmla="*/ 34 h 40"/>
                    <a:gd name="T30" fmla="*/ 99 w 156"/>
                    <a:gd name="T31" fmla="*/ 39 h 40"/>
                    <a:gd name="T32" fmla="*/ 80 w 156"/>
                    <a:gd name="T33" fmla="*/ 40 h 40"/>
                    <a:gd name="T34" fmla="*/ 60 w 156"/>
                    <a:gd name="T35" fmla="*/ 39 h 40"/>
                    <a:gd name="T36" fmla="*/ 42 w 156"/>
                    <a:gd name="T37" fmla="*/ 34 h 40"/>
                    <a:gd name="T38" fmla="*/ 25 w 156"/>
                    <a:gd name="T39" fmla="*/ 29 h 40"/>
                    <a:gd name="T40" fmla="*/ 13 w 156"/>
                    <a:gd name="T41" fmla="*/ 21 h 40"/>
                    <a:gd name="T42" fmla="*/ 1 w 156"/>
                    <a:gd name="T43" fmla="*/ 9 h 40"/>
                    <a:gd name="T44" fmla="*/ 0 w 156"/>
                    <a:gd name="T45" fmla="*/ 4 h 40"/>
                    <a:gd name="T46" fmla="*/ 5 w 156"/>
                    <a:gd name="T47" fmla="*/ 6 h 40"/>
                    <a:gd name="T48" fmla="*/ 12 w 156"/>
                    <a:gd name="T49" fmla="*/ 9 h 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40"/>
                    <a:gd name="T77" fmla="*/ 156 w 156"/>
                    <a:gd name="T78" fmla="*/ 40 h 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40">
                      <a:moveTo>
                        <a:pt x="12" y="9"/>
                      </a:moveTo>
                      <a:lnTo>
                        <a:pt x="22" y="12"/>
                      </a:lnTo>
                      <a:lnTo>
                        <a:pt x="36" y="16"/>
                      </a:lnTo>
                      <a:lnTo>
                        <a:pt x="54" y="18"/>
                      </a:lnTo>
                      <a:lnTo>
                        <a:pt x="74" y="19"/>
                      </a:lnTo>
                      <a:lnTo>
                        <a:pt x="93" y="19"/>
                      </a:lnTo>
                      <a:lnTo>
                        <a:pt x="112" y="17"/>
                      </a:lnTo>
                      <a:lnTo>
                        <a:pt x="127" y="14"/>
                      </a:lnTo>
                      <a:lnTo>
                        <a:pt x="138" y="8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56" y="7"/>
                      </a:lnTo>
                      <a:lnTo>
                        <a:pt x="149" y="16"/>
                      </a:lnTo>
                      <a:lnTo>
                        <a:pt x="135" y="27"/>
                      </a:lnTo>
                      <a:lnTo>
                        <a:pt x="118" y="34"/>
                      </a:lnTo>
                      <a:lnTo>
                        <a:pt x="99" y="39"/>
                      </a:lnTo>
                      <a:lnTo>
                        <a:pt x="80" y="40"/>
                      </a:lnTo>
                      <a:lnTo>
                        <a:pt x="60" y="39"/>
                      </a:lnTo>
                      <a:lnTo>
                        <a:pt x="42" y="34"/>
                      </a:lnTo>
                      <a:lnTo>
                        <a:pt x="25" y="29"/>
                      </a:lnTo>
                      <a:lnTo>
                        <a:pt x="13" y="21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2" name="Freeform 494"/>
                <p:cNvSpPr>
                  <a:spLocks/>
                </p:cNvSpPr>
                <p:nvPr/>
              </p:nvSpPr>
              <p:spPr bwMode="auto">
                <a:xfrm>
                  <a:off x="2493" y="1971"/>
                  <a:ext cx="116" cy="95"/>
                </a:xfrm>
                <a:custGeom>
                  <a:avLst/>
                  <a:gdLst>
                    <a:gd name="T0" fmla="*/ 156 w 233"/>
                    <a:gd name="T1" fmla="*/ 5 h 190"/>
                    <a:gd name="T2" fmla="*/ 105 w 233"/>
                    <a:gd name="T3" fmla="*/ 16 h 190"/>
                    <a:gd name="T4" fmla="*/ 48 w 233"/>
                    <a:gd name="T5" fmla="*/ 31 h 190"/>
                    <a:gd name="T6" fmla="*/ 6 w 233"/>
                    <a:gd name="T7" fmla="*/ 48 h 190"/>
                    <a:gd name="T8" fmla="*/ 3 w 233"/>
                    <a:gd name="T9" fmla="*/ 61 h 190"/>
                    <a:gd name="T10" fmla="*/ 16 w 233"/>
                    <a:gd name="T11" fmla="*/ 68 h 190"/>
                    <a:gd name="T12" fmla="*/ 41 w 233"/>
                    <a:gd name="T13" fmla="*/ 73 h 190"/>
                    <a:gd name="T14" fmla="*/ 72 w 233"/>
                    <a:gd name="T15" fmla="*/ 76 h 190"/>
                    <a:gd name="T16" fmla="*/ 106 w 233"/>
                    <a:gd name="T17" fmla="*/ 78 h 190"/>
                    <a:gd name="T18" fmla="*/ 141 w 233"/>
                    <a:gd name="T19" fmla="*/ 81 h 190"/>
                    <a:gd name="T20" fmla="*/ 173 w 233"/>
                    <a:gd name="T21" fmla="*/ 82 h 190"/>
                    <a:gd name="T22" fmla="*/ 197 w 233"/>
                    <a:gd name="T23" fmla="*/ 82 h 190"/>
                    <a:gd name="T24" fmla="*/ 201 w 233"/>
                    <a:gd name="T25" fmla="*/ 105 h 190"/>
                    <a:gd name="T26" fmla="*/ 183 w 233"/>
                    <a:gd name="T27" fmla="*/ 157 h 190"/>
                    <a:gd name="T28" fmla="*/ 175 w 233"/>
                    <a:gd name="T29" fmla="*/ 188 h 190"/>
                    <a:gd name="T30" fmla="*/ 183 w 233"/>
                    <a:gd name="T31" fmla="*/ 187 h 190"/>
                    <a:gd name="T32" fmla="*/ 195 w 233"/>
                    <a:gd name="T33" fmla="*/ 164 h 190"/>
                    <a:gd name="T34" fmla="*/ 210 w 233"/>
                    <a:gd name="T35" fmla="*/ 133 h 190"/>
                    <a:gd name="T36" fmla="*/ 225 w 233"/>
                    <a:gd name="T37" fmla="*/ 98 h 190"/>
                    <a:gd name="T38" fmla="*/ 233 w 233"/>
                    <a:gd name="T39" fmla="*/ 73 h 190"/>
                    <a:gd name="T40" fmla="*/ 228 w 233"/>
                    <a:gd name="T41" fmla="*/ 65 h 190"/>
                    <a:gd name="T42" fmla="*/ 211 w 233"/>
                    <a:gd name="T43" fmla="*/ 61 h 190"/>
                    <a:gd name="T44" fmla="*/ 186 w 233"/>
                    <a:gd name="T45" fmla="*/ 60 h 190"/>
                    <a:gd name="T46" fmla="*/ 155 w 233"/>
                    <a:gd name="T47" fmla="*/ 60 h 190"/>
                    <a:gd name="T48" fmla="*/ 119 w 233"/>
                    <a:gd name="T49" fmla="*/ 60 h 190"/>
                    <a:gd name="T50" fmla="*/ 84 w 233"/>
                    <a:gd name="T51" fmla="*/ 61 h 190"/>
                    <a:gd name="T52" fmla="*/ 52 w 233"/>
                    <a:gd name="T53" fmla="*/ 60 h 190"/>
                    <a:gd name="T54" fmla="*/ 26 w 233"/>
                    <a:gd name="T55" fmla="*/ 56 h 190"/>
                    <a:gd name="T56" fmla="*/ 27 w 233"/>
                    <a:gd name="T57" fmla="*/ 52 h 190"/>
                    <a:gd name="T58" fmla="*/ 69 w 233"/>
                    <a:gd name="T59" fmla="*/ 41 h 190"/>
                    <a:gd name="T60" fmla="*/ 124 w 233"/>
                    <a:gd name="T61" fmla="*/ 29 h 190"/>
                    <a:gd name="T62" fmla="*/ 167 w 233"/>
                    <a:gd name="T63" fmla="*/ 17 h 190"/>
                    <a:gd name="T64" fmla="*/ 187 w 233"/>
                    <a:gd name="T65" fmla="*/ 9 h 190"/>
                    <a:gd name="T66" fmla="*/ 182 w 233"/>
                    <a:gd name="T67" fmla="*/ 0 h 19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3"/>
                    <a:gd name="T103" fmla="*/ 0 h 190"/>
                    <a:gd name="T104" fmla="*/ 233 w 233"/>
                    <a:gd name="T105" fmla="*/ 190 h 19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3" h="190">
                      <a:moveTo>
                        <a:pt x="170" y="1"/>
                      </a:moveTo>
                      <a:lnTo>
                        <a:pt x="156" y="5"/>
                      </a:lnTo>
                      <a:lnTo>
                        <a:pt x="133" y="9"/>
                      </a:lnTo>
                      <a:lnTo>
                        <a:pt x="105" y="16"/>
                      </a:lnTo>
                      <a:lnTo>
                        <a:pt x="76" y="23"/>
                      </a:lnTo>
                      <a:lnTo>
                        <a:pt x="48" y="31"/>
                      </a:lnTo>
                      <a:lnTo>
                        <a:pt x="23" y="40"/>
                      </a:lnTo>
                      <a:lnTo>
                        <a:pt x="6" y="48"/>
                      </a:lnTo>
                      <a:lnTo>
                        <a:pt x="0" y="58"/>
                      </a:lnTo>
                      <a:lnTo>
                        <a:pt x="3" y="61"/>
                      </a:lnTo>
                      <a:lnTo>
                        <a:pt x="8" y="65"/>
                      </a:lnTo>
                      <a:lnTo>
                        <a:pt x="16" y="68"/>
                      </a:lnTo>
                      <a:lnTo>
                        <a:pt x="27" y="70"/>
                      </a:lnTo>
                      <a:lnTo>
                        <a:pt x="41" y="73"/>
                      </a:lnTo>
                      <a:lnTo>
                        <a:pt x="56" y="75"/>
                      </a:lnTo>
                      <a:lnTo>
                        <a:pt x="72" y="76"/>
                      </a:lnTo>
                      <a:lnTo>
                        <a:pt x="89" y="77"/>
                      </a:lnTo>
                      <a:lnTo>
                        <a:pt x="106" y="78"/>
                      </a:lnTo>
                      <a:lnTo>
                        <a:pt x="124" y="80"/>
                      </a:lnTo>
                      <a:lnTo>
                        <a:pt x="141" y="81"/>
                      </a:lnTo>
                      <a:lnTo>
                        <a:pt x="157" y="81"/>
                      </a:lnTo>
                      <a:lnTo>
                        <a:pt x="173" y="82"/>
                      </a:lnTo>
                      <a:lnTo>
                        <a:pt x="186" y="82"/>
                      </a:lnTo>
                      <a:lnTo>
                        <a:pt x="197" y="82"/>
                      </a:lnTo>
                      <a:lnTo>
                        <a:pt x="207" y="82"/>
                      </a:lnTo>
                      <a:lnTo>
                        <a:pt x="201" y="105"/>
                      </a:lnTo>
                      <a:lnTo>
                        <a:pt x="192" y="131"/>
                      </a:lnTo>
                      <a:lnTo>
                        <a:pt x="183" y="157"/>
                      </a:lnTo>
                      <a:lnTo>
                        <a:pt x="177" y="177"/>
                      </a:lnTo>
                      <a:lnTo>
                        <a:pt x="175" y="188"/>
                      </a:lnTo>
                      <a:lnTo>
                        <a:pt x="178" y="190"/>
                      </a:lnTo>
                      <a:lnTo>
                        <a:pt x="183" y="187"/>
                      </a:lnTo>
                      <a:lnTo>
                        <a:pt x="189" y="176"/>
                      </a:lnTo>
                      <a:lnTo>
                        <a:pt x="195" y="164"/>
                      </a:lnTo>
                      <a:lnTo>
                        <a:pt x="202" y="149"/>
                      </a:lnTo>
                      <a:lnTo>
                        <a:pt x="210" y="133"/>
                      </a:lnTo>
                      <a:lnTo>
                        <a:pt x="218" y="114"/>
                      </a:lnTo>
                      <a:lnTo>
                        <a:pt x="225" y="98"/>
                      </a:lnTo>
                      <a:lnTo>
                        <a:pt x="230" y="84"/>
                      </a:lnTo>
                      <a:lnTo>
                        <a:pt x="233" y="73"/>
                      </a:lnTo>
                      <a:lnTo>
                        <a:pt x="232" y="67"/>
                      </a:lnTo>
                      <a:lnTo>
                        <a:pt x="228" y="65"/>
                      </a:lnTo>
                      <a:lnTo>
                        <a:pt x="220" y="62"/>
                      </a:lnTo>
                      <a:lnTo>
                        <a:pt x="211" y="61"/>
                      </a:lnTo>
                      <a:lnTo>
                        <a:pt x="200" y="60"/>
                      </a:lnTo>
                      <a:lnTo>
                        <a:pt x="186" y="60"/>
                      </a:lnTo>
                      <a:lnTo>
                        <a:pt x="171" y="60"/>
                      </a:lnTo>
                      <a:lnTo>
                        <a:pt x="155" y="60"/>
                      </a:lnTo>
                      <a:lnTo>
                        <a:pt x="137" y="60"/>
                      </a:lnTo>
                      <a:lnTo>
                        <a:pt x="119" y="60"/>
                      </a:lnTo>
                      <a:lnTo>
                        <a:pt x="102" y="61"/>
                      </a:lnTo>
                      <a:lnTo>
                        <a:pt x="84" y="61"/>
                      </a:lnTo>
                      <a:lnTo>
                        <a:pt x="68" y="61"/>
                      </a:lnTo>
                      <a:lnTo>
                        <a:pt x="52" y="60"/>
                      </a:lnTo>
                      <a:lnTo>
                        <a:pt x="38" y="59"/>
                      </a:lnTo>
                      <a:lnTo>
                        <a:pt x="26" y="56"/>
                      </a:lnTo>
                      <a:lnTo>
                        <a:pt x="15" y="54"/>
                      </a:lnTo>
                      <a:lnTo>
                        <a:pt x="27" y="52"/>
                      </a:lnTo>
                      <a:lnTo>
                        <a:pt x="45" y="47"/>
                      </a:lnTo>
                      <a:lnTo>
                        <a:pt x="69" y="41"/>
                      </a:lnTo>
                      <a:lnTo>
                        <a:pt x="97" y="36"/>
                      </a:lnTo>
                      <a:lnTo>
                        <a:pt x="124" y="29"/>
                      </a:lnTo>
                      <a:lnTo>
                        <a:pt x="148" y="22"/>
                      </a:lnTo>
                      <a:lnTo>
                        <a:pt x="167" y="17"/>
                      </a:lnTo>
                      <a:lnTo>
                        <a:pt x="179" y="14"/>
                      </a:lnTo>
                      <a:lnTo>
                        <a:pt x="187" y="9"/>
                      </a:lnTo>
                      <a:lnTo>
                        <a:pt x="188" y="3"/>
                      </a:lnTo>
                      <a:lnTo>
                        <a:pt x="182" y="0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3" name="Freeform 495"/>
                <p:cNvSpPr>
                  <a:spLocks/>
                </p:cNvSpPr>
                <p:nvPr/>
              </p:nvSpPr>
              <p:spPr bwMode="auto">
                <a:xfrm>
                  <a:off x="2679" y="1814"/>
                  <a:ext cx="56" cy="49"/>
                </a:xfrm>
                <a:custGeom>
                  <a:avLst/>
                  <a:gdLst>
                    <a:gd name="T0" fmla="*/ 67 w 112"/>
                    <a:gd name="T1" fmla="*/ 95 h 97"/>
                    <a:gd name="T2" fmla="*/ 79 w 112"/>
                    <a:gd name="T3" fmla="*/ 93 h 97"/>
                    <a:gd name="T4" fmla="*/ 91 w 112"/>
                    <a:gd name="T5" fmla="*/ 90 h 97"/>
                    <a:gd name="T6" fmla="*/ 102 w 112"/>
                    <a:gd name="T7" fmla="*/ 89 h 97"/>
                    <a:gd name="T8" fmla="*/ 111 w 112"/>
                    <a:gd name="T9" fmla="*/ 86 h 97"/>
                    <a:gd name="T10" fmla="*/ 110 w 112"/>
                    <a:gd name="T11" fmla="*/ 74 h 97"/>
                    <a:gd name="T12" fmla="*/ 99 w 112"/>
                    <a:gd name="T13" fmla="*/ 56 h 97"/>
                    <a:gd name="T14" fmla="*/ 95 w 112"/>
                    <a:gd name="T15" fmla="*/ 22 h 97"/>
                    <a:gd name="T16" fmla="*/ 97 w 112"/>
                    <a:gd name="T17" fmla="*/ 4 h 97"/>
                    <a:gd name="T18" fmla="*/ 88 w 112"/>
                    <a:gd name="T19" fmla="*/ 2 h 97"/>
                    <a:gd name="T20" fmla="*/ 71 w 112"/>
                    <a:gd name="T21" fmla="*/ 11 h 97"/>
                    <a:gd name="T22" fmla="*/ 55 w 112"/>
                    <a:gd name="T23" fmla="*/ 17 h 97"/>
                    <a:gd name="T24" fmla="*/ 36 w 112"/>
                    <a:gd name="T25" fmla="*/ 22 h 97"/>
                    <a:gd name="T26" fmla="*/ 20 w 112"/>
                    <a:gd name="T27" fmla="*/ 25 h 97"/>
                    <a:gd name="T28" fmla="*/ 8 w 112"/>
                    <a:gd name="T29" fmla="*/ 25 h 97"/>
                    <a:gd name="T30" fmla="*/ 0 w 112"/>
                    <a:gd name="T31" fmla="*/ 35 h 97"/>
                    <a:gd name="T32" fmla="*/ 11 w 112"/>
                    <a:gd name="T33" fmla="*/ 54 h 97"/>
                    <a:gd name="T34" fmla="*/ 25 w 112"/>
                    <a:gd name="T35" fmla="*/ 77 h 97"/>
                    <a:gd name="T36" fmla="*/ 30 w 112"/>
                    <a:gd name="T37" fmla="*/ 88 h 97"/>
                    <a:gd name="T38" fmla="*/ 35 w 112"/>
                    <a:gd name="T39" fmla="*/ 86 h 97"/>
                    <a:gd name="T40" fmla="*/ 36 w 112"/>
                    <a:gd name="T41" fmla="*/ 72 h 97"/>
                    <a:gd name="T42" fmla="*/ 28 w 112"/>
                    <a:gd name="T43" fmla="*/ 54 h 97"/>
                    <a:gd name="T44" fmla="*/ 29 w 112"/>
                    <a:gd name="T45" fmla="*/ 42 h 97"/>
                    <a:gd name="T46" fmla="*/ 43 w 112"/>
                    <a:gd name="T47" fmla="*/ 35 h 97"/>
                    <a:gd name="T48" fmla="*/ 57 w 112"/>
                    <a:gd name="T49" fmla="*/ 30 h 97"/>
                    <a:gd name="T50" fmla="*/ 72 w 112"/>
                    <a:gd name="T51" fmla="*/ 24 h 97"/>
                    <a:gd name="T52" fmla="*/ 81 w 112"/>
                    <a:gd name="T53" fmla="*/ 34 h 97"/>
                    <a:gd name="T54" fmla="*/ 84 w 112"/>
                    <a:gd name="T55" fmla="*/ 66 h 97"/>
                    <a:gd name="T56" fmla="*/ 80 w 112"/>
                    <a:gd name="T57" fmla="*/ 75 h 97"/>
                    <a:gd name="T58" fmla="*/ 66 w 112"/>
                    <a:gd name="T59" fmla="*/ 78 h 97"/>
                    <a:gd name="T60" fmla="*/ 56 w 112"/>
                    <a:gd name="T61" fmla="*/ 87 h 97"/>
                    <a:gd name="T62" fmla="*/ 57 w 112"/>
                    <a:gd name="T63" fmla="*/ 97 h 9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97"/>
                    <a:gd name="T98" fmla="*/ 112 w 112"/>
                    <a:gd name="T99" fmla="*/ 97 h 9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97">
                      <a:moveTo>
                        <a:pt x="63" y="97"/>
                      </a:moveTo>
                      <a:lnTo>
                        <a:pt x="67" y="95"/>
                      </a:lnTo>
                      <a:lnTo>
                        <a:pt x="73" y="94"/>
                      </a:lnTo>
                      <a:lnTo>
                        <a:pt x="79" y="93"/>
                      </a:lnTo>
                      <a:lnTo>
                        <a:pt x="84" y="92"/>
                      </a:lnTo>
                      <a:lnTo>
                        <a:pt x="91" y="90"/>
                      </a:lnTo>
                      <a:lnTo>
                        <a:pt x="97" y="89"/>
                      </a:lnTo>
                      <a:lnTo>
                        <a:pt x="102" y="89"/>
                      </a:lnTo>
                      <a:lnTo>
                        <a:pt x="106" y="88"/>
                      </a:lnTo>
                      <a:lnTo>
                        <a:pt x="111" y="86"/>
                      </a:lnTo>
                      <a:lnTo>
                        <a:pt x="112" y="81"/>
                      </a:lnTo>
                      <a:lnTo>
                        <a:pt x="110" y="74"/>
                      </a:lnTo>
                      <a:lnTo>
                        <a:pt x="105" y="67"/>
                      </a:lnTo>
                      <a:lnTo>
                        <a:pt x="99" y="56"/>
                      </a:lnTo>
                      <a:lnTo>
                        <a:pt x="96" y="40"/>
                      </a:lnTo>
                      <a:lnTo>
                        <a:pt x="95" y="22"/>
                      </a:lnTo>
                      <a:lnTo>
                        <a:pt x="96" y="11"/>
                      </a:lnTo>
                      <a:lnTo>
                        <a:pt x="97" y="4"/>
                      </a:lnTo>
                      <a:lnTo>
                        <a:pt x="95" y="0"/>
                      </a:lnTo>
                      <a:lnTo>
                        <a:pt x="88" y="2"/>
                      </a:lnTo>
                      <a:lnTo>
                        <a:pt x="75" y="9"/>
                      </a:lnTo>
                      <a:lnTo>
                        <a:pt x="71" y="11"/>
                      </a:lnTo>
                      <a:lnTo>
                        <a:pt x="63" y="14"/>
                      </a:lnTo>
                      <a:lnTo>
                        <a:pt x="55" y="17"/>
                      </a:lnTo>
                      <a:lnTo>
                        <a:pt x="45" y="20"/>
                      </a:lnTo>
                      <a:lnTo>
                        <a:pt x="36" y="22"/>
                      </a:lnTo>
                      <a:lnTo>
                        <a:pt x="27" y="25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8" y="25"/>
                      </a:lnTo>
                      <a:lnTo>
                        <a:pt x="3" y="28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11" y="54"/>
                      </a:lnTo>
                      <a:lnTo>
                        <a:pt x="19" y="65"/>
                      </a:lnTo>
                      <a:lnTo>
                        <a:pt x="25" y="77"/>
                      </a:lnTo>
                      <a:lnTo>
                        <a:pt x="28" y="85"/>
                      </a:lnTo>
                      <a:lnTo>
                        <a:pt x="30" y="88"/>
                      </a:lnTo>
                      <a:lnTo>
                        <a:pt x="33" y="88"/>
                      </a:lnTo>
                      <a:lnTo>
                        <a:pt x="35" y="86"/>
                      </a:lnTo>
                      <a:lnTo>
                        <a:pt x="37" y="80"/>
                      </a:lnTo>
                      <a:lnTo>
                        <a:pt x="36" y="72"/>
                      </a:lnTo>
                      <a:lnTo>
                        <a:pt x="34" y="63"/>
                      </a:lnTo>
                      <a:lnTo>
                        <a:pt x="28" y="54"/>
                      </a:lnTo>
                      <a:lnTo>
                        <a:pt x="22" y="45"/>
                      </a:lnTo>
                      <a:lnTo>
                        <a:pt x="29" y="42"/>
                      </a:lnTo>
                      <a:lnTo>
                        <a:pt x="36" y="39"/>
                      </a:lnTo>
                      <a:lnTo>
                        <a:pt x="43" y="35"/>
                      </a:lnTo>
                      <a:lnTo>
                        <a:pt x="50" y="33"/>
                      </a:lnTo>
                      <a:lnTo>
                        <a:pt x="57" y="30"/>
                      </a:lnTo>
                      <a:lnTo>
                        <a:pt x="64" y="27"/>
                      </a:lnTo>
                      <a:lnTo>
                        <a:pt x="72" y="24"/>
                      </a:lnTo>
                      <a:lnTo>
                        <a:pt x="81" y="20"/>
                      </a:lnTo>
                      <a:lnTo>
                        <a:pt x="81" y="34"/>
                      </a:lnTo>
                      <a:lnTo>
                        <a:pt x="81" y="50"/>
                      </a:lnTo>
                      <a:lnTo>
                        <a:pt x="84" y="66"/>
                      </a:lnTo>
                      <a:lnTo>
                        <a:pt x="90" y="77"/>
                      </a:lnTo>
                      <a:lnTo>
                        <a:pt x="80" y="75"/>
                      </a:lnTo>
                      <a:lnTo>
                        <a:pt x="73" y="75"/>
                      </a:lnTo>
                      <a:lnTo>
                        <a:pt x="66" y="78"/>
                      </a:lnTo>
                      <a:lnTo>
                        <a:pt x="59" y="81"/>
                      </a:lnTo>
                      <a:lnTo>
                        <a:pt x="56" y="87"/>
                      </a:lnTo>
                      <a:lnTo>
                        <a:pt x="55" y="93"/>
                      </a:lnTo>
                      <a:lnTo>
                        <a:pt x="57" y="97"/>
                      </a:lnTo>
                      <a:lnTo>
                        <a:pt x="63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4" name="Freeform 496"/>
                <p:cNvSpPr>
                  <a:spLocks/>
                </p:cNvSpPr>
                <p:nvPr/>
              </p:nvSpPr>
              <p:spPr bwMode="auto">
                <a:xfrm>
                  <a:off x="2524" y="1915"/>
                  <a:ext cx="38" cy="61"/>
                </a:xfrm>
                <a:custGeom>
                  <a:avLst/>
                  <a:gdLst>
                    <a:gd name="T0" fmla="*/ 63 w 76"/>
                    <a:gd name="T1" fmla="*/ 14 h 122"/>
                    <a:gd name="T2" fmla="*/ 63 w 76"/>
                    <a:gd name="T3" fmla="*/ 22 h 122"/>
                    <a:gd name="T4" fmla="*/ 62 w 76"/>
                    <a:gd name="T5" fmla="*/ 32 h 122"/>
                    <a:gd name="T6" fmla="*/ 58 w 76"/>
                    <a:gd name="T7" fmla="*/ 46 h 122"/>
                    <a:gd name="T8" fmla="*/ 54 w 76"/>
                    <a:gd name="T9" fmla="*/ 60 h 122"/>
                    <a:gd name="T10" fmla="*/ 47 w 76"/>
                    <a:gd name="T11" fmla="*/ 74 h 122"/>
                    <a:gd name="T12" fmla="*/ 39 w 76"/>
                    <a:gd name="T13" fmla="*/ 88 h 122"/>
                    <a:gd name="T14" fmla="*/ 28 w 76"/>
                    <a:gd name="T15" fmla="*/ 99 h 122"/>
                    <a:gd name="T16" fmla="*/ 17 w 76"/>
                    <a:gd name="T17" fmla="*/ 107 h 122"/>
                    <a:gd name="T18" fmla="*/ 7 w 76"/>
                    <a:gd name="T19" fmla="*/ 113 h 122"/>
                    <a:gd name="T20" fmla="*/ 2 w 76"/>
                    <a:gd name="T21" fmla="*/ 118 h 122"/>
                    <a:gd name="T22" fmla="*/ 0 w 76"/>
                    <a:gd name="T23" fmla="*/ 120 h 122"/>
                    <a:gd name="T24" fmla="*/ 1 w 76"/>
                    <a:gd name="T25" fmla="*/ 121 h 122"/>
                    <a:gd name="T26" fmla="*/ 4 w 76"/>
                    <a:gd name="T27" fmla="*/ 122 h 122"/>
                    <a:gd name="T28" fmla="*/ 9 w 76"/>
                    <a:gd name="T29" fmla="*/ 122 h 122"/>
                    <a:gd name="T30" fmla="*/ 15 w 76"/>
                    <a:gd name="T31" fmla="*/ 121 h 122"/>
                    <a:gd name="T32" fmla="*/ 19 w 76"/>
                    <a:gd name="T33" fmla="*/ 119 h 122"/>
                    <a:gd name="T34" fmla="*/ 34 w 76"/>
                    <a:gd name="T35" fmla="*/ 110 h 122"/>
                    <a:gd name="T36" fmla="*/ 47 w 76"/>
                    <a:gd name="T37" fmla="*/ 98 h 122"/>
                    <a:gd name="T38" fmla="*/ 57 w 76"/>
                    <a:gd name="T39" fmla="*/ 84 h 122"/>
                    <a:gd name="T40" fmla="*/ 65 w 76"/>
                    <a:gd name="T41" fmla="*/ 70 h 122"/>
                    <a:gd name="T42" fmla="*/ 72 w 76"/>
                    <a:gd name="T43" fmla="*/ 55 h 122"/>
                    <a:gd name="T44" fmla="*/ 76 w 76"/>
                    <a:gd name="T45" fmla="*/ 42 h 122"/>
                    <a:gd name="T46" fmla="*/ 76 w 76"/>
                    <a:gd name="T47" fmla="*/ 29 h 122"/>
                    <a:gd name="T48" fmla="*/ 73 w 76"/>
                    <a:gd name="T49" fmla="*/ 17 h 122"/>
                    <a:gd name="T50" fmla="*/ 68 w 76"/>
                    <a:gd name="T51" fmla="*/ 3 h 122"/>
                    <a:gd name="T52" fmla="*/ 63 w 76"/>
                    <a:gd name="T53" fmla="*/ 0 h 122"/>
                    <a:gd name="T54" fmla="*/ 62 w 76"/>
                    <a:gd name="T55" fmla="*/ 5 h 122"/>
                    <a:gd name="T56" fmla="*/ 63 w 76"/>
                    <a:gd name="T57" fmla="*/ 14 h 1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6"/>
                    <a:gd name="T88" fmla="*/ 0 h 122"/>
                    <a:gd name="T89" fmla="*/ 76 w 76"/>
                    <a:gd name="T90" fmla="*/ 122 h 1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6" h="122">
                      <a:moveTo>
                        <a:pt x="63" y="14"/>
                      </a:moveTo>
                      <a:lnTo>
                        <a:pt x="63" y="22"/>
                      </a:lnTo>
                      <a:lnTo>
                        <a:pt x="62" y="32"/>
                      </a:lnTo>
                      <a:lnTo>
                        <a:pt x="58" y="46"/>
                      </a:lnTo>
                      <a:lnTo>
                        <a:pt x="54" y="60"/>
                      </a:lnTo>
                      <a:lnTo>
                        <a:pt x="47" y="74"/>
                      </a:lnTo>
                      <a:lnTo>
                        <a:pt x="39" y="88"/>
                      </a:lnTo>
                      <a:lnTo>
                        <a:pt x="28" y="99"/>
                      </a:lnTo>
                      <a:lnTo>
                        <a:pt x="17" y="107"/>
                      </a:lnTo>
                      <a:lnTo>
                        <a:pt x="7" y="113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1" y="121"/>
                      </a:lnTo>
                      <a:lnTo>
                        <a:pt x="4" y="122"/>
                      </a:lnTo>
                      <a:lnTo>
                        <a:pt x="9" y="122"/>
                      </a:lnTo>
                      <a:lnTo>
                        <a:pt x="15" y="121"/>
                      </a:lnTo>
                      <a:lnTo>
                        <a:pt x="19" y="119"/>
                      </a:lnTo>
                      <a:lnTo>
                        <a:pt x="34" y="110"/>
                      </a:lnTo>
                      <a:lnTo>
                        <a:pt x="47" y="98"/>
                      </a:lnTo>
                      <a:lnTo>
                        <a:pt x="57" y="84"/>
                      </a:lnTo>
                      <a:lnTo>
                        <a:pt x="65" y="70"/>
                      </a:lnTo>
                      <a:lnTo>
                        <a:pt x="72" y="55"/>
                      </a:lnTo>
                      <a:lnTo>
                        <a:pt x="76" y="42"/>
                      </a:lnTo>
                      <a:lnTo>
                        <a:pt x="76" y="29"/>
                      </a:lnTo>
                      <a:lnTo>
                        <a:pt x="73" y="17"/>
                      </a:lnTo>
                      <a:lnTo>
                        <a:pt x="68" y="3"/>
                      </a:lnTo>
                      <a:lnTo>
                        <a:pt x="63" y="0"/>
                      </a:lnTo>
                      <a:lnTo>
                        <a:pt x="62" y="5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5" name="Freeform 497"/>
                <p:cNvSpPr>
                  <a:spLocks/>
                </p:cNvSpPr>
                <p:nvPr/>
              </p:nvSpPr>
              <p:spPr bwMode="auto">
                <a:xfrm>
                  <a:off x="2568" y="2012"/>
                  <a:ext cx="69" cy="105"/>
                </a:xfrm>
                <a:custGeom>
                  <a:avLst/>
                  <a:gdLst>
                    <a:gd name="T0" fmla="*/ 14 w 138"/>
                    <a:gd name="T1" fmla="*/ 136 h 211"/>
                    <a:gd name="T2" fmla="*/ 9 w 138"/>
                    <a:gd name="T3" fmla="*/ 152 h 211"/>
                    <a:gd name="T4" fmla="*/ 3 w 138"/>
                    <a:gd name="T5" fmla="*/ 176 h 211"/>
                    <a:gd name="T6" fmla="*/ 0 w 138"/>
                    <a:gd name="T7" fmla="*/ 198 h 211"/>
                    <a:gd name="T8" fmla="*/ 5 w 138"/>
                    <a:gd name="T9" fmla="*/ 211 h 211"/>
                    <a:gd name="T10" fmla="*/ 16 w 138"/>
                    <a:gd name="T11" fmla="*/ 207 h 211"/>
                    <a:gd name="T12" fmla="*/ 32 w 138"/>
                    <a:gd name="T13" fmla="*/ 192 h 211"/>
                    <a:gd name="T14" fmla="*/ 51 w 138"/>
                    <a:gd name="T15" fmla="*/ 168 h 211"/>
                    <a:gd name="T16" fmla="*/ 71 w 138"/>
                    <a:gd name="T17" fmla="*/ 139 h 211"/>
                    <a:gd name="T18" fmla="*/ 89 w 138"/>
                    <a:gd name="T19" fmla="*/ 107 h 211"/>
                    <a:gd name="T20" fmla="*/ 107 w 138"/>
                    <a:gd name="T21" fmla="*/ 76 h 211"/>
                    <a:gd name="T22" fmla="*/ 121 w 138"/>
                    <a:gd name="T23" fmla="*/ 49 h 211"/>
                    <a:gd name="T24" fmla="*/ 130 w 138"/>
                    <a:gd name="T25" fmla="*/ 30 h 211"/>
                    <a:gd name="T26" fmla="*/ 138 w 138"/>
                    <a:gd name="T27" fmla="*/ 8 h 211"/>
                    <a:gd name="T28" fmla="*/ 137 w 138"/>
                    <a:gd name="T29" fmla="*/ 0 h 211"/>
                    <a:gd name="T30" fmla="*/ 132 w 138"/>
                    <a:gd name="T31" fmla="*/ 3 h 211"/>
                    <a:gd name="T32" fmla="*/ 120 w 138"/>
                    <a:gd name="T33" fmla="*/ 19 h 211"/>
                    <a:gd name="T34" fmla="*/ 111 w 138"/>
                    <a:gd name="T35" fmla="*/ 34 h 211"/>
                    <a:gd name="T36" fmla="*/ 98 w 138"/>
                    <a:gd name="T37" fmla="*/ 56 h 211"/>
                    <a:gd name="T38" fmla="*/ 83 w 138"/>
                    <a:gd name="T39" fmla="*/ 80 h 211"/>
                    <a:gd name="T40" fmla="*/ 66 w 138"/>
                    <a:gd name="T41" fmla="*/ 108 h 211"/>
                    <a:gd name="T42" fmla="*/ 50 w 138"/>
                    <a:gd name="T43" fmla="*/ 135 h 211"/>
                    <a:gd name="T44" fmla="*/ 34 w 138"/>
                    <a:gd name="T45" fmla="*/ 158 h 211"/>
                    <a:gd name="T46" fmla="*/ 21 w 138"/>
                    <a:gd name="T47" fmla="*/ 176 h 211"/>
                    <a:gd name="T48" fmla="*/ 12 w 138"/>
                    <a:gd name="T49" fmla="*/ 188 h 211"/>
                    <a:gd name="T50" fmla="*/ 13 w 138"/>
                    <a:gd name="T51" fmla="*/ 177 h 211"/>
                    <a:gd name="T52" fmla="*/ 16 w 138"/>
                    <a:gd name="T53" fmla="*/ 163 h 211"/>
                    <a:gd name="T54" fmla="*/ 21 w 138"/>
                    <a:gd name="T55" fmla="*/ 148 h 211"/>
                    <a:gd name="T56" fmla="*/ 26 w 138"/>
                    <a:gd name="T57" fmla="*/ 130 h 211"/>
                    <a:gd name="T58" fmla="*/ 26 w 138"/>
                    <a:gd name="T59" fmla="*/ 124 h 211"/>
                    <a:gd name="T60" fmla="*/ 22 w 138"/>
                    <a:gd name="T61" fmla="*/ 124 h 211"/>
                    <a:gd name="T62" fmla="*/ 19 w 138"/>
                    <a:gd name="T63" fmla="*/ 128 h 211"/>
                    <a:gd name="T64" fmla="*/ 14 w 138"/>
                    <a:gd name="T65" fmla="*/ 136 h 2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211"/>
                    <a:gd name="T101" fmla="*/ 138 w 138"/>
                    <a:gd name="T102" fmla="*/ 211 h 2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211">
                      <a:moveTo>
                        <a:pt x="14" y="136"/>
                      </a:moveTo>
                      <a:lnTo>
                        <a:pt x="9" y="152"/>
                      </a:lnTo>
                      <a:lnTo>
                        <a:pt x="3" y="176"/>
                      </a:lnTo>
                      <a:lnTo>
                        <a:pt x="0" y="198"/>
                      </a:lnTo>
                      <a:lnTo>
                        <a:pt x="5" y="211"/>
                      </a:lnTo>
                      <a:lnTo>
                        <a:pt x="16" y="207"/>
                      </a:lnTo>
                      <a:lnTo>
                        <a:pt x="32" y="192"/>
                      </a:lnTo>
                      <a:lnTo>
                        <a:pt x="51" y="168"/>
                      </a:lnTo>
                      <a:lnTo>
                        <a:pt x="71" y="139"/>
                      </a:lnTo>
                      <a:lnTo>
                        <a:pt x="89" y="107"/>
                      </a:lnTo>
                      <a:lnTo>
                        <a:pt x="107" y="76"/>
                      </a:lnTo>
                      <a:lnTo>
                        <a:pt x="121" y="49"/>
                      </a:lnTo>
                      <a:lnTo>
                        <a:pt x="130" y="30"/>
                      </a:lnTo>
                      <a:lnTo>
                        <a:pt x="138" y="8"/>
                      </a:lnTo>
                      <a:lnTo>
                        <a:pt x="137" y="0"/>
                      </a:lnTo>
                      <a:lnTo>
                        <a:pt x="132" y="3"/>
                      </a:lnTo>
                      <a:lnTo>
                        <a:pt x="120" y="19"/>
                      </a:lnTo>
                      <a:lnTo>
                        <a:pt x="111" y="34"/>
                      </a:lnTo>
                      <a:lnTo>
                        <a:pt x="98" y="56"/>
                      </a:lnTo>
                      <a:lnTo>
                        <a:pt x="83" y="80"/>
                      </a:lnTo>
                      <a:lnTo>
                        <a:pt x="66" y="108"/>
                      </a:lnTo>
                      <a:lnTo>
                        <a:pt x="50" y="135"/>
                      </a:lnTo>
                      <a:lnTo>
                        <a:pt x="34" y="158"/>
                      </a:lnTo>
                      <a:lnTo>
                        <a:pt x="21" y="176"/>
                      </a:lnTo>
                      <a:lnTo>
                        <a:pt x="12" y="188"/>
                      </a:lnTo>
                      <a:lnTo>
                        <a:pt x="13" y="177"/>
                      </a:lnTo>
                      <a:lnTo>
                        <a:pt x="16" y="163"/>
                      </a:lnTo>
                      <a:lnTo>
                        <a:pt x="21" y="14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22" y="124"/>
                      </a:lnTo>
                      <a:lnTo>
                        <a:pt x="19" y="128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6" name="Freeform 498"/>
                <p:cNvSpPr>
                  <a:spLocks/>
                </p:cNvSpPr>
                <p:nvPr/>
              </p:nvSpPr>
              <p:spPr bwMode="auto">
                <a:xfrm>
                  <a:off x="2528" y="2014"/>
                  <a:ext cx="39" cy="64"/>
                </a:xfrm>
                <a:custGeom>
                  <a:avLst/>
                  <a:gdLst>
                    <a:gd name="T0" fmla="*/ 9 w 77"/>
                    <a:gd name="T1" fmla="*/ 12 h 127"/>
                    <a:gd name="T2" fmla="*/ 20 w 77"/>
                    <a:gd name="T3" fmla="*/ 19 h 127"/>
                    <a:gd name="T4" fmla="*/ 31 w 77"/>
                    <a:gd name="T5" fmla="*/ 26 h 127"/>
                    <a:gd name="T6" fmla="*/ 41 w 77"/>
                    <a:gd name="T7" fmla="*/ 35 h 127"/>
                    <a:gd name="T8" fmla="*/ 50 w 77"/>
                    <a:gd name="T9" fmla="*/ 45 h 127"/>
                    <a:gd name="T10" fmla="*/ 57 w 77"/>
                    <a:gd name="T11" fmla="*/ 58 h 127"/>
                    <a:gd name="T12" fmla="*/ 63 w 77"/>
                    <a:gd name="T13" fmla="*/ 72 h 127"/>
                    <a:gd name="T14" fmla="*/ 65 w 77"/>
                    <a:gd name="T15" fmla="*/ 88 h 127"/>
                    <a:gd name="T16" fmla="*/ 65 w 77"/>
                    <a:gd name="T17" fmla="*/ 106 h 127"/>
                    <a:gd name="T18" fmla="*/ 65 w 77"/>
                    <a:gd name="T19" fmla="*/ 121 h 127"/>
                    <a:gd name="T20" fmla="*/ 69 w 77"/>
                    <a:gd name="T21" fmla="*/ 127 h 127"/>
                    <a:gd name="T22" fmla="*/ 72 w 77"/>
                    <a:gd name="T23" fmla="*/ 124 h 127"/>
                    <a:gd name="T24" fmla="*/ 76 w 77"/>
                    <a:gd name="T25" fmla="*/ 109 h 127"/>
                    <a:gd name="T26" fmla="*/ 77 w 77"/>
                    <a:gd name="T27" fmla="*/ 96 h 127"/>
                    <a:gd name="T28" fmla="*/ 77 w 77"/>
                    <a:gd name="T29" fmla="*/ 82 h 127"/>
                    <a:gd name="T30" fmla="*/ 75 w 77"/>
                    <a:gd name="T31" fmla="*/ 68 h 127"/>
                    <a:gd name="T32" fmla="*/ 71 w 77"/>
                    <a:gd name="T33" fmla="*/ 55 h 127"/>
                    <a:gd name="T34" fmla="*/ 64 w 77"/>
                    <a:gd name="T35" fmla="*/ 41 h 127"/>
                    <a:gd name="T36" fmla="*/ 55 w 77"/>
                    <a:gd name="T37" fmla="*/ 28 h 127"/>
                    <a:gd name="T38" fmla="*/ 41 w 77"/>
                    <a:gd name="T39" fmla="*/ 15 h 127"/>
                    <a:gd name="T40" fmla="*/ 25 w 77"/>
                    <a:gd name="T41" fmla="*/ 4 h 127"/>
                    <a:gd name="T42" fmla="*/ 19 w 77"/>
                    <a:gd name="T43" fmla="*/ 2 h 127"/>
                    <a:gd name="T44" fmla="*/ 14 w 77"/>
                    <a:gd name="T45" fmla="*/ 0 h 127"/>
                    <a:gd name="T46" fmla="*/ 8 w 77"/>
                    <a:gd name="T47" fmla="*/ 0 h 127"/>
                    <a:gd name="T48" fmla="*/ 3 w 77"/>
                    <a:gd name="T49" fmla="*/ 0 h 127"/>
                    <a:gd name="T50" fmla="*/ 1 w 77"/>
                    <a:gd name="T51" fmla="*/ 3 h 127"/>
                    <a:gd name="T52" fmla="*/ 0 w 77"/>
                    <a:gd name="T53" fmla="*/ 5 h 127"/>
                    <a:gd name="T54" fmla="*/ 3 w 77"/>
                    <a:gd name="T55" fmla="*/ 8 h 127"/>
                    <a:gd name="T56" fmla="*/ 9 w 77"/>
                    <a:gd name="T57" fmla="*/ 12 h 1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"/>
                    <a:gd name="T88" fmla="*/ 0 h 127"/>
                    <a:gd name="T89" fmla="*/ 77 w 77"/>
                    <a:gd name="T90" fmla="*/ 127 h 1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" h="127">
                      <a:moveTo>
                        <a:pt x="9" y="12"/>
                      </a:moveTo>
                      <a:lnTo>
                        <a:pt x="20" y="19"/>
                      </a:lnTo>
                      <a:lnTo>
                        <a:pt x="31" y="26"/>
                      </a:lnTo>
                      <a:lnTo>
                        <a:pt x="41" y="35"/>
                      </a:lnTo>
                      <a:lnTo>
                        <a:pt x="50" y="45"/>
                      </a:lnTo>
                      <a:lnTo>
                        <a:pt x="57" y="58"/>
                      </a:lnTo>
                      <a:lnTo>
                        <a:pt x="63" y="72"/>
                      </a:lnTo>
                      <a:lnTo>
                        <a:pt x="65" y="88"/>
                      </a:lnTo>
                      <a:lnTo>
                        <a:pt x="65" y="106"/>
                      </a:lnTo>
                      <a:lnTo>
                        <a:pt x="65" y="121"/>
                      </a:lnTo>
                      <a:lnTo>
                        <a:pt x="69" y="127"/>
                      </a:lnTo>
                      <a:lnTo>
                        <a:pt x="72" y="124"/>
                      </a:lnTo>
                      <a:lnTo>
                        <a:pt x="76" y="109"/>
                      </a:lnTo>
                      <a:lnTo>
                        <a:pt x="77" y="96"/>
                      </a:lnTo>
                      <a:lnTo>
                        <a:pt x="77" y="82"/>
                      </a:lnTo>
                      <a:lnTo>
                        <a:pt x="75" y="68"/>
                      </a:lnTo>
                      <a:lnTo>
                        <a:pt x="71" y="55"/>
                      </a:lnTo>
                      <a:lnTo>
                        <a:pt x="64" y="41"/>
                      </a:lnTo>
                      <a:lnTo>
                        <a:pt x="55" y="28"/>
                      </a:lnTo>
                      <a:lnTo>
                        <a:pt x="41" y="15"/>
                      </a:lnTo>
                      <a:lnTo>
                        <a:pt x="25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7" name="Freeform 499"/>
                <p:cNvSpPr>
                  <a:spLocks/>
                </p:cNvSpPr>
                <p:nvPr/>
              </p:nvSpPr>
              <p:spPr bwMode="auto">
                <a:xfrm>
                  <a:off x="2640" y="2023"/>
                  <a:ext cx="59" cy="84"/>
                </a:xfrm>
                <a:custGeom>
                  <a:avLst/>
                  <a:gdLst>
                    <a:gd name="T0" fmla="*/ 16 w 118"/>
                    <a:gd name="T1" fmla="*/ 6 h 167"/>
                    <a:gd name="T2" fmla="*/ 23 w 118"/>
                    <a:gd name="T3" fmla="*/ 14 h 167"/>
                    <a:gd name="T4" fmla="*/ 34 w 118"/>
                    <a:gd name="T5" fmla="*/ 29 h 167"/>
                    <a:gd name="T6" fmla="*/ 46 w 118"/>
                    <a:gd name="T7" fmla="*/ 48 h 167"/>
                    <a:gd name="T8" fmla="*/ 61 w 118"/>
                    <a:gd name="T9" fmla="*/ 70 h 167"/>
                    <a:gd name="T10" fmla="*/ 76 w 118"/>
                    <a:gd name="T11" fmla="*/ 93 h 167"/>
                    <a:gd name="T12" fmla="*/ 90 w 118"/>
                    <a:gd name="T13" fmla="*/ 114 h 167"/>
                    <a:gd name="T14" fmla="*/ 102 w 118"/>
                    <a:gd name="T15" fmla="*/ 131 h 167"/>
                    <a:gd name="T16" fmla="*/ 109 w 118"/>
                    <a:gd name="T17" fmla="*/ 143 h 167"/>
                    <a:gd name="T18" fmla="*/ 115 w 118"/>
                    <a:gd name="T19" fmla="*/ 157 h 167"/>
                    <a:gd name="T20" fmla="*/ 118 w 118"/>
                    <a:gd name="T21" fmla="*/ 167 h 167"/>
                    <a:gd name="T22" fmla="*/ 114 w 118"/>
                    <a:gd name="T23" fmla="*/ 167 h 167"/>
                    <a:gd name="T24" fmla="*/ 102 w 118"/>
                    <a:gd name="T25" fmla="*/ 152 h 167"/>
                    <a:gd name="T26" fmla="*/ 92 w 118"/>
                    <a:gd name="T27" fmla="*/ 139 h 167"/>
                    <a:gd name="T28" fmla="*/ 81 w 118"/>
                    <a:gd name="T29" fmla="*/ 123 h 167"/>
                    <a:gd name="T30" fmla="*/ 66 w 118"/>
                    <a:gd name="T31" fmla="*/ 105 h 167"/>
                    <a:gd name="T32" fmla="*/ 51 w 118"/>
                    <a:gd name="T33" fmla="*/ 85 h 167"/>
                    <a:gd name="T34" fmla="*/ 36 w 118"/>
                    <a:gd name="T35" fmla="*/ 64 h 167"/>
                    <a:gd name="T36" fmla="*/ 22 w 118"/>
                    <a:gd name="T37" fmla="*/ 46 h 167"/>
                    <a:gd name="T38" fmla="*/ 11 w 118"/>
                    <a:gd name="T39" fmla="*/ 30 h 167"/>
                    <a:gd name="T40" fmla="*/ 4 w 118"/>
                    <a:gd name="T41" fmla="*/ 18 h 167"/>
                    <a:gd name="T42" fmla="*/ 0 w 118"/>
                    <a:gd name="T43" fmla="*/ 7 h 167"/>
                    <a:gd name="T44" fmla="*/ 1 w 118"/>
                    <a:gd name="T45" fmla="*/ 0 h 167"/>
                    <a:gd name="T46" fmla="*/ 7 w 118"/>
                    <a:gd name="T47" fmla="*/ 0 h 167"/>
                    <a:gd name="T48" fmla="*/ 16 w 118"/>
                    <a:gd name="T49" fmla="*/ 6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8"/>
                    <a:gd name="T76" fmla="*/ 0 h 167"/>
                    <a:gd name="T77" fmla="*/ 118 w 118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8" h="167">
                      <a:moveTo>
                        <a:pt x="16" y="6"/>
                      </a:moveTo>
                      <a:lnTo>
                        <a:pt x="23" y="14"/>
                      </a:lnTo>
                      <a:lnTo>
                        <a:pt x="34" y="29"/>
                      </a:lnTo>
                      <a:lnTo>
                        <a:pt x="46" y="48"/>
                      </a:lnTo>
                      <a:lnTo>
                        <a:pt x="61" y="70"/>
                      </a:lnTo>
                      <a:lnTo>
                        <a:pt x="76" y="93"/>
                      </a:lnTo>
                      <a:lnTo>
                        <a:pt x="90" y="114"/>
                      </a:lnTo>
                      <a:lnTo>
                        <a:pt x="102" y="131"/>
                      </a:lnTo>
                      <a:lnTo>
                        <a:pt x="109" y="143"/>
                      </a:lnTo>
                      <a:lnTo>
                        <a:pt x="115" y="15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2" y="152"/>
                      </a:lnTo>
                      <a:lnTo>
                        <a:pt x="92" y="139"/>
                      </a:lnTo>
                      <a:lnTo>
                        <a:pt x="81" y="123"/>
                      </a:lnTo>
                      <a:lnTo>
                        <a:pt x="66" y="105"/>
                      </a:lnTo>
                      <a:lnTo>
                        <a:pt x="51" y="85"/>
                      </a:lnTo>
                      <a:lnTo>
                        <a:pt x="36" y="64"/>
                      </a:lnTo>
                      <a:lnTo>
                        <a:pt x="22" y="46"/>
                      </a:lnTo>
                      <a:lnTo>
                        <a:pt x="11" y="30"/>
                      </a:lnTo>
                      <a:lnTo>
                        <a:pt x="4" y="1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8" name="Freeform 500"/>
                <p:cNvSpPr>
                  <a:spLocks/>
                </p:cNvSpPr>
                <p:nvPr/>
              </p:nvSpPr>
              <p:spPr bwMode="auto">
                <a:xfrm>
                  <a:off x="2702" y="2106"/>
                  <a:ext cx="46" cy="57"/>
                </a:xfrm>
                <a:custGeom>
                  <a:avLst/>
                  <a:gdLst>
                    <a:gd name="T0" fmla="*/ 5 w 93"/>
                    <a:gd name="T1" fmla="*/ 32 h 113"/>
                    <a:gd name="T2" fmla="*/ 3 w 93"/>
                    <a:gd name="T3" fmla="*/ 64 h 113"/>
                    <a:gd name="T4" fmla="*/ 2 w 93"/>
                    <a:gd name="T5" fmla="*/ 85 h 113"/>
                    <a:gd name="T6" fmla="*/ 13 w 93"/>
                    <a:gd name="T7" fmla="*/ 92 h 113"/>
                    <a:gd name="T8" fmla="*/ 24 w 93"/>
                    <a:gd name="T9" fmla="*/ 92 h 113"/>
                    <a:gd name="T10" fmla="*/ 36 w 93"/>
                    <a:gd name="T11" fmla="*/ 94 h 113"/>
                    <a:gd name="T12" fmla="*/ 50 w 93"/>
                    <a:gd name="T13" fmla="*/ 99 h 113"/>
                    <a:gd name="T14" fmla="*/ 62 w 93"/>
                    <a:gd name="T15" fmla="*/ 105 h 113"/>
                    <a:gd name="T16" fmla="*/ 73 w 93"/>
                    <a:gd name="T17" fmla="*/ 113 h 113"/>
                    <a:gd name="T18" fmla="*/ 86 w 93"/>
                    <a:gd name="T19" fmla="*/ 106 h 113"/>
                    <a:gd name="T20" fmla="*/ 81 w 93"/>
                    <a:gd name="T21" fmla="*/ 83 h 113"/>
                    <a:gd name="T22" fmla="*/ 85 w 93"/>
                    <a:gd name="T23" fmla="*/ 53 h 113"/>
                    <a:gd name="T24" fmla="*/ 93 w 93"/>
                    <a:gd name="T25" fmla="*/ 32 h 113"/>
                    <a:gd name="T26" fmla="*/ 82 w 93"/>
                    <a:gd name="T27" fmla="*/ 18 h 113"/>
                    <a:gd name="T28" fmla="*/ 65 w 93"/>
                    <a:gd name="T29" fmla="*/ 9 h 113"/>
                    <a:gd name="T30" fmla="*/ 49 w 93"/>
                    <a:gd name="T31" fmla="*/ 4 h 113"/>
                    <a:gd name="T32" fmla="*/ 36 w 93"/>
                    <a:gd name="T33" fmla="*/ 0 h 113"/>
                    <a:gd name="T34" fmla="*/ 28 w 93"/>
                    <a:gd name="T35" fmla="*/ 6 h 113"/>
                    <a:gd name="T36" fmla="*/ 34 w 93"/>
                    <a:gd name="T37" fmla="*/ 12 h 113"/>
                    <a:gd name="T38" fmla="*/ 43 w 93"/>
                    <a:gd name="T39" fmla="*/ 19 h 113"/>
                    <a:gd name="T40" fmla="*/ 53 w 93"/>
                    <a:gd name="T41" fmla="*/ 27 h 113"/>
                    <a:gd name="T42" fmla="*/ 66 w 93"/>
                    <a:gd name="T43" fmla="*/ 33 h 113"/>
                    <a:gd name="T44" fmla="*/ 64 w 93"/>
                    <a:gd name="T45" fmla="*/ 45 h 113"/>
                    <a:gd name="T46" fmla="*/ 59 w 93"/>
                    <a:gd name="T47" fmla="*/ 68 h 113"/>
                    <a:gd name="T48" fmla="*/ 55 w 93"/>
                    <a:gd name="T49" fmla="*/ 78 h 113"/>
                    <a:gd name="T50" fmla="*/ 43 w 93"/>
                    <a:gd name="T51" fmla="*/ 75 h 113"/>
                    <a:gd name="T52" fmla="*/ 34 w 93"/>
                    <a:gd name="T53" fmla="*/ 72 h 113"/>
                    <a:gd name="T54" fmla="*/ 25 w 93"/>
                    <a:gd name="T55" fmla="*/ 74 h 113"/>
                    <a:gd name="T56" fmla="*/ 22 w 93"/>
                    <a:gd name="T57" fmla="*/ 64 h 113"/>
                    <a:gd name="T58" fmla="*/ 22 w 93"/>
                    <a:gd name="T59" fmla="*/ 36 h 113"/>
                    <a:gd name="T60" fmla="*/ 11 w 93"/>
                    <a:gd name="T61" fmla="*/ 11 h 113"/>
                    <a:gd name="T62" fmla="*/ 4 w 93"/>
                    <a:gd name="T63" fmla="*/ 1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"/>
                    <a:gd name="T97" fmla="*/ 0 h 113"/>
                    <a:gd name="T98" fmla="*/ 93 w 93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" h="113">
                      <a:moveTo>
                        <a:pt x="4" y="18"/>
                      </a:moveTo>
                      <a:lnTo>
                        <a:pt x="5" y="32"/>
                      </a:lnTo>
                      <a:lnTo>
                        <a:pt x="4" y="49"/>
                      </a:lnTo>
                      <a:lnTo>
                        <a:pt x="3" y="64"/>
                      </a:lnTo>
                      <a:lnTo>
                        <a:pt x="0" y="77"/>
                      </a:lnTo>
                      <a:lnTo>
                        <a:pt x="2" y="85"/>
                      </a:lnTo>
                      <a:lnTo>
                        <a:pt x="6" y="90"/>
                      </a:lnTo>
                      <a:lnTo>
                        <a:pt x="13" y="92"/>
                      </a:lnTo>
                      <a:lnTo>
                        <a:pt x="20" y="92"/>
                      </a:lnTo>
                      <a:lnTo>
                        <a:pt x="24" y="92"/>
                      </a:lnTo>
                      <a:lnTo>
                        <a:pt x="29" y="93"/>
                      </a:lnTo>
                      <a:lnTo>
                        <a:pt x="36" y="94"/>
                      </a:lnTo>
                      <a:lnTo>
                        <a:pt x="43" y="97"/>
                      </a:lnTo>
                      <a:lnTo>
                        <a:pt x="50" y="99"/>
                      </a:lnTo>
                      <a:lnTo>
                        <a:pt x="57" y="101"/>
                      </a:lnTo>
                      <a:lnTo>
                        <a:pt x="62" y="105"/>
                      </a:lnTo>
                      <a:lnTo>
                        <a:pt x="65" y="107"/>
                      </a:lnTo>
                      <a:lnTo>
                        <a:pt x="73" y="113"/>
                      </a:lnTo>
                      <a:lnTo>
                        <a:pt x="81" y="113"/>
                      </a:lnTo>
                      <a:lnTo>
                        <a:pt x="86" y="106"/>
                      </a:lnTo>
                      <a:lnTo>
                        <a:pt x="83" y="94"/>
                      </a:lnTo>
                      <a:lnTo>
                        <a:pt x="81" y="83"/>
                      </a:lnTo>
                      <a:lnTo>
                        <a:pt x="81" y="68"/>
                      </a:lnTo>
                      <a:lnTo>
                        <a:pt x="85" y="53"/>
                      </a:lnTo>
                      <a:lnTo>
                        <a:pt x="89" y="42"/>
                      </a:lnTo>
                      <a:lnTo>
                        <a:pt x="93" y="32"/>
                      </a:lnTo>
                      <a:lnTo>
                        <a:pt x="90" y="24"/>
                      </a:lnTo>
                      <a:lnTo>
                        <a:pt x="82" y="18"/>
                      </a:lnTo>
                      <a:lnTo>
                        <a:pt x="73" y="14"/>
                      </a:lnTo>
                      <a:lnTo>
                        <a:pt x="65" y="9"/>
                      </a:lnTo>
                      <a:lnTo>
                        <a:pt x="56" y="7"/>
                      </a:lnTo>
                      <a:lnTo>
                        <a:pt x="49" y="4"/>
                      </a:lnTo>
                      <a:lnTo>
                        <a:pt x="42" y="1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4" y="12"/>
                      </a:lnTo>
                      <a:lnTo>
                        <a:pt x="38" y="16"/>
                      </a:lnTo>
                      <a:lnTo>
                        <a:pt x="43" y="19"/>
                      </a:lnTo>
                      <a:lnTo>
                        <a:pt x="48" y="24"/>
                      </a:lnTo>
                      <a:lnTo>
                        <a:pt x="53" y="27"/>
                      </a:lnTo>
                      <a:lnTo>
                        <a:pt x="59" y="31"/>
                      </a:lnTo>
                      <a:lnTo>
                        <a:pt x="66" y="33"/>
                      </a:lnTo>
                      <a:lnTo>
                        <a:pt x="72" y="36"/>
                      </a:lnTo>
                      <a:lnTo>
                        <a:pt x="64" y="45"/>
                      </a:lnTo>
                      <a:lnTo>
                        <a:pt x="60" y="55"/>
                      </a:lnTo>
                      <a:lnTo>
                        <a:pt x="59" y="68"/>
                      </a:lnTo>
                      <a:lnTo>
                        <a:pt x="62" y="82"/>
                      </a:lnTo>
                      <a:lnTo>
                        <a:pt x="55" y="78"/>
                      </a:lnTo>
                      <a:lnTo>
                        <a:pt x="49" y="76"/>
                      </a:lnTo>
                      <a:lnTo>
                        <a:pt x="43" y="75"/>
                      </a:lnTo>
                      <a:lnTo>
                        <a:pt x="38" y="74"/>
                      </a:lnTo>
                      <a:lnTo>
                        <a:pt x="34" y="72"/>
                      </a:lnTo>
                      <a:lnTo>
                        <a:pt x="29" y="74"/>
                      </a:lnTo>
                      <a:lnTo>
                        <a:pt x="25" y="74"/>
                      </a:lnTo>
                      <a:lnTo>
                        <a:pt x="19" y="76"/>
                      </a:lnTo>
                      <a:lnTo>
                        <a:pt x="22" y="64"/>
                      </a:lnTo>
                      <a:lnTo>
                        <a:pt x="24" y="49"/>
                      </a:lnTo>
                      <a:lnTo>
                        <a:pt x="22" y="36"/>
                      </a:lnTo>
                      <a:lnTo>
                        <a:pt x="17" y="21"/>
                      </a:lnTo>
                      <a:lnTo>
                        <a:pt x="11" y="11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99" name="Freeform 501"/>
                <p:cNvSpPr>
                  <a:spLocks/>
                </p:cNvSpPr>
                <p:nvPr/>
              </p:nvSpPr>
              <p:spPr bwMode="auto">
                <a:xfrm>
                  <a:off x="2528" y="2116"/>
                  <a:ext cx="37" cy="56"/>
                </a:xfrm>
                <a:custGeom>
                  <a:avLst/>
                  <a:gdLst>
                    <a:gd name="T0" fmla="*/ 66 w 74"/>
                    <a:gd name="T1" fmla="*/ 4 h 111"/>
                    <a:gd name="T2" fmla="*/ 61 w 74"/>
                    <a:gd name="T3" fmla="*/ 7 h 111"/>
                    <a:gd name="T4" fmla="*/ 55 w 74"/>
                    <a:gd name="T5" fmla="*/ 11 h 111"/>
                    <a:gd name="T6" fmla="*/ 48 w 74"/>
                    <a:gd name="T7" fmla="*/ 13 h 111"/>
                    <a:gd name="T8" fmla="*/ 41 w 74"/>
                    <a:gd name="T9" fmla="*/ 17 h 111"/>
                    <a:gd name="T10" fmla="*/ 34 w 74"/>
                    <a:gd name="T11" fmla="*/ 19 h 111"/>
                    <a:gd name="T12" fmla="*/ 27 w 74"/>
                    <a:gd name="T13" fmla="*/ 20 h 111"/>
                    <a:gd name="T14" fmla="*/ 20 w 74"/>
                    <a:gd name="T15" fmla="*/ 21 h 111"/>
                    <a:gd name="T16" fmla="*/ 13 w 74"/>
                    <a:gd name="T17" fmla="*/ 21 h 111"/>
                    <a:gd name="T18" fmla="*/ 4 w 74"/>
                    <a:gd name="T19" fmla="*/ 22 h 111"/>
                    <a:gd name="T20" fmla="*/ 0 w 74"/>
                    <a:gd name="T21" fmla="*/ 28 h 111"/>
                    <a:gd name="T22" fmla="*/ 1 w 74"/>
                    <a:gd name="T23" fmla="*/ 35 h 111"/>
                    <a:gd name="T24" fmla="*/ 5 w 74"/>
                    <a:gd name="T25" fmla="*/ 42 h 111"/>
                    <a:gd name="T26" fmla="*/ 12 w 74"/>
                    <a:gd name="T27" fmla="*/ 52 h 111"/>
                    <a:gd name="T28" fmla="*/ 18 w 74"/>
                    <a:gd name="T29" fmla="*/ 68 h 111"/>
                    <a:gd name="T30" fmla="*/ 23 w 74"/>
                    <a:gd name="T31" fmla="*/ 87 h 111"/>
                    <a:gd name="T32" fmla="*/ 24 w 74"/>
                    <a:gd name="T33" fmla="*/ 102 h 111"/>
                    <a:gd name="T34" fmla="*/ 25 w 74"/>
                    <a:gd name="T35" fmla="*/ 110 h 111"/>
                    <a:gd name="T36" fmla="*/ 31 w 74"/>
                    <a:gd name="T37" fmla="*/ 111 h 111"/>
                    <a:gd name="T38" fmla="*/ 36 w 74"/>
                    <a:gd name="T39" fmla="*/ 106 h 111"/>
                    <a:gd name="T40" fmla="*/ 40 w 74"/>
                    <a:gd name="T41" fmla="*/ 94 h 111"/>
                    <a:gd name="T42" fmla="*/ 40 w 74"/>
                    <a:gd name="T43" fmla="*/ 82 h 111"/>
                    <a:gd name="T44" fmla="*/ 40 w 74"/>
                    <a:gd name="T45" fmla="*/ 71 h 111"/>
                    <a:gd name="T46" fmla="*/ 36 w 74"/>
                    <a:gd name="T47" fmla="*/ 56 h 111"/>
                    <a:gd name="T48" fmla="*/ 27 w 74"/>
                    <a:gd name="T49" fmla="*/ 38 h 111"/>
                    <a:gd name="T50" fmla="*/ 34 w 74"/>
                    <a:gd name="T51" fmla="*/ 36 h 111"/>
                    <a:gd name="T52" fmla="*/ 40 w 74"/>
                    <a:gd name="T53" fmla="*/ 35 h 111"/>
                    <a:gd name="T54" fmla="*/ 47 w 74"/>
                    <a:gd name="T55" fmla="*/ 32 h 111"/>
                    <a:gd name="T56" fmla="*/ 53 w 74"/>
                    <a:gd name="T57" fmla="*/ 29 h 111"/>
                    <a:gd name="T58" fmla="*/ 58 w 74"/>
                    <a:gd name="T59" fmla="*/ 26 h 111"/>
                    <a:gd name="T60" fmla="*/ 63 w 74"/>
                    <a:gd name="T61" fmla="*/ 22 h 111"/>
                    <a:gd name="T62" fmla="*/ 68 w 74"/>
                    <a:gd name="T63" fmla="*/ 19 h 111"/>
                    <a:gd name="T64" fmla="*/ 70 w 74"/>
                    <a:gd name="T65" fmla="*/ 14 h 111"/>
                    <a:gd name="T66" fmla="*/ 73 w 74"/>
                    <a:gd name="T67" fmla="*/ 6 h 111"/>
                    <a:gd name="T68" fmla="*/ 74 w 74"/>
                    <a:gd name="T69" fmla="*/ 2 h 111"/>
                    <a:gd name="T70" fmla="*/ 72 w 74"/>
                    <a:gd name="T71" fmla="*/ 0 h 111"/>
                    <a:gd name="T72" fmla="*/ 66 w 74"/>
                    <a:gd name="T73" fmla="*/ 4 h 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111"/>
                    <a:gd name="T113" fmla="*/ 74 w 74"/>
                    <a:gd name="T114" fmla="*/ 111 h 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111">
                      <a:moveTo>
                        <a:pt x="66" y="4"/>
                      </a:moveTo>
                      <a:lnTo>
                        <a:pt x="61" y="7"/>
                      </a:lnTo>
                      <a:lnTo>
                        <a:pt x="55" y="11"/>
                      </a:lnTo>
                      <a:lnTo>
                        <a:pt x="48" y="13"/>
                      </a:lnTo>
                      <a:lnTo>
                        <a:pt x="41" y="17"/>
                      </a:lnTo>
                      <a:lnTo>
                        <a:pt x="34" y="19"/>
                      </a:lnTo>
                      <a:lnTo>
                        <a:pt x="27" y="20"/>
                      </a:lnTo>
                      <a:lnTo>
                        <a:pt x="20" y="21"/>
                      </a:lnTo>
                      <a:lnTo>
                        <a:pt x="13" y="21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5" y="42"/>
                      </a:lnTo>
                      <a:lnTo>
                        <a:pt x="12" y="52"/>
                      </a:lnTo>
                      <a:lnTo>
                        <a:pt x="18" y="68"/>
                      </a:lnTo>
                      <a:lnTo>
                        <a:pt x="23" y="87"/>
                      </a:lnTo>
                      <a:lnTo>
                        <a:pt x="24" y="102"/>
                      </a:lnTo>
                      <a:lnTo>
                        <a:pt x="25" y="110"/>
                      </a:lnTo>
                      <a:lnTo>
                        <a:pt x="31" y="111"/>
                      </a:lnTo>
                      <a:lnTo>
                        <a:pt x="36" y="106"/>
                      </a:lnTo>
                      <a:lnTo>
                        <a:pt x="40" y="94"/>
                      </a:lnTo>
                      <a:lnTo>
                        <a:pt x="40" y="82"/>
                      </a:lnTo>
                      <a:lnTo>
                        <a:pt x="40" y="71"/>
                      </a:lnTo>
                      <a:lnTo>
                        <a:pt x="36" y="56"/>
                      </a:lnTo>
                      <a:lnTo>
                        <a:pt x="27" y="38"/>
                      </a:lnTo>
                      <a:lnTo>
                        <a:pt x="34" y="36"/>
                      </a:lnTo>
                      <a:lnTo>
                        <a:pt x="40" y="35"/>
                      </a:lnTo>
                      <a:lnTo>
                        <a:pt x="47" y="32"/>
                      </a:lnTo>
                      <a:lnTo>
                        <a:pt x="53" y="29"/>
                      </a:lnTo>
                      <a:lnTo>
                        <a:pt x="58" y="26"/>
                      </a:lnTo>
                      <a:lnTo>
                        <a:pt x="63" y="22"/>
                      </a:lnTo>
                      <a:lnTo>
                        <a:pt x="68" y="19"/>
                      </a:lnTo>
                      <a:lnTo>
                        <a:pt x="70" y="14"/>
                      </a:lnTo>
                      <a:lnTo>
                        <a:pt x="73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0" name="Freeform 502"/>
                <p:cNvSpPr>
                  <a:spLocks/>
                </p:cNvSpPr>
                <p:nvPr/>
              </p:nvSpPr>
              <p:spPr bwMode="auto">
                <a:xfrm>
                  <a:off x="2550" y="2123"/>
                  <a:ext cx="40" cy="52"/>
                </a:xfrm>
                <a:custGeom>
                  <a:avLst/>
                  <a:gdLst>
                    <a:gd name="T0" fmla="*/ 53 w 81"/>
                    <a:gd name="T1" fmla="*/ 9 h 105"/>
                    <a:gd name="T2" fmla="*/ 57 w 81"/>
                    <a:gd name="T3" fmla="*/ 19 h 105"/>
                    <a:gd name="T4" fmla="*/ 61 w 81"/>
                    <a:gd name="T5" fmla="*/ 27 h 105"/>
                    <a:gd name="T6" fmla="*/ 67 w 81"/>
                    <a:gd name="T7" fmla="*/ 35 h 105"/>
                    <a:gd name="T8" fmla="*/ 73 w 81"/>
                    <a:gd name="T9" fmla="*/ 43 h 105"/>
                    <a:gd name="T10" fmla="*/ 81 w 81"/>
                    <a:gd name="T11" fmla="*/ 55 h 105"/>
                    <a:gd name="T12" fmla="*/ 81 w 81"/>
                    <a:gd name="T13" fmla="*/ 65 h 105"/>
                    <a:gd name="T14" fmla="*/ 75 w 81"/>
                    <a:gd name="T15" fmla="*/ 72 h 105"/>
                    <a:gd name="T16" fmla="*/ 67 w 81"/>
                    <a:gd name="T17" fmla="*/ 75 h 105"/>
                    <a:gd name="T18" fmla="*/ 61 w 81"/>
                    <a:gd name="T19" fmla="*/ 77 h 105"/>
                    <a:gd name="T20" fmla="*/ 55 w 81"/>
                    <a:gd name="T21" fmla="*/ 80 h 105"/>
                    <a:gd name="T22" fmla="*/ 46 w 81"/>
                    <a:gd name="T23" fmla="*/ 83 h 105"/>
                    <a:gd name="T24" fmla="*/ 38 w 81"/>
                    <a:gd name="T25" fmla="*/ 87 h 105"/>
                    <a:gd name="T26" fmla="*/ 29 w 81"/>
                    <a:gd name="T27" fmla="*/ 91 h 105"/>
                    <a:gd name="T28" fmla="*/ 21 w 81"/>
                    <a:gd name="T29" fmla="*/ 95 h 105"/>
                    <a:gd name="T30" fmla="*/ 14 w 81"/>
                    <a:gd name="T31" fmla="*/ 99 h 105"/>
                    <a:gd name="T32" fmla="*/ 10 w 81"/>
                    <a:gd name="T33" fmla="*/ 103 h 105"/>
                    <a:gd name="T34" fmla="*/ 3 w 81"/>
                    <a:gd name="T35" fmla="*/ 105 h 105"/>
                    <a:gd name="T36" fmla="*/ 0 w 81"/>
                    <a:gd name="T37" fmla="*/ 100 h 105"/>
                    <a:gd name="T38" fmla="*/ 3 w 81"/>
                    <a:gd name="T39" fmla="*/ 93 h 105"/>
                    <a:gd name="T40" fmla="*/ 7 w 81"/>
                    <a:gd name="T41" fmla="*/ 87 h 105"/>
                    <a:gd name="T42" fmla="*/ 12 w 81"/>
                    <a:gd name="T43" fmla="*/ 83 h 105"/>
                    <a:gd name="T44" fmla="*/ 18 w 81"/>
                    <a:gd name="T45" fmla="*/ 80 h 105"/>
                    <a:gd name="T46" fmla="*/ 23 w 81"/>
                    <a:gd name="T47" fmla="*/ 76 h 105"/>
                    <a:gd name="T48" fmla="*/ 30 w 81"/>
                    <a:gd name="T49" fmla="*/ 72 h 105"/>
                    <a:gd name="T50" fmla="*/ 37 w 81"/>
                    <a:gd name="T51" fmla="*/ 67 h 105"/>
                    <a:gd name="T52" fmla="*/ 44 w 81"/>
                    <a:gd name="T53" fmla="*/ 62 h 105"/>
                    <a:gd name="T54" fmla="*/ 49 w 81"/>
                    <a:gd name="T55" fmla="*/ 59 h 105"/>
                    <a:gd name="T56" fmla="*/ 52 w 81"/>
                    <a:gd name="T57" fmla="*/ 55 h 105"/>
                    <a:gd name="T58" fmla="*/ 49 w 81"/>
                    <a:gd name="T59" fmla="*/ 48 h 105"/>
                    <a:gd name="T60" fmla="*/ 46 w 81"/>
                    <a:gd name="T61" fmla="*/ 39 h 105"/>
                    <a:gd name="T62" fmla="*/ 43 w 81"/>
                    <a:gd name="T63" fmla="*/ 28 h 105"/>
                    <a:gd name="T64" fmla="*/ 37 w 81"/>
                    <a:gd name="T65" fmla="*/ 14 h 105"/>
                    <a:gd name="T66" fmla="*/ 35 w 81"/>
                    <a:gd name="T67" fmla="*/ 4 h 105"/>
                    <a:gd name="T68" fmla="*/ 41 w 81"/>
                    <a:gd name="T69" fmla="*/ 0 h 105"/>
                    <a:gd name="T70" fmla="*/ 48 w 81"/>
                    <a:gd name="T71" fmla="*/ 2 h 105"/>
                    <a:gd name="T72" fmla="*/ 53 w 81"/>
                    <a:gd name="T73" fmla="*/ 9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"/>
                    <a:gd name="T112" fmla="*/ 0 h 105"/>
                    <a:gd name="T113" fmla="*/ 81 w 8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" h="105">
                      <a:moveTo>
                        <a:pt x="53" y="9"/>
                      </a:moveTo>
                      <a:lnTo>
                        <a:pt x="57" y="19"/>
                      </a:lnTo>
                      <a:lnTo>
                        <a:pt x="61" y="27"/>
                      </a:lnTo>
                      <a:lnTo>
                        <a:pt x="67" y="35"/>
                      </a:lnTo>
                      <a:lnTo>
                        <a:pt x="73" y="43"/>
                      </a:lnTo>
                      <a:lnTo>
                        <a:pt x="81" y="55"/>
                      </a:lnTo>
                      <a:lnTo>
                        <a:pt x="81" y="65"/>
                      </a:lnTo>
                      <a:lnTo>
                        <a:pt x="75" y="72"/>
                      </a:lnTo>
                      <a:lnTo>
                        <a:pt x="67" y="75"/>
                      </a:lnTo>
                      <a:lnTo>
                        <a:pt x="61" y="77"/>
                      </a:lnTo>
                      <a:lnTo>
                        <a:pt x="55" y="80"/>
                      </a:lnTo>
                      <a:lnTo>
                        <a:pt x="46" y="83"/>
                      </a:lnTo>
                      <a:lnTo>
                        <a:pt x="38" y="87"/>
                      </a:lnTo>
                      <a:lnTo>
                        <a:pt x="29" y="91"/>
                      </a:lnTo>
                      <a:lnTo>
                        <a:pt x="21" y="95"/>
                      </a:lnTo>
                      <a:lnTo>
                        <a:pt x="14" y="99"/>
                      </a:lnTo>
                      <a:lnTo>
                        <a:pt x="10" y="103"/>
                      </a:lnTo>
                      <a:lnTo>
                        <a:pt x="3" y="105"/>
                      </a:lnTo>
                      <a:lnTo>
                        <a:pt x="0" y="100"/>
                      </a:lnTo>
                      <a:lnTo>
                        <a:pt x="3" y="93"/>
                      </a:lnTo>
                      <a:lnTo>
                        <a:pt x="7" y="87"/>
                      </a:lnTo>
                      <a:lnTo>
                        <a:pt x="12" y="83"/>
                      </a:lnTo>
                      <a:lnTo>
                        <a:pt x="18" y="80"/>
                      </a:lnTo>
                      <a:lnTo>
                        <a:pt x="23" y="76"/>
                      </a:lnTo>
                      <a:lnTo>
                        <a:pt x="30" y="72"/>
                      </a:lnTo>
                      <a:lnTo>
                        <a:pt x="37" y="67"/>
                      </a:lnTo>
                      <a:lnTo>
                        <a:pt x="44" y="62"/>
                      </a:lnTo>
                      <a:lnTo>
                        <a:pt x="49" y="59"/>
                      </a:lnTo>
                      <a:lnTo>
                        <a:pt x="52" y="55"/>
                      </a:lnTo>
                      <a:lnTo>
                        <a:pt x="49" y="48"/>
                      </a:lnTo>
                      <a:lnTo>
                        <a:pt x="46" y="39"/>
                      </a:lnTo>
                      <a:lnTo>
                        <a:pt x="43" y="28"/>
                      </a:lnTo>
                      <a:lnTo>
                        <a:pt x="37" y="14"/>
                      </a:lnTo>
                      <a:lnTo>
                        <a:pt x="35" y="4"/>
                      </a:lnTo>
                      <a:lnTo>
                        <a:pt x="41" y="0"/>
                      </a:lnTo>
                      <a:lnTo>
                        <a:pt x="48" y="2"/>
                      </a:lnTo>
                      <a:lnTo>
                        <a:pt x="5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1" name="Freeform 503"/>
                <p:cNvSpPr>
                  <a:spLocks/>
                </p:cNvSpPr>
                <p:nvPr/>
              </p:nvSpPr>
              <p:spPr bwMode="auto">
                <a:xfrm>
                  <a:off x="2603" y="2076"/>
                  <a:ext cx="77" cy="20"/>
                </a:xfrm>
                <a:custGeom>
                  <a:avLst/>
                  <a:gdLst>
                    <a:gd name="T0" fmla="*/ 14 w 154"/>
                    <a:gd name="T1" fmla="*/ 16 h 40"/>
                    <a:gd name="T2" fmla="*/ 24 w 154"/>
                    <a:gd name="T3" fmla="*/ 10 h 40"/>
                    <a:gd name="T4" fmla="*/ 35 w 154"/>
                    <a:gd name="T5" fmla="*/ 5 h 40"/>
                    <a:gd name="T6" fmla="*/ 49 w 154"/>
                    <a:gd name="T7" fmla="*/ 2 h 40"/>
                    <a:gd name="T8" fmla="*/ 64 w 154"/>
                    <a:gd name="T9" fmla="*/ 0 h 40"/>
                    <a:gd name="T10" fmla="*/ 80 w 154"/>
                    <a:gd name="T11" fmla="*/ 0 h 40"/>
                    <a:gd name="T12" fmla="*/ 97 w 154"/>
                    <a:gd name="T13" fmla="*/ 2 h 40"/>
                    <a:gd name="T14" fmla="*/ 115 w 154"/>
                    <a:gd name="T15" fmla="*/ 9 h 40"/>
                    <a:gd name="T16" fmla="*/ 132 w 154"/>
                    <a:gd name="T17" fmla="*/ 19 h 40"/>
                    <a:gd name="T18" fmla="*/ 145 w 154"/>
                    <a:gd name="T19" fmla="*/ 29 h 40"/>
                    <a:gd name="T20" fmla="*/ 152 w 154"/>
                    <a:gd name="T21" fmla="*/ 35 h 40"/>
                    <a:gd name="T22" fmla="*/ 154 w 154"/>
                    <a:gd name="T23" fmla="*/ 39 h 40"/>
                    <a:gd name="T24" fmla="*/ 152 w 154"/>
                    <a:gd name="T25" fmla="*/ 40 h 40"/>
                    <a:gd name="T26" fmla="*/ 148 w 154"/>
                    <a:gd name="T27" fmla="*/ 39 h 40"/>
                    <a:gd name="T28" fmla="*/ 141 w 154"/>
                    <a:gd name="T29" fmla="*/ 38 h 40"/>
                    <a:gd name="T30" fmla="*/ 135 w 154"/>
                    <a:gd name="T31" fmla="*/ 34 h 40"/>
                    <a:gd name="T32" fmla="*/ 129 w 154"/>
                    <a:gd name="T33" fmla="*/ 32 h 40"/>
                    <a:gd name="T34" fmla="*/ 116 w 154"/>
                    <a:gd name="T35" fmla="*/ 26 h 40"/>
                    <a:gd name="T36" fmla="*/ 103 w 154"/>
                    <a:gd name="T37" fmla="*/ 23 h 40"/>
                    <a:gd name="T38" fmla="*/ 89 w 154"/>
                    <a:gd name="T39" fmla="*/ 19 h 40"/>
                    <a:gd name="T40" fmla="*/ 74 w 154"/>
                    <a:gd name="T41" fmla="*/ 18 h 40"/>
                    <a:gd name="T42" fmla="*/ 61 w 154"/>
                    <a:gd name="T43" fmla="*/ 17 h 40"/>
                    <a:gd name="T44" fmla="*/ 46 w 154"/>
                    <a:gd name="T45" fmla="*/ 19 h 40"/>
                    <a:gd name="T46" fmla="*/ 31 w 154"/>
                    <a:gd name="T47" fmla="*/ 23 h 40"/>
                    <a:gd name="T48" fmla="*/ 16 w 154"/>
                    <a:gd name="T49" fmla="*/ 29 h 40"/>
                    <a:gd name="T50" fmla="*/ 3 w 154"/>
                    <a:gd name="T51" fmla="*/ 33 h 40"/>
                    <a:gd name="T52" fmla="*/ 0 w 154"/>
                    <a:gd name="T53" fmla="*/ 31 h 40"/>
                    <a:gd name="T54" fmla="*/ 4 w 154"/>
                    <a:gd name="T55" fmla="*/ 24 h 40"/>
                    <a:gd name="T56" fmla="*/ 14 w 154"/>
                    <a:gd name="T57" fmla="*/ 16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4"/>
                    <a:gd name="T88" fmla="*/ 0 h 40"/>
                    <a:gd name="T89" fmla="*/ 154 w 154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4" h="40">
                      <a:moveTo>
                        <a:pt x="14" y="16"/>
                      </a:moveTo>
                      <a:lnTo>
                        <a:pt x="24" y="10"/>
                      </a:lnTo>
                      <a:lnTo>
                        <a:pt x="35" y="5"/>
                      </a:lnTo>
                      <a:lnTo>
                        <a:pt x="49" y="2"/>
                      </a:lnTo>
                      <a:lnTo>
                        <a:pt x="64" y="0"/>
                      </a:lnTo>
                      <a:lnTo>
                        <a:pt x="80" y="0"/>
                      </a:lnTo>
                      <a:lnTo>
                        <a:pt x="97" y="2"/>
                      </a:lnTo>
                      <a:lnTo>
                        <a:pt x="115" y="9"/>
                      </a:lnTo>
                      <a:lnTo>
                        <a:pt x="132" y="19"/>
                      </a:lnTo>
                      <a:lnTo>
                        <a:pt x="145" y="29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2" y="40"/>
                      </a:lnTo>
                      <a:lnTo>
                        <a:pt x="148" y="39"/>
                      </a:lnTo>
                      <a:lnTo>
                        <a:pt x="141" y="38"/>
                      </a:lnTo>
                      <a:lnTo>
                        <a:pt x="135" y="34"/>
                      </a:lnTo>
                      <a:lnTo>
                        <a:pt x="129" y="32"/>
                      </a:lnTo>
                      <a:lnTo>
                        <a:pt x="116" y="26"/>
                      </a:lnTo>
                      <a:lnTo>
                        <a:pt x="103" y="23"/>
                      </a:lnTo>
                      <a:lnTo>
                        <a:pt x="89" y="19"/>
                      </a:lnTo>
                      <a:lnTo>
                        <a:pt x="74" y="18"/>
                      </a:lnTo>
                      <a:lnTo>
                        <a:pt x="61" y="17"/>
                      </a:lnTo>
                      <a:lnTo>
                        <a:pt x="46" y="19"/>
                      </a:lnTo>
                      <a:lnTo>
                        <a:pt x="31" y="23"/>
                      </a:lnTo>
                      <a:lnTo>
                        <a:pt x="16" y="29"/>
                      </a:lnTo>
                      <a:lnTo>
                        <a:pt x="3" y="33"/>
                      </a:lnTo>
                      <a:lnTo>
                        <a:pt x="0" y="31"/>
                      </a:lnTo>
                      <a:lnTo>
                        <a:pt x="4" y="24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2" name="Freeform 504"/>
                <p:cNvSpPr>
                  <a:spLocks/>
                </p:cNvSpPr>
                <p:nvPr/>
              </p:nvSpPr>
              <p:spPr bwMode="auto">
                <a:xfrm>
                  <a:off x="2654" y="1872"/>
                  <a:ext cx="111" cy="111"/>
                </a:xfrm>
                <a:custGeom>
                  <a:avLst/>
                  <a:gdLst>
                    <a:gd name="T0" fmla="*/ 78 w 222"/>
                    <a:gd name="T1" fmla="*/ 19 h 220"/>
                    <a:gd name="T2" fmla="*/ 75 w 222"/>
                    <a:gd name="T3" fmla="*/ 31 h 220"/>
                    <a:gd name="T4" fmla="*/ 67 w 222"/>
                    <a:gd name="T5" fmla="*/ 52 h 220"/>
                    <a:gd name="T6" fmla="*/ 57 w 222"/>
                    <a:gd name="T7" fmla="*/ 78 h 220"/>
                    <a:gd name="T8" fmla="*/ 47 w 222"/>
                    <a:gd name="T9" fmla="*/ 107 h 220"/>
                    <a:gd name="T10" fmla="*/ 36 w 222"/>
                    <a:gd name="T11" fmla="*/ 137 h 220"/>
                    <a:gd name="T12" fmla="*/ 24 w 222"/>
                    <a:gd name="T13" fmla="*/ 164 h 220"/>
                    <a:gd name="T14" fmla="*/ 15 w 222"/>
                    <a:gd name="T15" fmla="*/ 185 h 220"/>
                    <a:gd name="T16" fmla="*/ 7 w 222"/>
                    <a:gd name="T17" fmla="*/ 198 h 220"/>
                    <a:gd name="T18" fmla="*/ 2 w 222"/>
                    <a:gd name="T19" fmla="*/ 205 h 220"/>
                    <a:gd name="T20" fmla="*/ 0 w 222"/>
                    <a:gd name="T21" fmla="*/ 211 h 220"/>
                    <a:gd name="T22" fmla="*/ 0 w 222"/>
                    <a:gd name="T23" fmla="*/ 214 h 220"/>
                    <a:gd name="T24" fmla="*/ 2 w 222"/>
                    <a:gd name="T25" fmla="*/ 218 h 220"/>
                    <a:gd name="T26" fmla="*/ 6 w 222"/>
                    <a:gd name="T27" fmla="*/ 219 h 220"/>
                    <a:gd name="T28" fmla="*/ 10 w 222"/>
                    <a:gd name="T29" fmla="*/ 220 h 220"/>
                    <a:gd name="T30" fmla="*/ 17 w 222"/>
                    <a:gd name="T31" fmla="*/ 220 h 220"/>
                    <a:gd name="T32" fmla="*/ 24 w 222"/>
                    <a:gd name="T33" fmla="*/ 220 h 220"/>
                    <a:gd name="T34" fmla="*/ 44 w 222"/>
                    <a:gd name="T35" fmla="*/ 219 h 220"/>
                    <a:gd name="T36" fmla="*/ 67 w 222"/>
                    <a:gd name="T37" fmla="*/ 219 h 220"/>
                    <a:gd name="T38" fmla="*/ 92 w 222"/>
                    <a:gd name="T39" fmla="*/ 218 h 220"/>
                    <a:gd name="T40" fmla="*/ 119 w 222"/>
                    <a:gd name="T41" fmla="*/ 218 h 220"/>
                    <a:gd name="T42" fmla="*/ 144 w 222"/>
                    <a:gd name="T43" fmla="*/ 218 h 220"/>
                    <a:gd name="T44" fmla="*/ 167 w 222"/>
                    <a:gd name="T45" fmla="*/ 218 h 220"/>
                    <a:gd name="T46" fmla="*/ 185 w 222"/>
                    <a:gd name="T47" fmla="*/ 218 h 220"/>
                    <a:gd name="T48" fmla="*/ 198 w 222"/>
                    <a:gd name="T49" fmla="*/ 219 h 220"/>
                    <a:gd name="T50" fmla="*/ 216 w 222"/>
                    <a:gd name="T51" fmla="*/ 219 h 220"/>
                    <a:gd name="T52" fmla="*/ 222 w 222"/>
                    <a:gd name="T53" fmla="*/ 215 h 220"/>
                    <a:gd name="T54" fmla="*/ 218 w 222"/>
                    <a:gd name="T55" fmla="*/ 212 h 220"/>
                    <a:gd name="T56" fmla="*/ 205 w 222"/>
                    <a:gd name="T57" fmla="*/ 207 h 220"/>
                    <a:gd name="T58" fmla="*/ 186 w 222"/>
                    <a:gd name="T59" fmla="*/ 203 h 220"/>
                    <a:gd name="T60" fmla="*/ 165 w 222"/>
                    <a:gd name="T61" fmla="*/ 200 h 220"/>
                    <a:gd name="T62" fmla="*/ 142 w 222"/>
                    <a:gd name="T63" fmla="*/ 198 h 220"/>
                    <a:gd name="T64" fmla="*/ 117 w 222"/>
                    <a:gd name="T65" fmla="*/ 197 h 220"/>
                    <a:gd name="T66" fmla="*/ 93 w 222"/>
                    <a:gd name="T67" fmla="*/ 196 h 220"/>
                    <a:gd name="T68" fmla="*/ 71 w 222"/>
                    <a:gd name="T69" fmla="*/ 196 h 220"/>
                    <a:gd name="T70" fmla="*/ 52 w 222"/>
                    <a:gd name="T71" fmla="*/ 195 h 220"/>
                    <a:gd name="T72" fmla="*/ 37 w 222"/>
                    <a:gd name="T73" fmla="*/ 194 h 220"/>
                    <a:gd name="T74" fmla="*/ 41 w 222"/>
                    <a:gd name="T75" fmla="*/ 183 h 220"/>
                    <a:gd name="T76" fmla="*/ 48 w 222"/>
                    <a:gd name="T77" fmla="*/ 166 h 220"/>
                    <a:gd name="T78" fmla="*/ 56 w 222"/>
                    <a:gd name="T79" fmla="*/ 143 h 220"/>
                    <a:gd name="T80" fmla="*/ 66 w 222"/>
                    <a:gd name="T81" fmla="*/ 116 h 220"/>
                    <a:gd name="T82" fmla="*/ 75 w 222"/>
                    <a:gd name="T83" fmla="*/ 90 h 220"/>
                    <a:gd name="T84" fmla="*/ 83 w 222"/>
                    <a:gd name="T85" fmla="*/ 63 h 220"/>
                    <a:gd name="T86" fmla="*/ 89 w 222"/>
                    <a:gd name="T87" fmla="*/ 40 h 220"/>
                    <a:gd name="T88" fmla="*/ 93 w 222"/>
                    <a:gd name="T89" fmla="*/ 23 h 220"/>
                    <a:gd name="T90" fmla="*/ 94 w 222"/>
                    <a:gd name="T91" fmla="*/ 3 h 220"/>
                    <a:gd name="T92" fmla="*/ 91 w 222"/>
                    <a:gd name="T93" fmla="*/ 0 h 220"/>
                    <a:gd name="T94" fmla="*/ 84 w 222"/>
                    <a:gd name="T95" fmla="*/ 7 h 220"/>
                    <a:gd name="T96" fmla="*/ 78 w 222"/>
                    <a:gd name="T97" fmla="*/ 19 h 2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2"/>
                    <a:gd name="T148" fmla="*/ 0 h 220"/>
                    <a:gd name="T149" fmla="*/ 222 w 222"/>
                    <a:gd name="T150" fmla="*/ 220 h 2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2" h="220">
                      <a:moveTo>
                        <a:pt x="78" y="19"/>
                      </a:moveTo>
                      <a:lnTo>
                        <a:pt x="75" y="31"/>
                      </a:lnTo>
                      <a:lnTo>
                        <a:pt x="67" y="52"/>
                      </a:lnTo>
                      <a:lnTo>
                        <a:pt x="57" y="78"/>
                      </a:lnTo>
                      <a:lnTo>
                        <a:pt x="47" y="107"/>
                      </a:lnTo>
                      <a:lnTo>
                        <a:pt x="36" y="137"/>
                      </a:lnTo>
                      <a:lnTo>
                        <a:pt x="24" y="164"/>
                      </a:lnTo>
                      <a:lnTo>
                        <a:pt x="15" y="185"/>
                      </a:lnTo>
                      <a:lnTo>
                        <a:pt x="7" y="198"/>
                      </a:lnTo>
                      <a:lnTo>
                        <a:pt x="2" y="205"/>
                      </a:lnTo>
                      <a:lnTo>
                        <a:pt x="0" y="211"/>
                      </a:lnTo>
                      <a:lnTo>
                        <a:pt x="0" y="214"/>
                      </a:lnTo>
                      <a:lnTo>
                        <a:pt x="2" y="218"/>
                      </a:lnTo>
                      <a:lnTo>
                        <a:pt x="6" y="219"/>
                      </a:lnTo>
                      <a:lnTo>
                        <a:pt x="10" y="220"/>
                      </a:lnTo>
                      <a:lnTo>
                        <a:pt x="17" y="220"/>
                      </a:lnTo>
                      <a:lnTo>
                        <a:pt x="24" y="220"/>
                      </a:lnTo>
                      <a:lnTo>
                        <a:pt x="44" y="219"/>
                      </a:lnTo>
                      <a:lnTo>
                        <a:pt x="67" y="219"/>
                      </a:lnTo>
                      <a:lnTo>
                        <a:pt x="92" y="218"/>
                      </a:lnTo>
                      <a:lnTo>
                        <a:pt x="119" y="218"/>
                      </a:lnTo>
                      <a:lnTo>
                        <a:pt x="144" y="218"/>
                      </a:lnTo>
                      <a:lnTo>
                        <a:pt x="167" y="218"/>
                      </a:lnTo>
                      <a:lnTo>
                        <a:pt x="185" y="218"/>
                      </a:lnTo>
                      <a:lnTo>
                        <a:pt x="198" y="219"/>
                      </a:lnTo>
                      <a:lnTo>
                        <a:pt x="216" y="219"/>
                      </a:lnTo>
                      <a:lnTo>
                        <a:pt x="222" y="215"/>
                      </a:lnTo>
                      <a:lnTo>
                        <a:pt x="218" y="212"/>
                      </a:lnTo>
                      <a:lnTo>
                        <a:pt x="205" y="207"/>
                      </a:lnTo>
                      <a:lnTo>
                        <a:pt x="186" y="203"/>
                      </a:lnTo>
                      <a:lnTo>
                        <a:pt x="165" y="200"/>
                      </a:lnTo>
                      <a:lnTo>
                        <a:pt x="142" y="198"/>
                      </a:lnTo>
                      <a:lnTo>
                        <a:pt x="117" y="197"/>
                      </a:lnTo>
                      <a:lnTo>
                        <a:pt x="93" y="196"/>
                      </a:lnTo>
                      <a:lnTo>
                        <a:pt x="71" y="196"/>
                      </a:lnTo>
                      <a:lnTo>
                        <a:pt x="52" y="195"/>
                      </a:lnTo>
                      <a:lnTo>
                        <a:pt x="37" y="194"/>
                      </a:lnTo>
                      <a:lnTo>
                        <a:pt x="41" y="183"/>
                      </a:lnTo>
                      <a:lnTo>
                        <a:pt x="48" y="166"/>
                      </a:lnTo>
                      <a:lnTo>
                        <a:pt x="56" y="143"/>
                      </a:lnTo>
                      <a:lnTo>
                        <a:pt x="66" y="116"/>
                      </a:lnTo>
                      <a:lnTo>
                        <a:pt x="75" y="90"/>
                      </a:lnTo>
                      <a:lnTo>
                        <a:pt x="83" y="63"/>
                      </a:lnTo>
                      <a:lnTo>
                        <a:pt x="89" y="40"/>
                      </a:lnTo>
                      <a:lnTo>
                        <a:pt x="93" y="23"/>
                      </a:lnTo>
                      <a:lnTo>
                        <a:pt x="94" y="3"/>
                      </a:lnTo>
                      <a:lnTo>
                        <a:pt x="91" y="0"/>
                      </a:lnTo>
                      <a:lnTo>
                        <a:pt x="84" y="7"/>
                      </a:lnTo>
                      <a:lnTo>
                        <a:pt x="7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3" name="Freeform 505"/>
                <p:cNvSpPr>
                  <a:spLocks/>
                </p:cNvSpPr>
                <p:nvPr/>
              </p:nvSpPr>
              <p:spPr bwMode="auto">
                <a:xfrm>
                  <a:off x="2769" y="1949"/>
                  <a:ext cx="62" cy="65"/>
                </a:xfrm>
                <a:custGeom>
                  <a:avLst/>
                  <a:gdLst>
                    <a:gd name="T0" fmla="*/ 13 w 126"/>
                    <a:gd name="T1" fmla="*/ 60 h 129"/>
                    <a:gd name="T2" fmla="*/ 20 w 126"/>
                    <a:gd name="T3" fmla="*/ 53 h 129"/>
                    <a:gd name="T4" fmla="*/ 28 w 126"/>
                    <a:gd name="T5" fmla="*/ 45 h 129"/>
                    <a:gd name="T6" fmla="*/ 35 w 126"/>
                    <a:gd name="T7" fmla="*/ 36 h 129"/>
                    <a:gd name="T8" fmla="*/ 42 w 126"/>
                    <a:gd name="T9" fmla="*/ 26 h 129"/>
                    <a:gd name="T10" fmla="*/ 47 w 126"/>
                    <a:gd name="T11" fmla="*/ 28 h 129"/>
                    <a:gd name="T12" fmla="*/ 54 w 126"/>
                    <a:gd name="T13" fmla="*/ 32 h 129"/>
                    <a:gd name="T14" fmla="*/ 61 w 126"/>
                    <a:gd name="T15" fmla="*/ 37 h 129"/>
                    <a:gd name="T16" fmla="*/ 70 w 126"/>
                    <a:gd name="T17" fmla="*/ 43 h 129"/>
                    <a:gd name="T18" fmla="*/ 78 w 126"/>
                    <a:gd name="T19" fmla="*/ 49 h 129"/>
                    <a:gd name="T20" fmla="*/ 86 w 126"/>
                    <a:gd name="T21" fmla="*/ 53 h 129"/>
                    <a:gd name="T22" fmla="*/ 95 w 126"/>
                    <a:gd name="T23" fmla="*/ 59 h 129"/>
                    <a:gd name="T24" fmla="*/ 100 w 126"/>
                    <a:gd name="T25" fmla="*/ 62 h 129"/>
                    <a:gd name="T26" fmla="*/ 96 w 126"/>
                    <a:gd name="T27" fmla="*/ 66 h 129"/>
                    <a:gd name="T28" fmla="*/ 90 w 126"/>
                    <a:gd name="T29" fmla="*/ 72 h 129"/>
                    <a:gd name="T30" fmla="*/ 82 w 126"/>
                    <a:gd name="T31" fmla="*/ 77 h 129"/>
                    <a:gd name="T32" fmla="*/ 75 w 126"/>
                    <a:gd name="T33" fmla="*/ 83 h 129"/>
                    <a:gd name="T34" fmla="*/ 67 w 126"/>
                    <a:gd name="T35" fmla="*/ 91 h 129"/>
                    <a:gd name="T36" fmla="*/ 59 w 126"/>
                    <a:gd name="T37" fmla="*/ 98 h 129"/>
                    <a:gd name="T38" fmla="*/ 51 w 126"/>
                    <a:gd name="T39" fmla="*/ 107 h 129"/>
                    <a:gd name="T40" fmla="*/ 45 w 126"/>
                    <a:gd name="T41" fmla="*/ 117 h 129"/>
                    <a:gd name="T42" fmla="*/ 44 w 126"/>
                    <a:gd name="T43" fmla="*/ 125 h 129"/>
                    <a:gd name="T44" fmla="*/ 50 w 126"/>
                    <a:gd name="T45" fmla="*/ 129 h 129"/>
                    <a:gd name="T46" fmla="*/ 57 w 126"/>
                    <a:gd name="T47" fmla="*/ 129 h 129"/>
                    <a:gd name="T48" fmla="*/ 65 w 126"/>
                    <a:gd name="T49" fmla="*/ 121 h 129"/>
                    <a:gd name="T50" fmla="*/ 70 w 126"/>
                    <a:gd name="T51" fmla="*/ 112 h 129"/>
                    <a:gd name="T52" fmla="*/ 77 w 126"/>
                    <a:gd name="T53" fmla="*/ 104 h 129"/>
                    <a:gd name="T54" fmla="*/ 84 w 126"/>
                    <a:gd name="T55" fmla="*/ 96 h 129"/>
                    <a:gd name="T56" fmla="*/ 92 w 126"/>
                    <a:gd name="T57" fmla="*/ 90 h 129"/>
                    <a:gd name="T58" fmla="*/ 100 w 126"/>
                    <a:gd name="T59" fmla="*/ 84 h 129"/>
                    <a:gd name="T60" fmla="*/ 107 w 126"/>
                    <a:gd name="T61" fmla="*/ 79 h 129"/>
                    <a:gd name="T62" fmla="*/ 114 w 126"/>
                    <a:gd name="T63" fmla="*/ 75 h 129"/>
                    <a:gd name="T64" fmla="*/ 120 w 126"/>
                    <a:gd name="T65" fmla="*/ 70 h 129"/>
                    <a:gd name="T66" fmla="*/ 126 w 126"/>
                    <a:gd name="T67" fmla="*/ 62 h 129"/>
                    <a:gd name="T68" fmla="*/ 125 w 126"/>
                    <a:gd name="T69" fmla="*/ 54 h 129"/>
                    <a:gd name="T70" fmla="*/ 119 w 126"/>
                    <a:gd name="T71" fmla="*/ 47 h 129"/>
                    <a:gd name="T72" fmla="*/ 107 w 126"/>
                    <a:gd name="T73" fmla="*/ 41 h 129"/>
                    <a:gd name="T74" fmla="*/ 100 w 126"/>
                    <a:gd name="T75" fmla="*/ 37 h 129"/>
                    <a:gd name="T76" fmla="*/ 93 w 126"/>
                    <a:gd name="T77" fmla="*/ 34 h 129"/>
                    <a:gd name="T78" fmla="*/ 86 w 126"/>
                    <a:gd name="T79" fmla="*/ 30 h 129"/>
                    <a:gd name="T80" fmla="*/ 80 w 126"/>
                    <a:gd name="T81" fmla="*/ 26 h 129"/>
                    <a:gd name="T82" fmla="*/ 73 w 126"/>
                    <a:gd name="T83" fmla="*/ 21 h 129"/>
                    <a:gd name="T84" fmla="*/ 66 w 126"/>
                    <a:gd name="T85" fmla="*/ 16 h 129"/>
                    <a:gd name="T86" fmla="*/ 60 w 126"/>
                    <a:gd name="T87" fmla="*/ 12 h 129"/>
                    <a:gd name="T88" fmla="*/ 55 w 126"/>
                    <a:gd name="T89" fmla="*/ 7 h 129"/>
                    <a:gd name="T90" fmla="*/ 47 w 126"/>
                    <a:gd name="T91" fmla="*/ 1 h 129"/>
                    <a:gd name="T92" fmla="*/ 39 w 126"/>
                    <a:gd name="T93" fmla="*/ 0 h 129"/>
                    <a:gd name="T94" fmla="*/ 31 w 126"/>
                    <a:gd name="T95" fmla="*/ 5 h 129"/>
                    <a:gd name="T96" fmla="*/ 23 w 126"/>
                    <a:gd name="T97" fmla="*/ 14 h 129"/>
                    <a:gd name="T98" fmla="*/ 17 w 126"/>
                    <a:gd name="T99" fmla="*/ 24 h 129"/>
                    <a:gd name="T100" fmla="*/ 14 w 126"/>
                    <a:gd name="T101" fmla="*/ 35 h 129"/>
                    <a:gd name="T102" fmla="*/ 10 w 126"/>
                    <a:gd name="T103" fmla="*/ 44 h 129"/>
                    <a:gd name="T104" fmla="*/ 5 w 126"/>
                    <a:gd name="T105" fmla="*/ 53 h 129"/>
                    <a:gd name="T106" fmla="*/ 0 w 126"/>
                    <a:gd name="T107" fmla="*/ 61 h 129"/>
                    <a:gd name="T108" fmla="*/ 2 w 126"/>
                    <a:gd name="T109" fmla="*/ 65 h 129"/>
                    <a:gd name="T110" fmla="*/ 7 w 126"/>
                    <a:gd name="T111" fmla="*/ 65 h 129"/>
                    <a:gd name="T112" fmla="*/ 13 w 126"/>
                    <a:gd name="T113" fmla="*/ 60 h 12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129"/>
                    <a:gd name="T173" fmla="*/ 126 w 126"/>
                    <a:gd name="T174" fmla="*/ 129 h 12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129">
                      <a:moveTo>
                        <a:pt x="13" y="60"/>
                      </a:move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2" y="26"/>
                      </a:lnTo>
                      <a:lnTo>
                        <a:pt x="47" y="28"/>
                      </a:lnTo>
                      <a:lnTo>
                        <a:pt x="54" y="32"/>
                      </a:lnTo>
                      <a:lnTo>
                        <a:pt x="61" y="37"/>
                      </a:lnTo>
                      <a:lnTo>
                        <a:pt x="70" y="43"/>
                      </a:lnTo>
                      <a:lnTo>
                        <a:pt x="78" y="49"/>
                      </a:lnTo>
                      <a:lnTo>
                        <a:pt x="86" y="53"/>
                      </a:lnTo>
                      <a:lnTo>
                        <a:pt x="95" y="59"/>
                      </a:lnTo>
                      <a:lnTo>
                        <a:pt x="100" y="62"/>
                      </a:lnTo>
                      <a:lnTo>
                        <a:pt x="96" y="66"/>
                      </a:lnTo>
                      <a:lnTo>
                        <a:pt x="90" y="72"/>
                      </a:lnTo>
                      <a:lnTo>
                        <a:pt x="82" y="77"/>
                      </a:lnTo>
                      <a:lnTo>
                        <a:pt x="75" y="83"/>
                      </a:lnTo>
                      <a:lnTo>
                        <a:pt x="67" y="91"/>
                      </a:lnTo>
                      <a:lnTo>
                        <a:pt x="59" y="98"/>
                      </a:lnTo>
                      <a:lnTo>
                        <a:pt x="51" y="107"/>
                      </a:lnTo>
                      <a:lnTo>
                        <a:pt x="45" y="117"/>
                      </a:lnTo>
                      <a:lnTo>
                        <a:pt x="44" y="125"/>
                      </a:lnTo>
                      <a:lnTo>
                        <a:pt x="50" y="129"/>
                      </a:lnTo>
                      <a:lnTo>
                        <a:pt x="57" y="129"/>
                      </a:lnTo>
                      <a:lnTo>
                        <a:pt x="65" y="121"/>
                      </a:lnTo>
                      <a:lnTo>
                        <a:pt x="70" y="112"/>
                      </a:lnTo>
                      <a:lnTo>
                        <a:pt x="77" y="104"/>
                      </a:lnTo>
                      <a:lnTo>
                        <a:pt x="84" y="96"/>
                      </a:lnTo>
                      <a:lnTo>
                        <a:pt x="92" y="90"/>
                      </a:lnTo>
                      <a:lnTo>
                        <a:pt x="100" y="84"/>
                      </a:lnTo>
                      <a:lnTo>
                        <a:pt x="107" y="79"/>
                      </a:lnTo>
                      <a:lnTo>
                        <a:pt x="114" y="75"/>
                      </a:lnTo>
                      <a:lnTo>
                        <a:pt x="120" y="70"/>
                      </a:lnTo>
                      <a:lnTo>
                        <a:pt x="126" y="62"/>
                      </a:lnTo>
                      <a:lnTo>
                        <a:pt x="125" y="54"/>
                      </a:lnTo>
                      <a:lnTo>
                        <a:pt x="119" y="47"/>
                      </a:lnTo>
                      <a:lnTo>
                        <a:pt x="107" y="41"/>
                      </a:lnTo>
                      <a:lnTo>
                        <a:pt x="100" y="37"/>
                      </a:lnTo>
                      <a:lnTo>
                        <a:pt x="93" y="34"/>
                      </a:lnTo>
                      <a:lnTo>
                        <a:pt x="86" y="30"/>
                      </a:lnTo>
                      <a:lnTo>
                        <a:pt x="80" y="26"/>
                      </a:lnTo>
                      <a:lnTo>
                        <a:pt x="73" y="21"/>
                      </a:lnTo>
                      <a:lnTo>
                        <a:pt x="66" y="16"/>
                      </a:lnTo>
                      <a:lnTo>
                        <a:pt x="60" y="12"/>
                      </a:lnTo>
                      <a:lnTo>
                        <a:pt x="55" y="7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5"/>
                      </a:lnTo>
                      <a:lnTo>
                        <a:pt x="23" y="14"/>
                      </a:lnTo>
                      <a:lnTo>
                        <a:pt x="17" y="24"/>
                      </a:lnTo>
                      <a:lnTo>
                        <a:pt x="14" y="35"/>
                      </a:lnTo>
                      <a:lnTo>
                        <a:pt x="10" y="44"/>
                      </a:lnTo>
                      <a:lnTo>
                        <a:pt x="5" y="53"/>
                      </a:lnTo>
                      <a:lnTo>
                        <a:pt x="0" y="61"/>
                      </a:lnTo>
                      <a:lnTo>
                        <a:pt x="2" y="65"/>
                      </a:lnTo>
                      <a:lnTo>
                        <a:pt x="7" y="65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4" name="Freeform 506"/>
                <p:cNvSpPr>
                  <a:spLocks/>
                </p:cNvSpPr>
                <p:nvPr/>
              </p:nvSpPr>
              <p:spPr bwMode="auto">
                <a:xfrm>
                  <a:off x="2766" y="1991"/>
                  <a:ext cx="22" cy="24"/>
                </a:xfrm>
                <a:custGeom>
                  <a:avLst/>
                  <a:gdLst>
                    <a:gd name="T0" fmla="*/ 18 w 45"/>
                    <a:gd name="T1" fmla="*/ 0 h 48"/>
                    <a:gd name="T2" fmla="*/ 26 w 45"/>
                    <a:gd name="T3" fmla="*/ 6 h 48"/>
                    <a:gd name="T4" fmla="*/ 35 w 45"/>
                    <a:gd name="T5" fmla="*/ 16 h 48"/>
                    <a:gd name="T6" fmla="*/ 43 w 45"/>
                    <a:gd name="T7" fmla="*/ 28 h 48"/>
                    <a:gd name="T8" fmla="*/ 45 w 45"/>
                    <a:gd name="T9" fmla="*/ 40 h 48"/>
                    <a:gd name="T10" fmla="*/ 44 w 45"/>
                    <a:gd name="T11" fmla="*/ 46 h 48"/>
                    <a:gd name="T12" fmla="*/ 41 w 45"/>
                    <a:gd name="T13" fmla="*/ 48 h 48"/>
                    <a:gd name="T14" fmla="*/ 37 w 45"/>
                    <a:gd name="T15" fmla="*/ 44 h 48"/>
                    <a:gd name="T16" fmla="*/ 31 w 45"/>
                    <a:gd name="T17" fmla="*/ 37 h 48"/>
                    <a:gd name="T18" fmla="*/ 25 w 45"/>
                    <a:gd name="T19" fmla="*/ 29 h 48"/>
                    <a:gd name="T20" fmla="*/ 16 w 45"/>
                    <a:gd name="T21" fmla="*/ 19 h 48"/>
                    <a:gd name="T22" fmla="*/ 10 w 45"/>
                    <a:gd name="T23" fmla="*/ 11 h 48"/>
                    <a:gd name="T24" fmla="*/ 1 w 45"/>
                    <a:gd name="T25" fmla="*/ 5 h 48"/>
                    <a:gd name="T26" fmla="*/ 0 w 45"/>
                    <a:gd name="T27" fmla="*/ 1 h 48"/>
                    <a:gd name="T28" fmla="*/ 6 w 45"/>
                    <a:gd name="T29" fmla="*/ 0 h 48"/>
                    <a:gd name="T30" fmla="*/ 14 w 45"/>
                    <a:gd name="T31" fmla="*/ 0 h 48"/>
                    <a:gd name="T32" fmla="*/ 18 w 45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48"/>
                    <a:gd name="T53" fmla="*/ 45 w 4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48">
                      <a:moveTo>
                        <a:pt x="18" y="0"/>
                      </a:moveTo>
                      <a:lnTo>
                        <a:pt x="26" y="6"/>
                      </a:lnTo>
                      <a:lnTo>
                        <a:pt x="35" y="16"/>
                      </a:lnTo>
                      <a:lnTo>
                        <a:pt x="43" y="28"/>
                      </a:lnTo>
                      <a:lnTo>
                        <a:pt x="45" y="40"/>
                      </a:lnTo>
                      <a:lnTo>
                        <a:pt x="44" y="46"/>
                      </a:lnTo>
                      <a:lnTo>
                        <a:pt x="41" y="48"/>
                      </a:lnTo>
                      <a:lnTo>
                        <a:pt x="37" y="44"/>
                      </a:lnTo>
                      <a:lnTo>
                        <a:pt x="31" y="37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10" y="11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5" name="Freeform 507"/>
                <p:cNvSpPr>
                  <a:spLocks/>
                </p:cNvSpPr>
                <p:nvPr/>
              </p:nvSpPr>
              <p:spPr bwMode="auto">
                <a:xfrm>
                  <a:off x="2662" y="1987"/>
                  <a:ext cx="103" cy="117"/>
                </a:xfrm>
                <a:custGeom>
                  <a:avLst/>
                  <a:gdLst>
                    <a:gd name="T0" fmla="*/ 194 w 205"/>
                    <a:gd name="T1" fmla="*/ 1 h 234"/>
                    <a:gd name="T2" fmla="*/ 182 w 205"/>
                    <a:gd name="T3" fmla="*/ 4 h 234"/>
                    <a:gd name="T4" fmla="*/ 162 w 205"/>
                    <a:gd name="T5" fmla="*/ 7 h 234"/>
                    <a:gd name="T6" fmla="*/ 136 w 205"/>
                    <a:gd name="T7" fmla="*/ 11 h 234"/>
                    <a:gd name="T8" fmla="*/ 107 w 205"/>
                    <a:gd name="T9" fmla="*/ 15 h 234"/>
                    <a:gd name="T10" fmla="*/ 78 w 205"/>
                    <a:gd name="T11" fmla="*/ 20 h 234"/>
                    <a:gd name="T12" fmla="*/ 52 w 205"/>
                    <a:gd name="T13" fmla="*/ 23 h 234"/>
                    <a:gd name="T14" fmla="*/ 31 w 205"/>
                    <a:gd name="T15" fmla="*/ 26 h 234"/>
                    <a:gd name="T16" fmla="*/ 18 w 205"/>
                    <a:gd name="T17" fmla="*/ 27 h 234"/>
                    <a:gd name="T18" fmla="*/ 7 w 205"/>
                    <a:gd name="T19" fmla="*/ 28 h 234"/>
                    <a:gd name="T20" fmla="*/ 1 w 205"/>
                    <a:gd name="T21" fmla="*/ 34 h 234"/>
                    <a:gd name="T22" fmla="*/ 0 w 205"/>
                    <a:gd name="T23" fmla="*/ 42 h 234"/>
                    <a:gd name="T24" fmla="*/ 3 w 205"/>
                    <a:gd name="T25" fmla="*/ 54 h 234"/>
                    <a:gd name="T26" fmla="*/ 9 w 205"/>
                    <a:gd name="T27" fmla="*/ 67 h 234"/>
                    <a:gd name="T28" fmla="*/ 20 w 205"/>
                    <a:gd name="T29" fmla="*/ 87 h 234"/>
                    <a:gd name="T30" fmla="*/ 33 w 205"/>
                    <a:gd name="T31" fmla="*/ 111 h 234"/>
                    <a:gd name="T32" fmla="*/ 47 w 205"/>
                    <a:gd name="T33" fmla="*/ 139 h 234"/>
                    <a:gd name="T34" fmla="*/ 62 w 205"/>
                    <a:gd name="T35" fmla="*/ 165 h 234"/>
                    <a:gd name="T36" fmla="*/ 75 w 205"/>
                    <a:gd name="T37" fmla="*/ 189 h 234"/>
                    <a:gd name="T38" fmla="*/ 84 w 205"/>
                    <a:gd name="T39" fmla="*/ 210 h 234"/>
                    <a:gd name="T40" fmla="*/ 90 w 205"/>
                    <a:gd name="T41" fmla="*/ 223 h 234"/>
                    <a:gd name="T42" fmla="*/ 96 w 205"/>
                    <a:gd name="T43" fmla="*/ 234 h 234"/>
                    <a:gd name="T44" fmla="*/ 100 w 205"/>
                    <a:gd name="T45" fmla="*/ 233 h 234"/>
                    <a:gd name="T46" fmla="*/ 104 w 205"/>
                    <a:gd name="T47" fmla="*/ 225 h 234"/>
                    <a:gd name="T48" fmla="*/ 103 w 205"/>
                    <a:gd name="T49" fmla="*/ 213 h 234"/>
                    <a:gd name="T50" fmla="*/ 99 w 205"/>
                    <a:gd name="T51" fmla="*/ 203 h 234"/>
                    <a:gd name="T52" fmla="*/ 91 w 205"/>
                    <a:gd name="T53" fmla="*/ 186 h 234"/>
                    <a:gd name="T54" fmla="*/ 81 w 205"/>
                    <a:gd name="T55" fmla="*/ 164 h 234"/>
                    <a:gd name="T56" fmla="*/ 69 w 205"/>
                    <a:gd name="T57" fmla="*/ 139 h 234"/>
                    <a:gd name="T58" fmla="*/ 56 w 205"/>
                    <a:gd name="T59" fmla="*/ 113 h 234"/>
                    <a:gd name="T60" fmla="*/ 45 w 205"/>
                    <a:gd name="T61" fmla="*/ 89 h 234"/>
                    <a:gd name="T62" fmla="*/ 35 w 205"/>
                    <a:gd name="T63" fmla="*/ 67 h 234"/>
                    <a:gd name="T64" fmla="*/ 28 w 205"/>
                    <a:gd name="T65" fmla="*/ 51 h 234"/>
                    <a:gd name="T66" fmla="*/ 40 w 205"/>
                    <a:gd name="T67" fmla="*/ 49 h 234"/>
                    <a:gd name="T68" fmla="*/ 61 w 205"/>
                    <a:gd name="T69" fmla="*/ 45 h 234"/>
                    <a:gd name="T70" fmla="*/ 85 w 205"/>
                    <a:gd name="T71" fmla="*/ 39 h 234"/>
                    <a:gd name="T72" fmla="*/ 113 w 205"/>
                    <a:gd name="T73" fmla="*/ 34 h 234"/>
                    <a:gd name="T74" fmla="*/ 139 w 205"/>
                    <a:gd name="T75" fmla="*/ 27 h 234"/>
                    <a:gd name="T76" fmla="*/ 164 w 205"/>
                    <a:gd name="T77" fmla="*/ 21 h 234"/>
                    <a:gd name="T78" fmla="*/ 182 w 205"/>
                    <a:gd name="T79" fmla="*/ 16 h 234"/>
                    <a:gd name="T80" fmla="*/ 192 w 205"/>
                    <a:gd name="T81" fmla="*/ 13 h 234"/>
                    <a:gd name="T82" fmla="*/ 202 w 205"/>
                    <a:gd name="T83" fmla="*/ 8 h 234"/>
                    <a:gd name="T84" fmla="*/ 205 w 205"/>
                    <a:gd name="T85" fmla="*/ 4 h 234"/>
                    <a:gd name="T86" fmla="*/ 203 w 205"/>
                    <a:gd name="T87" fmla="*/ 0 h 234"/>
                    <a:gd name="T88" fmla="*/ 194 w 205"/>
                    <a:gd name="T89" fmla="*/ 1 h 2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5"/>
                    <a:gd name="T136" fmla="*/ 0 h 234"/>
                    <a:gd name="T137" fmla="*/ 205 w 205"/>
                    <a:gd name="T138" fmla="*/ 234 h 2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5" h="234">
                      <a:moveTo>
                        <a:pt x="194" y="1"/>
                      </a:moveTo>
                      <a:lnTo>
                        <a:pt x="182" y="4"/>
                      </a:lnTo>
                      <a:lnTo>
                        <a:pt x="162" y="7"/>
                      </a:lnTo>
                      <a:lnTo>
                        <a:pt x="136" y="11"/>
                      </a:lnTo>
                      <a:lnTo>
                        <a:pt x="107" y="15"/>
                      </a:lnTo>
                      <a:lnTo>
                        <a:pt x="78" y="20"/>
                      </a:lnTo>
                      <a:lnTo>
                        <a:pt x="52" y="23"/>
                      </a:lnTo>
                      <a:lnTo>
                        <a:pt x="31" y="26"/>
                      </a:lnTo>
                      <a:lnTo>
                        <a:pt x="18" y="27"/>
                      </a:lnTo>
                      <a:lnTo>
                        <a:pt x="7" y="28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3" y="54"/>
                      </a:lnTo>
                      <a:lnTo>
                        <a:pt x="9" y="67"/>
                      </a:lnTo>
                      <a:lnTo>
                        <a:pt x="20" y="87"/>
                      </a:lnTo>
                      <a:lnTo>
                        <a:pt x="33" y="111"/>
                      </a:lnTo>
                      <a:lnTo>
                        <a:pt x="47" y="139"/>
                      </a:lnTo>
                      <a:lnTo>
                        <a:pt x="62" y="165"/>
                      </a:lnTo>
                      <a:lnTo>
                        <a:pt x="75" y="189"/>
                      </a:lnTo>
                      <a:lnTo>
                        <a:pt x="84" y="210"/>
                      </a:lnTo>
                      <a:lnTo>
                        <a:pt x="90" y="223"/>
                      </a:lnTo>
                      <a:lnTo>
                        <a:pt x="96" y="234"/>
                      </a:lnTo>
                      <a:lnTo>
                        <a:pt x="100" y="233"/>
                      </a:lnTo>
                      <a:lnTo>
                        <a:pt x="104" y="225"/>
                      </a:lnTo>
                      <a:lnTo>
                        <a:pt x="103" y="213"/>
                      </a:lnTo>
                      <a:lnTo>
                        <a:pt x="99" y="203"/>
                      </a:lnTo>
                      <a:lnTo>
                        <a:pt x="91" y="186"/>
                      </a:lnTo>
                      <a:lnTo>
                        <a:pt x="81" y="164"/>
                      </a:lnTo>
                      <a:lnTo>
                        <a:pt x="69" y="139"/>
                      </a:lnTo>
                      <a:lnTo>
                        <a:pt x="56" y="113"/>
                      </a:lnTo>
                      <a:lnTo>
                        <a:pt x="45" y="89"/>
                      </a:lnTo>
                      <a:lnTo>
                        <a:pt x="35" y="67"/>
                      </a:lnTo>
                      <a:lnTo>
                        <a:pt x="28" y="51"/>
                      </a:lnTo>
                      <a:lnTo>
                        <a:pt x="40" y="49"/>
                      </a:lnTo>
                      <a:lnTo>
                        <a:pt x="61" y="45"/>
                      </a:lnTo>
                      <a:lnTo>
                        <a:pt x="85" y="39"/>
                      </a:lnTo>
                      <a:lnTo>
                        <a:pt x="113" y="34"/>
                      </a:lnTo>
                      <a:lnTo>
                        <a:pt x="139" y="27"/>
                      </a:lnTo>
                      <a:lnTo>
                        <a:pt x="164" y="21"/>
                      </a:lnTo>
                      <a:lnTo>
                        <a:pt x="182" y="16"/>
                      </a:lnTo>
                      <a:lnTo>
                        <a:pt x="192" y="13"/>
                      </a:lnTo>
                      <a:lnTo>
                        <a:pt x="202" y="8"/>
                      </a:lnTo>
                      <a:lnTo>
                        <a:pt x="205" y="4"/>
                      </a:lnTo>
                      <a:lnTo>
                        <a:pt x="203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6" name="Freeform 508"/>
                <p:cNvSpPr>
                  <a:spLocks/>
                </p:cNvSpPr>
                <p:nvPr/>
              </p:nvSpPr>
              <p:spPr bwMode="auto">
                <a:xfrm>
                  <a:off x="2698" y="1898"/>
                  <a:ext cx="46" cy="69"/>
                </a:xfrm>
                <a:custGeom>
                  <a:avLst/>
                  <a:gdLst>
                    <a:gd name="T0" fmla="*/ 14 w 93"/>
                    <a:gd name="T1" fmla="*/ 18 h 137"/>
                    <a:gd name="T2" fmla="*/ 14 w 93"/>
                    <a:gd name="T3" fmla="*/ 27 h 137"/>
                    <a:gd name="T4" fmla="*/ 17 w 93"/>
                    <a:gd name="T5" fmla="*/ 40 h 137"/>
                    <a:gd name="T6" fmla="*/ 21 w 93"/>
                    <a:gd name="T7" fmla="*/ 55 h 137"/>
                    <a:gd name="T8" fmla="*/ 28 w 93"/>
                    <a:gd name="T9" fmla="*/ 71 h 137"/>
                    <a:gd name="T10" fmla="*/ 37 w 93"/>
                    <a:gd name="T11" fmla="*/ 89 h 137"/>
                    <a:gd name="T12" fmla="*/ 48 w 93"/>
                    <a:gd name="T13" fmla="*/ 103 h 137"/>
                    <a:gd name="T14" fmla="*/ 60 w 93"/>
                    <a:gd name="T15" fmla="*/ 116 h 137"/>
                    <a:gd name="T16" fmla="*/ 74 w 93"/>
                    <a:gd name="T17" fmla="*/ 124 h 137"/>
                    <a:gd name="T18" fmla="*/ 86 w 93"/>
                    <a:gd name="T19" fmla="*/ 130 h 137"/>
                    <a:gd name="T20" fmla="*/ 91 w 93"/>
                    <a:gd name="T21" fmla="*/ 133 h 137"/>
                    <a:gd name="T22" fmla="*/ 93 w 93"/>
                    <a:gd name="T23" fmla="*/ 136 h 137"/>
                    <a:gd name="T24" fmla="*/ 90 w 93"/>
                    <a:gd name="T25" fmla="*/ 137 h 137"/>
                    <a:gd name="T26" fmla="*/ 85 w 93"/>
                    <a:gd name="T27" fmla="*/ 137 h 137"/>
                    <a:gd name="T28" fmla="*/ 76 w 93"/>
                    <a:gd name="T29" fmla="*/ 136 h 137"/>
                    <a:gd name="T30" fmla="*/ 67 w 93"/>
                    <a:gd name="T31" fmla="*/ 135 h 137"/>
                    <a:gd name="T32" fmla="*/ 59 w 93"/>
                    <a:gd name="T33" fmla="*/ 131 h 137"/>
                    <a:gd name="T34" fmla="*/ 48 w 93"/>
                    <a:gd name="T35" fmla="*/ 125 h 137"/>
                    <a:gd name="T36" fmla="*/ 36 w 93"/>
                    <a:gd name="T37" fmla="*/ 117 h 137"/>
                    <a:gd name="T38" fmla="*/ 26 w 93"/>
                    <a:gd name="T39" fmla="*/ 107 h 137"/>
                    <a:gd name="T40" fmla="*/ 17 w 93"/>
                    <a:gd name="T41" fmla="*/ 94 h 137"/>
                    <a:gd name="T42" fmla="*/ 8 w 93"/>
                    <a:gd name="T43" fmla="*/ 80 h 137"/>
                    <a:gd name="T44" fmla="*/ 3 w 93"/>
                    <a:gd name="T45" fmla="*/ 64 h 137"/>
                    <a:gd name="T46" fmla="*/ 0 w 93"/>
                    <a:gd name="T47" fmla="*/ 48 h 137"/>
                    <a:gd name="T48" fmla="*/ 0 w 93"/>
                    <a:gd name="T49" fmla="*/ 31 h 137"/>
                    <a:gd name="T50" fmla="*/ 5 w 93"/>
                    <a:gd name="T51" fmla="*/ 6 h 137"/>
                    <a:gd name="T52" fmla="*/ 10 w 93"/>
                    <a:gd name="T53" fmla="*/ 0 h 137"/>
                    <a:gd name="T54" fmla="*/ 14 w 93"/>
                    <a:gd name="T55" fmla="*/ 6 h 137"/>
                    <a:gd name="T56" fmla="*/ 14 w 93"/>
                    <a:gd name="T57" fmla="*/ 18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37"/>
                    <a:gd name="T89" fmla="*/ 93 w 93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37">
                      <a:moveTo>
                        <a:pt x="14" y="18"/>
                      </a:moveTo>
                      <a:lnTo>
                        <a:pt x="14" y="27"/>
                      </a:lnTo>
                      <a:lnTo>
                        <a:pt x="17" y="40"/>
                      </a:lnTo>
                      <a:lnTo>
                        <a:pt x="21" y="55"/>
                      </a:lnTo>
                      <a:lnTo>
                        <a:pt x="28" y="71"/>
                      </a:lnTo>
                      <a:lnTo>
                        <a:pt x="37" y="89"/>
                      </a:lnTo>
                      <a:lnTo>
                        <a:pt x="48" y="103"/>
                      </a:lnTo>
                      <a:lnTo>
                        <a:pt x="60" y="116"/>
                      </a:lnTo>
                      <a:lnTo>
                        <a:pt x="74" y="124"/>
                      </a:lnTo>
                      <a:lnTo>
                        <a:pt x="86" y="130"/>
                      </a:lnTo>
                      <a:lnTo>
                        <a:pt x="91" y="133"/>
                      </a:lnTo>
                      <a:lnTo>
                        <a:pt x="93" y="136"/>
                      </a:lnTo>
                      <a:lnTo>
                        <a:pt x="90" y="137"/>
                      </a:lnTo>
                      <a:lnTo>
                        <a:pt x="85" y="137"/>
                      </a:lnTo>
                      <a:lnTo>
                        <a:pt x="76" y="136"/>
                      </a:lnTo>
                      <a:lnTo>
                        <a:pt x="67" y="135"/>
                      </a:lnTo>
                      <a:lnTo>
                        <a:pt x="59" y="131"/>
                      </a:lnTo>
                      <a:lnTo>
                        <a:pt x="48" y="125"/>
                      </a:lnTo>
                      <a:lnTo>
                        <a:pt x="36" y="117"/>
                      </a:lnTo>
                      <a:lnTo>
                        <a:pt x="26" y="107"/>
                      </a:lnTo>
                      <a:lnTo>
                        <a:pt x="17" y="94"/>
                      </a:lnTo>
                      <a:lnTo>
                        <a:pt x="8" y="80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0" y="31"/>
                      </a:ln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7" name="Freeform 509"/>
                <p:cNvSpPr>
                  <a:spLocks/>
                </p:cNvSpPr>
                <p:nvPr/>
              </p:nvSpPr>
              <p:spPr bwMode="auto">
                <a:xfrm>
                  <a:off x="2707" y="2007"/>
                  <a:ext cx="41" cy="69"/>
                </a:xfrm>
                <a:custGeom>
                  <a:avLst/>
                  <a:gdLst>
                    <a:gd name="T0" fmla="*/ 63 w 83"/>
                    <a:gd name="T1" fmla="*/ 2 h 139"/>
                    <a:gd name="T2" fmla="*/ 56 w 83"/>
                    <a:gd name="T3" fmla="*/ 4 h 139"/>
                    <a:gd name="T4" fmla="*/ 45 w 83"/>
                    <a:gd name="T5" fmla="*/ 10 h 139"/>
                    <a:gd name="T6" fmla="*/ 32 w 83"/>
                    <a:gd name="T7" fmla="*/ 19 h 139"/>
                    <a:gd name="T8" fmla="*/ 21 w 83"/>
                    <a:gd name="T9" fmla="*/ 32 h 139"/>
                    <a:gd name="T10" fmla="*/ 9 w 83"/>
                    <a:gd name="T11" fmla="*/ 48 h 139"/>
                    <a:gd name="T12" fmla="*/ 2 w 83"/>
                    <a:gd name="T13" fmla="*/ 68 h 139"/>
                    <a:gd name="T14" fmla="*/ 0 w 83"/>
                    <a:gd name="T15" fmla="*/ 94 h 139"/>
                    <a:gd name="T16" fmla="*/ 4 w 83"/>
                    <a:gd name="T17" fmla="*/ 124 h 139"/>
                    <a:gd name="T18" fmla="*/ 9 w 83"/>
                    <a:gd name="T19" fmla="*/ 136 h 139"/>
                    <a:gd name="T20" fmla="*/ 14 w 83"/>
                    <a:gd name="T21" fmla="*/ 139 h 139"/>
                    <a:gd name="T22" fmla="*/ 17 w 83"/>
                    <a:gd name="T23" fmla="*/ 133 h 139"/>
                    <a:gd name="T24" fmla="*/ 18 w 83"/>
                    <a:gd name="T25" fmla="*/ 121 h 139"/>
                    <a:gd name="T26" fmla="*/ 19 w 83"/>
                    <a:gd name="T27" fmla="*/ 100 h 139"/>
                    <a:gd name="T28" fmla="*/ 22 w 83"/>
                    <a:gd name="T29" fmla="*/ 80 h 139"/>
                    <a:gd name="T30" fmla="*/ 25 w 83"/>
                    <a:gd name="T31" fmla="*/ 63 h 139"/>
                    <a:gd name="T32" fmla="*/ 31 w 83"/>
                    <a:gd name="T33" fmla="*/ 48 h 139"/>
                    <a:gd name="T34" fmla="*/ 38 w 83"/>
                    <a:gd name="T35" fmla="*/ 36 h 139"/>
                    <a:gd name="T36" fmla="*/ 46 w 83"/>
                    <a:gd name="T37" fmla="*/ 26 h 139"/>
                    <a:gd name="T38" fmla="*/ 55 w 83"/>
                    <a:gd name="T39" fmla="*/ 19 h 139"/>
                    <a:gd name="T40" fmla="*/ 66 w 83"/>
                    <a:gd name="T41" fmla="*/ 14 h 139"/>
                    <a:gd name="T42" fmla="*/ 80 w 83"/>
                    <a:gd name="T43" fmla="*/ 7 h 139"/>
                    <a:gd name="T44" fmla="*/ 83 w 83"/>
                    <a:gd name="T45" fmla="*/ 3 h 139"/>
                    <a:gd name="T46" fmla="*/ 76 w 83"/>
                    <a:gd name="T47" fmla="*/ 0 h 139"/>
                    <a:gd name="T48" fmla="*/ 63 w 83"/>
                    <a:gd name="T49" fmla="*/ 2 h 1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39"/>
                    <a:gd name="T77" fmla="*/ 83 w 83"/>
                    <a:gd name="T78" fmla="*/ 139 h 1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39">
                      <a:moveTo>
                        <a:pt x="63" y="2"/>
                      </a:moveTo>
                      <a:lnTo>
                        <a:pt x="56" y="4"/>
                      </a:lnTo>
                      <a:lnTo>
                        <a:pt x="45" y="10"/>
                      </a:lnTo>
                      <a:lnTo>
                        <a:pt x="32" y="19"/>
                      </a:lnTo>
                      <a:lnTo>
                        <a:pt x="21" y="32"/>
                      </a:lnTo>
                      <a:lnTo>
                        <a:pt x="9" y="48"/>
                      </a:lnTo>
                      <a:lnTo>
                        <a:pt x="2" y="68"/>
                      </a:lnTo>
                      <a:lnTo>
                        <a:pt x="0" y="94"/>
                      </a:lnTo>
                      <a:lnTo>
                        <a:pt x="4" y="124"/>
                      </a:lnTo>
                      <a:lnTo>
                        <a:pt x="9" y="136"/>
                      </a:lnTo>
                      <a:lnTo>
                        <a:pt x="14" y="139"/>
                      </a:lnTo>
                      <a:lnTo>
                        <a:pt x="17" y="133"/>
                      </a:lnTo>
                      <a:lnTo>
                        <a:pt x="18" y="121"/>
                      </a:lnTo>
                      <a:lnTo>
                        <a:pt x="19" y="100"/>
                      </a:lnTo>
                      <a:lnTo>
                        <a:pt x="22" y="80"/>
                      </a:lnTo>
                      <a:lnTo>
                        <a:pt x="25" y="63"/>
                      </a:lnTo>
                      <a:lnTo>
                        <a:pt x="31" y="48"/>
                      </a:lnTo>
                      <a:lnTo>
                        <a:pt x="38" y="36"/>
                      </a:lnTo>
                      <a:lnTo>
                        <a:pt x="46" y="26"/>
                      </a:lnTo>
                      <a:lnTo>
                        <a:pt x="55" y="19"/>
                      </a:lnTo>
                      <a:lnTo>
                        <a:pt x="66" y="14"/>
                      </a:lnTo>
                      <a:lnTo>
                        <a:pt x="80" y="7"/>
                      </a:lnTo>
                      <a:lnTo>
                        <a:pt x="83" y="3"/>
                      </a:lnTo>
                      <a:lnTo>
                        <a:pt x="76" y="0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8" name="Freeform 510"/>
                <p:cNvSpPr>
                  <a:spLocks/>
                </p:cNvSpPr>
                <p:nvPr/>
              </p:nvSpPr>
              <p:spPr bwMode="auto">
                <a:xfrm>
                  <a:off x="2607" y="1974"/>
                  <a:ext cx="56" cy="41"/>
                </a:xfrm>
                <a:custGeom>
                  <a:avLst/>
                  <a:gdLst>
                    <a:gd name="T0" fmla="*/ 34 w 111"/>
                    <a:gd name="T1" fmla="*/ 10 h 82"/>
                    <a:gd name="T2" fmla="*/ 41 w 111"/>
                    <a:gd name="T3" fmla="*/ 16 h 82"/>
                    <a:gd name="T4" fmla="*/ 49 w 111"/>
                    <a:gd name="T5" fmla="*/ 21 h 82"/>
                    <a:gd name="T6" fmla="*/ 58 w 111"/>
                    <a:gd name="T7" fmla="*/ 18 h 82"/>
                    <a:gd name="T8" fmla="*/ 68 w 111"/>
                    <a:gd name="T9" fmla="*/ 8 h 82"/>
                    <a:gd name="T10" fmla="*/ 73 w 111"/>
                    <a:gd name="T11" fmla="*/ 1 h 82"/>
                    <a:gd name="T12" fmla="*/ 78 w 111"/>
                    <a:gd name="T13" fmla="*/ 0 h 82"/>
                    <a:gd name="T14" fmla="*/ 80 w 111"/>
                    <a:gd name="T15" fmla="*/ 5 h 82"/>
                    <a:gd name="T16" fmla="*/ 79 w 111"/>
                    <a:gd name="T17" fmla="*/ 15 h 82"/>
                    <a:gd name="T18" fmla="*/ 78 w 111"/>
                    <a:gd name="T19" fmla="*/ 17 h 82"/>
                    <a:gd name="T20" fmla="*/ 78 w 111"/>
                    <a:gd name="T21" fmla="*/ 19 h 82"/>
                    <a:gd name="T22" fmla="*/ 77 w 111"/>
                    <a:gd name="T23" fmla="*/ 22 h 82"/>
                    <a:gd name="T24" fmla="*/ 78 w 111"/>
                    <a:gd name="T25" fmla="*/ 24 h 82"/>
                    <a:gd name="T26" fmla="*/ 80 w 111"/>
                    <a:gd name="T27" fmla="*/ 28 h 82"/>
                    <a:gd name="T28" fmla="*/ 86 w 111"/>
                    <a:gd name="T29" fmla="*/ 29 h 82"/>
                    <a:gd name="T30" fmla="*/ 95 w 111"/>
                    <a:gd name="T31" fmla="*/ 30 h 82"/>
                    <a:gd name="T32" fmla="*/ 108 w 111"/>
                    <a:gd name="T33" fmla="*/ 30 h 82"/>
                    <a:gd name="T34" fmla="*/ 111 w 111"/>
                    <a:gd name="T35" fmla="*/ 31 h 82"/>
                    <a:gd name="T36" fmla="*/ 110 w 111"/>
                    <a:gd name="T37" fmla="*/ 36 h 82"/>
                    <a:gd name="T38" fmla="*/ 107 w 111"/>
                    <a:gd name="T39" fmla="*/ 40 h 82"/>
                    <a:gd name="T40" fmla="*/ 97 w 111"/>
                    <a:gd name="T41" fmla="*/ 45 h 82"/>
                    <a:gd name="T42" fmla="*/ 91 w 111"/>
                    <a:gd name="T43" fmla="*/ 47 h 82"/>
                    <a:gd name="T44" fmla="*/ 84 w 111"/>
                    <a:gd name="T45" fmla="*/ 48 h 82"/>
                    <a:gd name="T46" fmla="*/ 81 w 111"/>
                    <a:gd name="T47" fmla="*/ 53 h 82"/>
                    <a:gd name="T48" fmla="*/ 86 w 111"/>
                    <a:gd name="T49" fmla="*/ 63 h 82"/>
                    <a:gd name="T50" fmla="*/ 89 w 111"/>
                    <a:gd name="T51" fmla="*/ 71 h 82"/>
                    <a:gd name="T52" fmla="*/ 87 w 111"/>
                    <a:gd name="T53" fmla="*/ 77 h 82"/>
                    <a:gd name="T54" fmla="*/ 83 w 111"/>
                    <a:gd name="T55" fmla="*/ 78 h 82"/>
                    <a:gd name="T56" fmla="*/ 78 w 111"/>
                    <a:gd name="T57" fmla="*/ 75 h 82"/>
                    <a:gd name="T58" fmla="*/ 72 w 111"/>
                    <a:gd name="T59" fmla="*/ 68 h 82"/>
                    <a:gd name="T60" fmla="*/ 66 w 111"/>
                    <a:gd name="T61" fmla="*/ 63 h 82"/>
                    <a:gd name="T62" fmla="*/ 61 w 111"/>
                    <a:gd name="T63" fmla="*/ 61 h 82"/>
                    <a:gd name="T64" fmla="*/ 55 w 111"/>
                    <a:gd name="T65" fmla="*/ 61 h 82"/>
                    <a:gd name="T66" fmla="*/ 50 w 111"/>
                    <a:gd name="T67" fmla="*/ 63 h 82"/>
                    <a:gd name="T68" fmla="*/ 46 w 111"/>
                    <a:gd name="T69" fmla="*/ 66 h 82"/>
                    <a:gd name="T70" fmla="*/ 42 w 111"/>
                    <a:gd name="T71" fmla="*/ 70 h 82"/>
                    <a:gd name="T72" fmla="*/ 39 w 111"/>
                    <a:gd name="T73" fmla="*/ 74 h 82"/>
                    <a:gd name="T74" fmla="*/ 31 w 111"/>
                    <a:gd name="T75" fmla="*/ 82 h 82"/>
                    <a:gd name="T76" fmla="*/ 24 w 111"/>
                    <a:gd name="T77" fmla="*/ 81 h 82"/>
                    <a:gd name="T78" fmla="*/ 20 w 111"/>
                    <a:gd name="T79" fmla="*/ 76 h 82"/>
                    <a:gd name="T80" fmla="*/ 23 w 111"/>
                    <a:gd name="T81" fmla="*/ 69 h 82"/>
                    <a:gd name="T82" fmla="*/ 26 w 111"/>
                    <a:gd name="T83" fmla="*/ 62 h 82"/>
                    <a:gd name="T84" fmla="*/ 25 w 111"/>
                    <a:gd name="T85" fmla="*/ 55 h 82"/>
                    <a:gd name="T86" fmla="*/ 19 w 111"/>
                    <a:gd name="T87" fmla="*/ 49 h 82"/>
                    <a:gd name="T88" fmla="*/ 10 w 111"/>
                    <a:gd name="T89" fmla="*/ 46 h 82"/>
                    <a:gd name="T90" fmla="*/ 2 w 111"/>
                    <a:gd name="T91" fmla="*/ 43 h 82"/>
                    <a:gd name="T92" fmla="*/ 0 w 111"/>
                    <a:gd name="T93" fmla="*/ 38 h 82"/>
                    <a:gd name="T94" fmla="*/ 1 w 111"/>
                    <a:gd name="T95" fmla="*/ 34 h 82"/>
                    <a:gd name="T96" fmla="*/ 6 w 111"/>
                    <a:gd name="T97" fmla="*/ 33 h 82"/>
                    <a:gd name="T98" fmla="*/ 15 w 111"/>
                    <a:gd name="T99" fmla="*/ 33 h 82"/>
                    <a:gd name="T100" fmla="*/ 23 w 111"/>
                    <a:gd name="T101" fmla="*/ 31 h 82"/>
                    <a:gd name="T102" fmla="*/ 25 w 111"/>
                    <a:gd name="T103" fmla="*/ 25 h 82"/>
                    <a:gd name="T104" fmla="*/ 19 w 111"/>
                    <a:gd name="T105" fmla="*/ 15 h 82"/>
                    <a:gd name="T106" fmla="*/ 16 w 111"/>
                    <a:gd name="T107" fmla="*/ 8 h 82"/>
                    <a:gd name="T108" fmla="*/ 19 w 111"/>
                    <a:gd name="T109" fmla="*/ 6 h 82"/>
                    <a:gd name="T110" fmla="*/ 26 w 111"/>
                    <a:gd name="T111" fmla="*/ 6 h 82"/>
                    <a:gd name="T112" fmla="*/ 34 w 111"/>
                    <a:gd name="T113" fmla="*/ 10 h 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"/>
                    <a:gd name="T172" fmla="*/ 0 h 82"/>
                    <a:gd name="T173" fmla="*/ 111 w 111"/>
                    <a:gd name="T174" fmla="*/ 82 h 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" h="82">
                      <a:moveTo>
                        <a:pt x="34" y="10"/>
                      </a:moveTo>
                      <a:lnTo>
                        <a:pt x="41" y="16"/>
                      </a:lnTo>
                      <a:lnTo>
                        <a:pt x="49" y="21"/>
                      </a:lnTo>
                      <a:lnTo>
                        <a:pt x="58" y="18"/>
                      </a:lnTo>
                      <a:lnTo>
                        <a:pt x="68" y="8"/>
                      </a:lnTo>
                      <a:lnTo>
                        <a:pt x="73" y="1"/>
                      </a:lnTo>
                      <a:lnTo>
                        <a:pt x="78" y="0"/>
                      </a:lnTo>
                      <a:lnTo>
                        <a:pt x="80" y="5"/>
                      </a:lnTo>
                      <a:lnTo>
                        <a:pt x="79" y="15"/>
                      </a:lnTo>
                      <a:lnTo>
                        <a:pt x="78" y="17"/>
                      </a:lnTo>
                      <a:lnTo>
                        <a:pt x="78" y="19"/>
                      </a:lnTo>
                      <a:lnTo>
                        <a:pt x="77" y="22"/>
                      </a:lnTo>
                      <a:lnTo>
                        <a:pt x="78" y="24"/>
                      </a:lnTo>
                      <a:lnTo>
                        <a:pt x="80" y="28"/>
                      </a:lnTo>
                      <a:lnTo>
                        <a:pt x="86" y="29"/>
                      </a:lnTo>
                      <a:lnTo>
                        <a:pt x="95" y="30"/>
                      </a:lnTo>
                      <a:lnTo>
                        <a:pt x="108" y="30"/>
                      </a:lnTo>
                      <a:lnTo>
                        <a:pt x="111" y="31"/>
                      </a:lnTo>
                      <a:lnTo>
                        <a:pt x="110" y="36"/>
                      </a:lnTo>
                      <a:lnTo>
                        <a:pt x="107" y="40"/>
                      </a:lnTo>
                      <a:lnTo>
                        <a:pt x="97" y="45"/>
                      </a:lnTo>
                      <a:lnTo>
                        <a:pt x="91" y="47"/>
                      </a:lnTo>
                      <a:lnTo>
                        <a:pt x="84" y="48"/>
                      </a:lnTo>
                      <a:lnTo>
                        <a:pt x="81" y="53"/>
                      </a:lnTo>
                      <a:lnTo>
                        <a:pt x="86" y="63"/>
                      </a:lnTo>
                      <a:lnTo>
                        <a:pt x="89" y="71"/>
                      </a:lnTo>
                      <a:lnTo>
                        <a:pt x="87" y="77"/>
                      </a:lnTo>
                      <a:lnTo>
                        <a:pt x="83" y="78"/>
                      </a:lnTo>
                      <a:lnTo>
                        <a:pt x="78" y="75"/>
                      </a:lnTo>
                      <a:lnTo>
                        <a:pt x="72" y="68"/>
                      </a:lnTo>
                      <a:lnTo>
                        <a:pt x="66" y="63"/>
                      </a:lnTo>
                      <a:lnTo>
                        <a:pt x="61" y="61"/>
                      </a:lnTo>
                      <a:lnTo>
                        <a:pt x="55" y="61"/>
                      </a:lnTo>
                      <a:lnTo>
                        <a:pt x="50" y="63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39" y="74"/>
                      </a:lnTo>
                      <a:lnTo>
                        <a:pt x="31" y="82"/>
                      </a:lnTo>
                      <a:lnTo>
                        <a:pt x="24" y="81"/>
                      </a:lnTo>
                      <a:lnTo>
                        <a:pt x="20" y="76"/>
                      </a:lnTo>
                      <a:lnTo>
                        <a:pt x="23" y="69"/>
                      </a:lnTo>
                      <a:lnTo>
                        <a:pt x="26" y="62"/>
                      </a:lnTo>
                      <a:lnTo>
                        <a:pt x="25" y="55"/>
                      </a:lnTo>
                      <a:lnTo>
                        <a:pt x="19" y="49"/>
                      </a:lnTo>
                      <a:lnTo>
                        <a:pt x="10" y="46"/>
                      </a:ln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6" y="33"/>
                      </a:lnTo>
                      <a:lnTo>
                        <a:pt x="15" y="33"/>
                      </a:lnTo>
                      <a:lnTo>
                        <a:pt x="23" y="31"/>
                      </a:lnTo>
                      <a:lnTo>
                        <a:pt x="25" y="25"/>
                      </a:lnTo>
                      <a:lnTo>
                        <a:pt x="19" y="15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09" name="Freeform 511"/>
                <p:cNvSpPr>
                  <a:spLocks/>
                </p:cNvSpPr>
                <p:nvPr/>
              </p:nvSpPr>
              <p:spPr bwMode="auto">
                <a:xfrm>
                  <a:off x="2476" y="2003"/>
                  <a:ext cx="14" cy="30"/>
                </a:xfrm>
                <a:custGeom>
                  <a:avLst/>
                  <a:gdLst>
                    <a:gd name="T0" fmla="*/ 0 w 29"/>
                    <a:gd name="T1" fmla="*/ 34 h 60"/>
                    <a:gd name="T2" fmla="*/ 2 w 29"/>
                    <a:gd name="T3" fmla="*/ 25 h 60"/>
                    <a:gd name="T4" fmla="*/ 7 w 29"/>
                    <a:gd name="T5" fmla="*/ 15 h 60"/>
                    <a:gd name="T6" fmla="*/ 13 w 29"/>
                    <a:gd name="T7" fmla="*/ 7 h 60"/>
                    <a:gd name="T8" fmla="*/ 18 w 29"/>
                    <a:gd name="T9" fmla="*/ 3 h 60"/>
                    <a:gd name="T10" fmla="*/ 24 w 29"/>
                    <a:gd name="T11" fmla="*/ 0 h 60"/>
                    <a:gd name="T12" fmla="*/ 28 w 29"/>
                    <a:gd name="T13" fmla="*/ 0 h 60"/>
                    <a:gd name="T14" fmla="*/ 29 w 29"/>
                    <a:gd name="T15" fmla="*/ 3 h 60"/>
                    <a:gd name="T16" fmla="*/ 28 w 29"/>
                    <a:gd name="T17" fmla="*/ 6 h 60"/>
                    <a:gd name="T18" fmla="*/ 23 w 29"/>
                    <a:gd name="T19" fmla="*/ 13 h 60"/>
                    <a:gd name="T20" fmla="*/ 18 w 29"/>
                    <a:gd name="T21" fmla="*/ 25 h 60"/>
                    <a:gd name="T22" fmla="*/ 14 w 29"/>
                    <a:gd name="T23" fmla="*/ 38 h 60"/>
                    <a:gd name="T24" fmla="*/ 10 w 29"/>
                    <a:gd name="T25" fmla="*/ 51 h 60"/>
                    <a:gd name="T26" fmla="*/ 9 w 29"/>
                    <a:gd name="T27" fmla="*/ 56 h 60"/>
                    <a:gd name="T28" fmla="*/ 7 w 29"/>
                    <a:gd name="T29" fmla="*/ 59 h 60"/>
                    <a:gd name="T30" fmla="*/ 3 w 29"/>
                    <a:gd name="T31" fmla="*/ 60 h 60"/>
                    <a:gd name="T32" fmla="*/ 0 w 29"/>
                    <a:gd name="T33" fmla="*/ 60 h 60"/>
                    <a:gd name="T34" fmla="*/ 0 w 29"/>
                    <a:gd name="T35" fmla="*/ 34 h 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60"/>
                    <a:gd name="T56" fmla="*/ 29 w 29"/>
                    <a:gd name="T57" fmla="*/ 60 h 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60">
                      <a:moveTo>
                        <a:pt x="0" y="34"/>
                      </a:moveTo>
                      <a:lnTo>
                        <a:pt x="2" y="25"/>
                      </a:lnTo>
                      <a:lnTo>
                        <a:pt x="7" y="15"/>
                      </a:lnTo>
                      <a:lnTo>
                        <a:pt x="13" y="7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3" y="13"/>
                      </a:lnTo>
                      <a:lnTo>
                        <a:pt x="18" y="25"/>
                      </a:lnTo>
                      <a:lnTo>
                        <a:pt x="14" y="38"/>
                      </a:lnTo>
                      <a:lnTo>
                        <a:pt x="10" y="51"/>
                      </a:lnTo>
                      <a:lnTo>
                        <a:pt x="9" y="56"/>
                      </a:lnTo>
                      <a:lnTo>
                        <a:pt x="7" y="59"/>
                      </a:lnTo>
                      <a:lnTo>
                        <a:pt x="3" y="60"/>
                      </a:lnTo>
                      <a:lnTo>
                        <a:pt x="0" y="6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0" name="Freeform 512"/>
                <p:cNvSpPr>
                  <a:spLocks/>
                </p:cNvSpPr>
                <p:nvPr/>
              </p:nvSpPr>
              <p:spPr bwMode="auto">
                <a:xfrm>
                  <a:off x="2436" y="1973"/>
                  <a:ext cx="40" cy="60"/>
                </a:xfrm>
                <a:custGeom>
                  <a:avLst/>
                  <a:gdLst>
                    <a:gd name="T0" fmla="*/ 80 w 80"/>
                    <a:gd name="T1" fmla="*/ 120 h 120"/>
                    <a:gd name="T2" fmla="*/ 76 w 80"/>
                    <a:gd name="T3" fmla="*/ 120 h 120"/>
                    <a:gd name="T4" fmla="*/ 73 w 80"/>
                    <a:gd name="T5" fmla="*/ 118 h 120"/>
                    <a:gd name="T6" fmla="*/ 70 w 80"/>
                    <a:gd name="T7" fmla="*/ 117 h 120"/>
                    <a:gd name="T8" fmla="*/ 68 w 80"/>
                    <a:gd name="T9" fmla="*/ 113 h 120"/>
                    <a:gd name="T10" fmla="*/ 66 w 80"/>
                    <a:gd name="T11" fmla="*/ 109 h 120"/>
                    <a:gd name="T12" fmla="*/ 60 w 80"/>
                    <a:gd name="T13" fmla="*/ 104 h 120"/>
                    <a:gd name="T14" fmla="*/ 53 w 80"/>
                    <a:gd name="T15" fmla="*/ 98 h 120"/>
                    <a:gd name="T16" fmla="*/ 47 w 80"/>
                    <a:gd name="T17" fmla="*/ 93 h 120"/>
                    <a:gd name="T18" fmla="*/ 38 w 80"/>
                    <a:gd name="T19" fmla="*/ 88 h 120"/>
                    <a:gd name="T20" fmla="*/ 30 w 80"/>
                    <a:gd name="T21" fmla="*/ 83 h 120"/>
                    <a:gd name="T22" fmla="*/ 23 w 80"/>
                    <a:gd name="T23" fmla="*/ 79 h 120"/>
                    <a:gd name="T24" fmla="*/ 18 w 80"/>
                    <a:gd name="T25" fmla="*/ 77 h 120"/>
                    <a:gd name="T26" fmla="*/ 5 w 80"/>
                    <a:gd name="T27" fmla="*/ 71 h 120"/>
                    <a:gd name="T28" fmla="*/ 0 w 80"/>
                    <a:gd name="T29" fmla="*/ 66 h 120"/>
                    <a:gd name="T30" fmla="*/ 2 w 80"/>
                    <a:gd name="T31" fmla="*/ 62 h 120"/>
                    <a:gd name="T32" fmla="*/ 7 w 80"/>
                    <a:gd name="T33" fmla="*/ 58 h 120"/>
                    <a:gd name="T34" fmla="*/ 12 w 80"/>
                    <a:gd name="T35" fmla="*/ 56 h 120"/>
                    <a:gd name="T36" fmla="*/ 18 w 80"/>
                    <a:gd name="T37" fmla="*/ 52 h 120"/>
                    <a:gd name="T38" fmla="*/ 23 w 80"/>
                    <a:gd name="T39" fmla="*/ 47 h 120"/>
                    <a:gd name="T40" fmla="*/ 30 w 80"/>
                    <a:gd name="T41" fmla="*/ 41 h 120"/>
                    <a:gd name="T42" fmla="*/ 36 w 80"/>
                    <a:gd name="T43" fmla="*/ 34 h 120"/>
                    <a:gd name="T44" fmla="*/ 42 w 80"/>
                    <a:gd name="T45" fmla="*/ 28 h 120"/>
                    <a:gd name="T46" fmla="*/ 45 w 80"/>
                    <a:gd name="T47" fmla="*/ 22 h 120"/>
                    <a:gd name="T48" fmla="*/ 47 w 80"/>
                    <a:gd name="T49" fmla="*/ 17 h 120"/>
                    <a:gd name="T50" fmla="*/ 49 w 80"/>
                    <a:gd name="T51" fmla="*/ 9 h 120"/>
                    <a:gd name="T52" fmla="*/ 52 w 80"/>
                    <a:gd name="T53" fmla="*/ 3 h 120"/>
                    <a:gd name="T54" fmla="*/ 57 w 80"/>
                    <a:gd name="T55" fmla="*/ 0 h 120"/>
                    <a:gd name="T56" fmla="*/ 63 w 80"/>
                    <a:gd name="T57" fmla="*/ 3 h 120"/>
                    <a:gd name="T58" fmla="*/ 66 w 80"/>
                    <a:gd name="T59" fmla="*/ 6 h 120"/>
                    <a:gd name="T60" fmla="*/ 70 w 80"/>
                    <a:gd name="T61" fmla="*/ 10 h 120"/>
                    <a:gd name="T62" fmla="*/ 75 w 80"/>
                    <a:gd name="T63" fmla="*/ 14 h 120"/>
                    <a:gd name="T64" fmla="*/ 80 w 80"/>
                    <a:gd name="T65" fmla="*/ 19 h 120"/>
                    <a:gd name="T66" fmla="*/ 80 w 80"/>
                    <a:gd name="T67" fmla="*/ 42 h 120"/>
                    <a:gd name="T68" fmla="*/ 75 w 80"/>
                    <a:gd name="T69" fmla="*/ 38 h 120"/>
                    <a:gd name="T70" fmla="*/ 71 w 80"/>
                    <a:gd name="T71" fmla="*/ 35 h 120"/>
                    <a:gd name="T72" fmla="*/ 67 w 80"/>
                    <a:gd name="T73" fmla="*/ 30 h 120"/>
                    <a:gd name="T74" fmla="*/ 63 w 80"/>
                    <a:gd name="T75" fmla="*/ 23 h 120"/>
                    <a:gd name="T76" fmla="*/ 61 w 80"/>
                    <a:gd name="T77" fmla="*/ 29 h 120"/>
                    <a:gd name="T78" fmla="*/ 58 w 80"/>
                    <a:gd name="T79" fmla="*/ 35 h 120"/>
                    <a:gd name="T80" fmla="*/ 53 w 80"/>
                    <a:gd name="T81" fmla="*/ 41 h 120"/>
                    <a:gd name="T82" fmla="*/ 48 w 80"/>
                    <a:gd name="T83" fmla="*/ 45 h 120"/>
                    <a:gd name="T84" fmla="*/ 42 w 80"/>
                    <a:gd name="T85" fmla="*/ 51 h 120"/>
                    <a:gd name="T86" fmla="*/ 36 w 80"/>
                    <a:gd name="T87" fmla="*/ 57 h 120"/>
                    <a:gd name="T88" fmla="*/ 30 w 80"/>
                    <a:gd name="T89" fmla="*/ 62 h 120"/>
                    <a:gd name="T90" fmla="*/ 25 w 80"/>
                    <a:gd name="T91" fmla="*/ 65 h 120"/>
                    <a:gd name="T92" fmla="*/ 33 w 80"/>
                    <a:gd name="T93" fmla="*/ 70 h 120"/>
                    <a:gd name="T94" fmla="*/ 41 w 80"/>
                    <a:gd name="T95" fmla="*/ 73 h 120"/>
                    <a:gd name="T96" fmla="*/ 47 w 80"/>
                    <a:gd name="T97" fmla="*/ 78 h 120"/>
                    <a:gd name="T98" fmla="*/ 53 w 80"/>
                    <a:gd name="T99" fmla="*/ 81 h 120"/>
                    <a:gd name="T100" fmla="*/ 60 w 80"/>
                    <a:gd name="T101" fmla="*/ 83 h 120"/>
                    <a:gd name="T102" fmla="*/ 66 w 80"/>
                    <a:gd name="T103" fmla="*/ 87 h 120"/>
                    <a:gd name="T104" fmla="*/ 73 w 80"/>
                    <a:gd name="T105" fmla="*/ 90 h 120"/>
                    <a:gd name="T106" fmla="*/ 80 w 80"/>
                    <a:gd name="T107" fmla="*/ 94 h 120"/>
                    <a:gd name="T108" fmla="*/ 80 w 80"/>
                    <a:gd name="T109" fmla="*/ 120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120"/>
                    <a:gd name="T167" fmla="*/ 80 w 80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120">
                      <a:moveTo>
                        <a:pt x="80" y="120"/>
                      </a:moveTo>
                      <a:lnTo>
                        <a:pt x="76" y="120"/>
                      </a:lnTo>
                      <a:lnTo>
                        <a:pt x="73" y="118"/>
                      </a:lnTo>
                      <a:lnTo>
                        <a:pt x="70" y="117"/>
                      </a:lnTo>
                      <a:lnTo>
                        <a:pt x="68" y="113"/>
                      </a:lnTo>
                      <a:lnTo>
                        <a:pt x="66" y="109"/>
                      </a:lnTo>
                      <a:lnTo>
                        <a:pt x="60" y="104"/>
                      </a:lnTo>
                      <a:lnTo>
                        <a:pt x="53" y="98"/>
                      </a:lnTo>
                      <a:lnTo>
                        <a:pt x="47" y="93"/>
                      </a:lnTo>
                      <a:lnTo>
                        <a:pt x="38" y="88"/>
                      </a:lnTo>
                      <a:lnTo>
                        <a:pt x="30" y="83"/>
                      </a:lnTo>
                      <a:lnTo>
                        <a:pt x="23" y="79"/>
                      </a:lnTo>
                      <a:lnTo>
                        <a:pt x="18" y="77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2" y="62"/>
                      </a:lnTo>
                      <a:lnTo>
                        <a:pt x="7" y="58"/>
                      </a:lnTo>
                      <a:lnTo>
                        <a:pt x="12" y="56"/>
                      </a:lnTo>
                      <a:lnTo>
                        <a:pt x="18" y="52"/>
                      </a:lnTo>
                      <a:lnTo>
                        <a:pt x="23" y="47"/>
                      </a:lnTo>
                      <a:lnTo>
                        <a:pt x="30" y="41"/>
                      </a:lnTo>
                      <a:lnTo>
                        <a:pt x="36" y="34"/>
                      </a:lnTo>
                      <a:lnTo>
                        <a:pt x="42" y="28"/>
                      </a:lnTo>
                      <a:lnTo>
                        <a:pt x="45" y="22"/>
                      </a:lnTo>
                      <a:lnTo>
                        <a:pt x="47" y="17"/>
                      </a:lnTo>
                      <a:lnTo>
                        <a:pt x="49" y="9"/>
                      </a:lnTo>
                      <a:lnTo>
                        <a:pt x="52" y="3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66" y="6"/>
                      </a:lnTo>
                      <a:lnTo>
                        <a:pt x="70" y="10"/>
                      </a:lnTo>
                      <a:lnTo>
                        <a:pt x="75" y="14"/>
                      </a:lnTo>
                      <a:lnTo>
                        <a:pt x="80" y="19"/>
                      </a:lnTo>
                      <a:lnTo>
                        <a:pt x="80" y="42"/>
                      </a:lnTo>
                      <a:lnTo>
                        <a:pt x="75" y="38"/>
                      </a:lnTo>
                      <a:lnTo>
                        <a:pt x="71" y="35"/>
                      </a:lnTo>
                      <a:lnTo>
                        <a:pt x="67" y="30"/>
                      </a:lnTo>
                      <a:lnTo>
                        <a:pt x="63" y="23"/>
                      </a:lnTo>
                      <a:lnTo>
                        <a:pt x="61" y="29"/>
                      </a:lnTo>
                      <a:lnTo>
                        <a:pt x="58" y="35"/>
                      </a:lnTo>
                      <a:lnTo>
                        <a:pt x="53" y="41"/>
                      </a:lnTo>
                      <a:lnTo>
                        <a:pt x="48" y="45"/>
                      </a:lnTo>
                      <a:lnTo>
                        <a:pt x="42" y="51"/>
                      </a:lnTo>
                      <a:lnTo>
                        <a:pt x="36" y="57"/>
                      </a:lnTo>
                      <a:lnTo>
                        <a:pt x="30" y="62"/>
                      </a:lnTo>
                      <a:lnTo>
                        <a:pt x="25" y="65"/>
                      </a:lnTo>
                      <a:lnTo>
                        <a:pt x="33" y="70"/>
                      </a:lnTo>
                      <a:lnTo>
                        <a:pt x="41" y="73"/>
                      </a:lnTo>
                      <a:lnTo>
                        <a:pt x="47" y="78"/>
                      </a:lnTo>
                      <a:lnTo>
                        <a:pt x="53" y="81"/>
                      </a:lnTo>
                      <a:lnTo>
                        <a:pt x="60" y="83"/>
                      </a:lnTo>
                      <a:lnTo>
                        <a:pt x="66" y="87"/>
                      </a:lnTo>
                      <a:lnTo>
                        <a:pt x="73" y="90"/>
                      </a:lnTo>
                      <a:lnTo>
                        <a:pt x="80" y="94"/>
                      </a:lnTo>
                      <a:lnTo>
                        <a:pt x="8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11" name="Freeform 513"/>
                <p:cNvSpPr>
                  <a:spLocks/>
                </p:cNvSpPr>
                <p:nvPr/>
              </p:nvSpPr>
              <p:spPr bwMode="auto">
                <a:xfrm>
                  <a:off x="2476" y="1982"/>
                  <a:ext cx="10" cy="13"/>
                </a:xfrm>
                <a:custGeom>
                  <a:avLst/>
                  <a:gdLst>
                    <a:gd name="T0" fmla="*/ 0 w 21"/>
                    <a:gd name="T1" fmla="*/ 0 h 25"/>
                    <a:gd name="T2" fmla="*/ 5 w 21"/>
                    <a:gd name="T3" fmla="*/ 4 h 25"/>
                    <a:gd name="T4" fmla="*/ 8 w 21"/>
                    <a:gd name="T5" fmla="*/ 8 h 25"/>
                    <a:gd name="T6" fmla="*/ 13 w 21"/>
                    <a:gd name="T7" fmla="*/ 10 h 25"/>
                    <a:gd name="T8" fmla="*/ 16 w 21"/>
                    <a:gd name="T9" fmla="*/ 13 h 25"/>
                    <a:gd name="T10" fmla="*/ 21 w 21"/>
                    <a:gd name="T11" fmla="*/ 17 h 25"/>
                    <a:gd name="T12" fmla="*/ 18 w 21"/>
                    <a:gd name="T13" fmla="*/ 22 h 25"/>
                    <a:gd name="T14" fmla="*/ 11 w 21"/>
                    <a:gd name="T15" fmla="*/ 25 h 25"/>
                    <a:gd name="T16" fmla="*/ 6 w 21"/>
                    <a:gd name="T17" fmla="*/ 25 h 25"/>
                    <a:gd name="T18" fmla="*/ 5 w 21"/>
                    <a:gd name="T19" fmla="*/ 24 h 25"/>
                    <a:gd name="T20" fmla="*/ 2 w 21"/>
                    <a:gd name="T21" fmla="*/ 24 h 25"/>
                    <a:gd name="T22" fmla="*/ 1 w 21"/>
                    <a:gd name="T23" fmla="*/ 23 h 25"/>
                    <a:gd name="T24" fmla="*/ 0 w 21"/>
                    <a:gd name="T25" fmla="*/ 23 h 25"/>
                    <a:gd name="T26" fmla="*/ 0 w 2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25"/>
                    <a:gd name="T44" fmla="*/ 21 w 2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0"/>
                      </a:lnTo>
                      <a:lnTo>
                        <a:pt x="16" y="13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6877" name="Group 514"/>
            <p:cNvGrpSpPr>
              <a:grpSpLocks/>
            </p:cNvGrpSpPr>
            <p:nvPr/>
          </p:nvGrpSpPr>
          <p:grpSpPr bwMode="auto">
            <a:xfrm>
              <a:off x="2928" y="1584"/>
              <a:ext cx="449" cy="414"/>
              <a:chOff x="2408" y="1786"/>
              <a:chExt cx="449" cy="414"/>
            </a:xfrm>
          </p:grpSpPr>
          <p:sp>
            <p:nvSpPr>
              <p:cNvPr id="22558" name="Freeform 515"/>
              <p:cNvSpPr>
                <a:spLocks/>
              </p:cNvSpPr>
              <p:nvPr/>
            </p:nvSpPr>
            <p:spPr bwMode="auto">
              <a:xfrm>
                <a:off x="2476" y="1786"/>
                <a:ext cx="381" cy="414"/>
              </a:xfrm>
              <a:custGeom>
                <a:avLst/>
                <a:gdLst>
                  <a:gd name="T0" fmla="*/ 0 w 762"/>
                  <a:gd name="T1" fmla="*/ 538 h 828"/>
                  <a:gd name="T2" fmla="*/ 47 w 762"/>
                  <a:gd name="T3" fmla="*/ 463 h 828"/>
                  <a:gd name="T4" fmla="*/ 109 w 762"/>
                  <a:gd name="T5" fmla="*/ 491 h 828"/>
                  <a:gd name="T6" fmla="*/ 146 w 762"/>
                  <a:gd name="T7" fmla="*/ 566 h 828"/>
                  <a:gd name="T8" fmla="*/ 134 w 762"/>
                  <a:gd name="T9" fmla="*/ 632 h 828"/>
                  <a:gd name="T10" fmla="*/ 56 w 762"/>
                  <a:gd name="T11" fmla="*/ 683 h 828"/>
                  <a:gd name="T12" fmla="*/ 119 w 762"/>
                  <a:gd name="T13" fmla="*/ 828 h 828"/>
                  <a:gd name="T14" fmla="*/ 265 w 762"/>
                  <a:gd name="T15" fmla="*/ 757 h 828"/>
                  <a:gd name="T16" fmla="*/ 236 w 762"/>
                  <a:gd name="T17" fmla="*/ 667 h 828"/>
                  <a:gd name="T18" fmla="*/ 287 w 762"/>
                  <a:gd name="T19" fmla="*/ 622 h 828"/>
                  <a:gd name="T20" fmla="*/ 386 w 762"/>
                  <a:gd name="T21" fmla="*/ 629 h 828"/>
                  <a:gd name="T22" fmla="*/ 424 w 762"/>
                  <a:gd name="T23" fmla="*/ 665 h 828"/>
                  <a:gd name="T24" fmla="*/ 400 w 762"/>
                  <a:gd name="T25" fmla="*/ 757 h 828"/>
                  <a:gd name="T26" fmla="*/ 567 w 762"/>
                  <a:gd name="T27" fmla="*/ 804 h 828"/>
                  <a:gd name="T28" fmla="*/ 598 w 762"/>
                  <a:gd name="T29" fmla="*/ 667 h 828"/>
                  <a:gd name="T30" fmla="*/ 529 w 762"/>
                  <a:gd name="T31" fmla="*/ 625 h 828"/>
                  <a:gd name="T32" fmla="*/ 514 w 762"/>
                  <a:gd name="T33" fmla="*/ 537 h 828"/>
                  <a:gd name="T34" fmla="*/ 530 w 762"/>
                  <a:gd name="T35" fmla="*/ 470 h 828"/>
                  <a:gd name="T36" fmla="*/ 597 w 762"/>
                  <a:gd name="T37" fmla="*/ 448 h 828"/>
                  <a:gd name="T38" fmla="*/ 638 w 762"/>
                  <a:gd name="T39" fmla="*/ 524 h 828"/>
                  <a:gd name="T40" fmla="*/ 762 w 762"/>
                  <a:gd name="T41" fmla="*/ 380 h 828"/>
                  <a:gd name="T42" fmla="*/ 638 w 762"/>
                  <a:gd name="T43" fmla="*/ 273 h 828"/>
                  <a:gd name="T44" fmla="*/ 586 w 762"/>
                  <a:gd name="T45" fmla="*/ 317 h 828"/>
                  <a:gd name="T46" fmla="*/ 501 w 762"/>
                  <a:gd name="T47" fmla="*/ 286 h 828"/>
                  <a:gd name="T48" fmla="*/ 508 w 762"/>
                  <a:gd name="T49" fmla="*/ 199 h 828"/>
                  <a:gd name="T50" fmla="*/ 571 w 762"/>
                  <a:gd name="T51" fmla="*/ 149 h 828"/>
                  <a:gd name="T52" fmla="*/ 528 w 762"/>
                  <a:gd name="T53" fmla="*/ 0 h 828"/>
                  <a:gd name="T54" fmla="*/ 362 w 762"/>
                  <a:gd name="T55" fmla="*/ 60 h 828"/>
                  <a:gd name="T56" fmla="*/ 382 w 762"/>
                  <a:gd name="T57" fmla="*/ 151 h 828"/>
                  <a:gd name="T58" fmla="*/ 320 w 762"/>
                  <a:gd name="T59" fmla="*/ 197 h 828"/>
                  <a:gd name="T60" fmla="*/ 220 w 762"/>
                  <a:gd name="T61" fmla="*/ 163 h 828"/>
                  <a:gd name="T62" fmla="*/ 202 w 762"/>
                  <a:gd name="T63" fmla="*/ 44 h 828"/>
                  <a:gd name="T64" fmla="*/ 34 w 762"/>
                  <a:gd name="T65" fmla="*/ 43 h 828"/>
                  <a:gd name="T66" fmla="*/ 64 w 762"/>
                  <a:gd name="T67" fmla="*/ 204 h 828"/>
                  <a:gd name="T68" fmla="*/ 132 w 762"/>
                  <a:gd name="T69" fmla="*/ 194 h 828"/>
                  <a:gd name="T70" fmla="*/ 128 w 762"/>
                  <a:gd name="T71" fmla="*/ 331 h 828"/>
                  <a:gd name="T72" fmla="*/ 31 w 762"/>
                  <a:gd name="T73" fmla="*/ 363 h 828"/>
                  <a:gd name="T74" fmla="*/ 0 w 762"/>
                  <a:gd name="T75" fmla="*/ 352 h 828"/>
                  <a:gd name="T76" fmla="*/ 0 w 762"/>
                  <a:gd name="T77" fmla="*/ 392 h 828"/>
                  <a:gd name="T78" fmla="*/ 0 w 762"/>
                  <a:gd name="T79" fmla="*/ 415 h 828"/>
                  <a:gd name="T80" fmla="*/ 0 w 762"/>
                  <a:gd name="T81" fmla="*/ 467 h 828"/>
                  <a:gd name="T82" fmla="*/ 0 w 762"/>
                  <a:gd name="T83" fmla="*/ 493 h 828"/>
                  <a:gd name="T84" fmla="*/ 0 w 762"/>
                  <a:gd name="T85" fmla="*/ 538 h 8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62"/>
                  <a:gd name="T130" fmla="*/ 0 h 828"/>
                  <a:gd name="T131" fmla="*/ 762 w 762"/>
                  <a:gd name="T132" fmla="*/ 828 h 8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62" h="828">
                    <a:moveTo>
                      <a:pt x="0" y="538"/>
                    </a:moveTo>
                    <a:lnTo>
                      <a:pt x="47" y="463"/>
                    </a:lnTo>
                    <a:lnTo>
                      <a:pt x="109" y="491"/>
                    </a:lnTo>
                    <a:lnTo>
                      <a:pt x="146" y="566"/>
                    </a:lnTo>
                    <a:lnTo>
                      <a:pt x="134" y="632"/>
                    </a:lnTo>
                    <a:lnTo>
                      <a:pt x="56" y="683"/>
                    </a:lnTo>
                    <a:lnTo>
                      <a:pt x="119" y="828"/>
                    </a:lnTo>
                    <a:lnTo>
                      <a:pt x="265" y="757"/>
                    </a:lnTo>
                    <a:lnTo>
                      <a:pt x="236" y="667"/>
                    </a:lnTo>
                    <a:lnTo>
                      <a:pt x="287" y="622"/>
                    </a:lnTo>
                    <a:lnTo>
                      <a:pt x="386" y="629"/>
                    </a:lnTo>
                    <a:lnTo>
                      <a:pt x="424" y="665"/>
                    </a:lnTo>
                    <a:lnTo>
                      <a:pt x="400" y="757"/>
                    </a:lnTo>
                    <a:lnTo>
                      <a:pt x="567" y="804"/>
                    </a:lnTo>
                    <a:lnTo>
                      <a:pt x="598" y="667"/>
                    </a:lnTo>
                    <a:lnTo>
                      <a:pt x="529" y="625"/>
                    </a:lnTo>
                    <a:lnTo>
                      <a:pt x="514" y="537"/>
                    </a:lnTo>
                    <a:lnTo>
                      <a:pt x="530" y="470"/>
                    </a:lnTo>
                    <a:lnTo>
                      <a:pt x="597" y="448"/>
                    </a:lnTo>
                    <a:lnTo>
                      <a:pt x="638" y="524"/>
                    </a:lnTo>
                    <a:lnTo>
                      <a:pt x="762" y="380"/>
                    </a:lnTo>
                    <a:lnTo>
                      <a:pt x="638" y="273"/>
                    </a:lnTo>
                    <a:lnTo>
                      <a:pt x="586" y="317"/>
                    </a:lnTo>
                    <a:lnTo>
                      <a:pt x="501" y="286"/>
                    </a:lnTo>
                    <a:lnTo>
                      <a:pt x="508" y="199"/>
                    </a:lnTo>
                    <a:lnTo>
                      <a:pt x="571" y="149"/>
                    </a:lnTo>
                    <a:lnTo>
                      <a:pt x="528" y="0"/>
                    </a:lnTo>
                    <a:lnTo>
                      <a:pt x="362" y="60"/>
                    </a:lnTo>
                    <a:lnTo>
                      <a:pt x="382" y="151"/>
                    </a:lnTo>
                    <a:lnTo>
                      <a:pt x="320" y="197"/>
                    </a:lnTo>
                    <a:lnTo>
                      <a:pt x="220" y="163"/>
                    </a:lnTo>
                    <a:lnTo>
                      <a:pt x="202" y="44"/>
                    </a:lnTo>
                    <a:lnTo>
                      <a:pt x="34" y="43"/>
                    </a:lnTo>
                    <a:lnTo>
                      <a:pt x="64" y="204"/>
                    </a:lnTo>
                    <a:lnTo>
                      <a:pt x="132" y="194"/>
                    </a:lnTo>
                    <a:lnTo>
                      <a:pt x="128" y="331"/>
                    </a:lnTo>
                    <a:lnTo>
                      <a:pt x="31" y="363"/>
                    </a:lnTo>
                    <a:lnTo>
                      <a:pt x="0" y="352"/>
                    </a:lnTo>
                    <a:lnTo>
                      <a:pt x="0" y="392"/>
                    </a:lnTo>
                    <a:lnTo>
                      <a:pt x="0" y="415"/>
                    </a:lnTo>
                    <a:lnTo>
                      <a:pt x="0" y="467"/>
                    </a:lnTo>
                    <a:lnTo>
                      <a:pt x="0" y="493"/>
                    </a:lnTo>
                    <a:lnTo>
                      <a:pt x="0" y="53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6878" name="Group 516"/>
              <p:cNvGrpSpPr>
                <a:grpSpLocks/>
              </p:cNvGrpSpPr>
              <p:nvPr/>
            </p:nvGrpSpPr>
            <p:grpSpPr bwMode="auto">
              <a:xfrm>
                <a:off x="2408" y="1814"/>
                <a:ext cx="423" cy="361"/>
                <a:chOff x="2408" y="1814"/>
                <a:chExt cx="423" cy="361"/>
              </a:xfrm>
            </p:grpSpPr>
            <p:sp>
              <p:nvSpPr>
                <p:cNvPr id="22560" name="Freeform 517"/>
                <p:cNvSpPr>
                  <a:spLocks/>
                </p:cNvSpPr>
                <p:nvPr/>
              </p:nvSpPr>
              <p:spPr bwMode="auto">
                <a:xfrm>
                  <a:off x="2408" y="1952"/>
                  <a:ext cx="68" cy="103"/>
                </a:xfrm>
                <a:custGeom>
                  <a:avLst/>
                  <a:gdLst>
                    <a:gd name="T0" fmla="*/ 136 w 136"/>
                    <a:gd name="T1" fmla="*/ 206 h 206"/>
                    <a:gd name="T2" fmla="*/ 0 w 136"/>
                    <a:gd name="T3" fmla="*/ 124 h 206"/>
                    <a:gd name="T4" fmla="*/ 86 w 136"/>
                    <a:gd name="T5" fmla="*/ 0 h 206"/>
                    <a:gd name="T6" fmla="*/ 136 w 136"/>
                    <a:gd name="T7" fmla="*/ 20 h 206"/>
                    <a:gd name="T8" fmla="*/ 136 w 136"/>
                    <a:gd name="T9" fmla="*/ 60 h 206"/>
                    <a:gd name="T10" fmla="*/ 136 w 136"/>
                    <a:gd name="T11" fmla="*/ 83 h 206"/>
                    <a:gd name="T12" fmla="*/ 136 w 136"/>
                    <a:gd name="T13" fmla="*/ 135 h 206"/>
                    <a:gd name="T14" fmla="*/ 136 w 136"/>
                    <a:gd name="T15" fmla="*/ 161 h 206"/>
                    <a:gd name="T16" fmla="*/ 136 w 136"/>
                    <a:gd name="T17" fmla="*/ 206 h 2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6"/>
                    <a:gd name="T28" fmla="*/ 0 h 206"/>
                    <a:gd name="T29" fmla="*/ 136 w 136"/>
                    <a:gd name="T30" fmla="*/ 206 h 2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6" h="206">
                      <a:moveTo>
                        <a:pt x="136" y="206"/>
                      </a:moveTo>
                      <a:lnTo>
                        <a:pt x="0" y="124"/>
                      </a:lnTo>
                      <a:lnTo>
                        <a:pt x="86" y="0"/>
                      </a:lnTo>
                      <a:lnTo>
                        <a:pt x="136" y="20"/>
                      </a:lnTo>
                      <a:lnTo>
                        <a:pt x="136" y="60"/>
                      </a:lnTo>
                      <a:lnTo>
                        <a:pt x="136" y="83"/>
                      </a:lnTo>
                      <a:lnTo>
                        <a:pt x="136" y="135"/>
                      </a:lnTo>
                      <a:lnTo>
                        <a:pt x="136" y="161"/>
                      </a:lnTo>
                      <a:lnTo>
                        <a:pt x="136" y="2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1" name="Freeform 518"/>
                <p:cNvSpPr>
                  <a:spLocks/>
                </p:cNvSpPr>
                <p:nvPr/>
              </p:nvSpPr>
              <p:spPr bwMode="auto">
                <a:xfrm>
                  <a:off x="2552" y="1862"/>
                  <a:ext cx="144" cy="123"/>
                </a:xfrm>
                <a:custGeom>
                  <a:avLst/>
                  <a:gdLst>
                    <a:gd name="T0" fmla="*/ 5 w 288"/>
                    <a:gd name="T1" fmla="*/ 43 h 247"/>
                    <a:gd name="T2" fmla="*/ 23 w 288"/>
                    <a:gd name="T3" fmla="*/ 95 h 247"/>
                    <a:gd name="T4" fmla="*/ 51 w 288"/>
                    <a:gd name="T5" fmla="*/ 163 h 247"/>
                    <a:gd name="T6" fmla="*/ 79 w 288"/>
                    <a:gd name="T7" fmla="*/ 222 h 247"/>
                    <a:gd name="T8" fmla="*/ 101 w 288"/>
                    <a:gd name="T9" fmla="*/ 247 h 247"/>
                    <a:gd name="T10" fmla="*/ 114 w 288"/>
                    <a:gd name="T11" fmla="*/ 237 h 247"/>
                    <a:gd name="T12" fmla="*/ 105 w 288"/>
                    <a:gd name="T13" fmla="*/ 213 h 247"/>
                    <a:gd name="T14" fmla="*/ 82 w 288"/>
                    <a:gd name="T15" fmla="*/ 174 h 247"/>
                    <a:gd name="T16" fmla="*/ 54 w 288"/>
                    <a:gd name="T17" fmla="*/ 121 h 247"/>
                    <a:gd name="T18" fmla="*/ 30 w 288"/>
                    <a:gd name="T19" fmla="*/ 66 h 247"/>
                    <a:gd name="T20" fmla="*/ 29 w 288"/>
                    <a:gd name="T21" fmla="*/ 51 h 247"/>
                    <a:gd name="T22" fmla="*/ 53 w 288"/>
                    <a:gd name="T23" fmla="*/ 85 h 247"/>
                    <a:gd name="T24" fmla="*/ 88 w 288"/>
                    <a:gd name="T25" fmla="*/ 135 h 247"/>
                    <a:gd name="T26" fmla="*/ 124 w 288"/>
                    <a:gd name="T27" fmla="*/ 191 h 247"/>
                    <a:gd name="T28" fmla="*/ 147 w 288"/>
                    <a:gd name="T29" fmla="*/ 225 h 247"/>
                    <a:gd name="T30" fmla="*/ 158 w 288"/>
                    <a:gd name="T31" fmla="*/ 229 h 247"/>
                    <a:gd name="T32" fmla="*/ 167 w 288"/>
                    <a:gd name="T33" fmla="*/ 225 h 247"/>
                    <a:gd name="T34" fmla="*/ 174 w 288"/>
                    <a:gd name="T35" fmla="*/ 214 h 247"/>
                    <a:gd name="T36" fmla="*/ 184 w 288"/>
                    <a:gd name="T37" fmla="*/ 199 h 247"/>
                    <a:gd name="T38" fmla="*/ 211 w 288"/>
                    <a:gd name="T39" fmla="*/ 150 h 247"/>
                    <a:gd name="T40" fmla="*/ 246 w 288"/>
                    <a:gd name="T41" fmla="*/ 85 h 247"/>
                    <a:gd name="T42" fmla="*/ 275 w 288"/>
                    <a:gd name="T43" fmla="*/ 31 h 247"/>
                    <a:gd name="T44" fmla="*/ 288 w 288"/>
                    <a:gd name="T45" fmla="*/ 3 h 247"/>
                    <a:gd name="T46" fmla="*/ 281 w 288"/>
                    <a:gd name="T47" fmla="*/ 3 h 247"/>
                    <a:gd name="T48" fmla="*/ 267 w 288"/>
                    <a:gd name="T49" fmla="*/ 23 h 247"/>
                    <a:gd name="T50" fmla="*/ 236 w 288"/>
                    <a:gd name="T51" fmla="*/ 71 h 247"/>
                    <a:gd name="T52" fmla="*/ 197 w 288"/>
                    <a:gd name="T53" fmla="*/ 135 h 247"/>
                    <a:gd name="T54" fmla="*/ 166 w 288"/>
                    <a:gd name="T55" fmla="*/ 188 h 247"/>
                    <a:gd name="T56" fmla="*/ 149 w 288"/>
                    <a:gd name="T57" fmla="*/ 192 h 247"/>
                    <a:gd name="T58" fmla="*/ 116 w 288"/>
                    <a:gd name="T59" fmla="*/ 150 h 247"/>
                    <a:gd name="T60" fmla="*/ 75 w 288"/>
                    <a:gd name="T61" fmla="*/ 92 h 247"/>
                    <a:gd name="T62" fmla="*/ 37 w 288"/>
                    <a:gd name="T63" fmla="*/ 41 h 247"/>
                    <a:gd name="T64" fmla="*/ 13 w 288"/>
                    <a:gd name="T65" fmla="*/ 18 h 247"/>
                    <a:gd name="T66" fmla="*/ 0 w 288"/>
                    <a:gd name="T67" fmla="*/ 23 h 2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8"/>
                    <a:gd name="T103" fmla="*/ 0 h 247"/>
                    <a:gd name="T104" fmla="*/ 288 w 288"/>
                    <a:gd name="T105" fmla="*/ 247 h 2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8" h="247">
                      <a:moveTo>
                        <a:pt x="0" y="32"/>
                      </a:moveTo>
                      <a:lnTo>
                        <a:pt x="5" y="43"/>
                      </a:lnTo>
                      <a:lnTo>
                        <a:pt x="13" y="65"/>
                      </a:lnTo>
                      <a:lnTo>
                        <a:pt x="23" y="95"/>
                      </a:lnTo>
                      <a:lnTo>
                        <a:pt x="37" y="128"/>
                      </a:lnTo>
                      <a:lnTo>
                        <a:pt x="51" y="163"/>
                      </a:lnTo>
                      <a:lnTo>
                        <a:pt x="66" y="195"/>
                      </a:lnTo>
                      <a:lnTo>
                        <a:pt x="79" y="222"/>
                      </a:lnTo>
                      <a:lnTo>
                        <a:pt x="91" y="240"/>
                      </a:lnTo>
                      <a:lnTo>
                        <a:pt x="101" y="247"/>
                      </a:lnTo>
                      <a:lnTo>
                        <a:pt x="109" y="245"/>
                      </a:lnTo>
                      <a:lnTo>
                        <a:pt x="114" y="237"/>
                      </a:lnTo>
                      <a:lnTo>
                        <a:pt x="111" y="224"/>
                      </a:lnTo>
                      <a:lnTo>
                        <a:pt x="105" y="213"/>
                      </a:lnTo>
                      <a:lnTo>
                        <a:pt x="94" y="196"/>
                      </a:lnTo>
                      <a:lnTo>
                        <a:pt x="82" y="174"/>
                      </a:lnTo>
                      <a:lnTo>
                        <a:pt x="68" y="149"/>
                      </a:lnTo>
                      <a:lnTo>
                        <a:pt x="54" y="121"/>
                      </a:lnTo>
                      <a:lnTo>
                        <a:pt x="41" y="93"/>
                      </a:lnTo>
                      <a:lnTo>
                        <a:pt x="30" y="66"/>
                      </a:lnTo>
                      <a:lnTo>
                        <a:pt x="22" y="41"/>
                      </a:lnTo>
                      <a:lnTo>
                        <a:pt x="29" y="51"/>
                      </a:lnTo>
                      <a:lnTo>
                        <a:pt x="39" y="66"/>
                      </a:lnTo>
                      <a:lnTo>
                        <a:pt x="53" y="85"/>
                      </a:lnTo>
                      <a:lnTo>
                        <a:pt x="70" y="108"/>
                      </a:lnTo>
                      <a:lnTo>
                        <a:pt x="88" y="135"/>
                      </a:lnTo>
                      <a:lnTo>
                        <a:pt x="106" y="163"/>
                      </a:lnTo>
                      <a:lnTo>
                        <a:pt x="124" y="191"/>
                      </a:lnTo>
                      <a:lnTo>
                        <a:pt x="142" y="218"/>
                      </a:lnTo>
                      <a:lnTo>
                        <a:pt x="147" y="225"/>
                      </a:lnTo>
                      <a:lnTo>
                        <a:pt x="153" y="228"/>
                      </a:lnTo>
                      <a:lnTo>
                        <a:pt x="158" y="229"/>
                      </a:lnTo>
                      <a:lnTo>
                        <a:pt x="162" y="227"/>
                      </a:lnTo>
                      <a:lnTo>
                        <a:pt x="167" y="225"/>
                      </a:lnTo>
                      <a:lnTo>
                        <a:pt x="170" y="220"/>
                      </a:lnTo>
                      <a:lnTo>
                        <a:pt x="174" y="214"/>
                      </a:lnTo>
                      <a:lnTo>
                        <a:pt x="177" y="210"/>
                      </a:lnTo>
                      <a:lnTo>
                        <a:pt x="184" y="199"/>
                      </a:lnTo>
                      <a:lnTo>
                        <a:pt x="196" y="177"/>
                      </a:lnTo>
                      <a:lnTo>
                        <a:pt x="211" y="150"/>
                      </a:lnTo>
                      <a:lnTo>
                        <a:pt x="229" y="118"/>
                      </a:lnTo>
                      <a:lnTo>
                        <a:pt x="246" y="85"/>
                      </a:lnTo>
                      <a:lnTo>
                        <a:pt x="263" y="55"/>
                      </a:lnTo>
                      <a:lnTo>
                        <a:pt x="275" y="31"/>
                      </a:lnTo>
                      <a:lnTo>
                        <a:pt x="283" y="16"/>
                      </a:lnTo>
                      <a:lnTo>
                        <a:pt x="288" y="3"/>
                      </a:lnTo>
                      <a:lnTo>
                        <a:pt x="287" y="0"/>
                      </a:lnTo>
                      <a:lnTo>
                        <a:pt x="281" y="3"/>
                      </a:lnTo>
                      <a:lnTo>
                        <a:pt x="274" y="12"/>
                      </a:lnTo>
                      <a:lnTo>
                        <a:pt x="267" y="23"/>
                      </a:lnTo>
                      <a:lnTo>
                        <a:pt x="253" y="44"/>
                      </a:lnTo>
                      <a:lnTo>
                        <a:pt x="236" y="71"/>
                      </a:lnTo>
                      <a:lnTo>
                        <a:pt x="217" y="103"/>
                      </a:lnTo>
                      <a:lnTo>
                        <a:pt x="197" y="135"/>
                      </a:lnTo>
                      <a:lnTo>
                        <a:pt x="180" y="164"/>
                      </a:lnTo>
                      <a:lnTo>
                        <a:pt x="166" y="188"/>
                      </a:lnTo>
                      <a:lnTo>
                        <a:pt x="158" y="203"/>
                      </a:lnTo>
                      <a:lnTo>
                        <a:pt x="149" y="192"/>
                      </a:lnTo>
                      <a:lnTo>
                        <a:pt x="134" y="174"/>
                      </a:lnTo>
                      <a:lnTo>
                        <a:pt x="116" y="150"/>
                      </a:lnTo>
                      <a:lnTo>
                        <a:pt x="96" y="121"/>
                      </a:lnTo>
                      <a:lnTo>
                        <a:pt x="75" y="92"/>
                      </a:lnTo>
                      <a:lnTo>
                        <a:pt x="55" y="65"/>
                      </a:lnTo>
                      <a:lnTo>
                        <a:pt x="37" y="41"/>
                      </a:lnTo>
                      <a:lnTo>
                        <a:pt x="23" y="25"/>
                      </a:lnTo>
                      <a:lnTo>
                        <a:pt x="13" y="18"/>
                      </a:lnTo>
                      <a:lnTo>
                        <a:pt x="5" y="18"/>
                      </a:lnTo>
                      <a:lnTo>
                        <a:pt x="0" y="23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2" name="Freeform 519"/>
                <p:cNvSpPr>
                  <a:spLocks/>
                </p:cNvSpPr>
                <p:nvPr/>
              </p:nvSpPr>
              <p:spPr bwMode="auto">
                <a:xfrm>
                  <a:off x="2513" y="1828"/>
                  <a:ext cx="41" cy="42"/>
                </a:xfrm>
                <a:custGeom>
                  <a:avLst/>
                  <a:gdLst>
                    <a:gd name="T0" fmla="*/ 16 w 82"/>
                    <a:gd name="T1" fmla="*/ 8 h 83"/>
                    <a:gd name="T2" fmla="*/ 15 w 82"/>
                    <a:gd name="T3" fmla="*/ 20 h 83"/>
                    <a:gd name="T4" fmla="*/ 15 w 82"/>
                    <a:gd name="T5" fmla="*/ 35 h 83"/>
                    <a:gd name="T6" fmla="*/ 15 w 82"/>
                    <a:gd name="T7" fmla="*/ 51 h 83"/>
                    <a:gd name="T8" fmla="*/ 16 w 82"/>
                    <a:gd name="T9" fmla="*/ 64 h 83"/>
                    <a:gd name="T10" fmla="*/ 22 w 82"/>
                    <a:gd name="T11" fmla="*/ 64 h 83"/>
                    <a:gd name="T12" fmla="*/ 29 w 82"/>
                    <a:gd name="T13" fmla="*/ 65 h 83"/>
                    <a:gd name="T14" fmla="*/ 38 w 82"/>
                    <a:gd name="T15" fmla="*/ 65 h 83"/>
                    <a:gd name="T16" fmla="*/ 47 w 82"/>
                    <a:gd name="T17" fmla="*/ 66 h 83"/>
                    <a:gd name="T18" fmla="*/ 55 w 82"/>
                    <a:gd name="T19" fmla="*/ 67 h 83"/>
                    <a:gd name="T20" fmla="*/ 64 w 82"/>
                    <a:gd name="T21" fmla="*/ 68 h 83"/>
                    <a:gd name="T22" fmla="*/ 71 w 82"/>
                    <a:gd name="T23" fmla="*/ 70 h 83"/>
                    <a:gd name="T24" fmla="*/ 77 w 82"/>
                    <a:gd name="T25" fmla="*/ 73 h 83"/>
                    <a:gd name="T26" fmla="*/ 82 w 82"/>
                    <a:gd name="T27" fmla="*/ 77 h 83"/>
                    <a:gd name="T28" fmla="*/ 79 w 82"/>
                    <a:gd name="T29" fmla="*/ 80 h 83"/>
                    <a:gd name="T30" fmla="*/ 72 w 82"/>
                    <a:gd name="T31" fmla="*/ 81 h 83"/>
                    <a:gd name="T32" fmla="*/ 64 w 82"/>
                    <a:gd name="T33" fmla="*/ 81 h 83"/>
                    <a:gd name="T34" fmla="*/ 59 w 82"/>
                    <a:gd name="T35" fmla="*/ 81 h 83"/>
                    <a:gd name="T36" fmla="*/ 52 w 82"/>
                    <a:gd name="T37" fmla="*/ 82 h 83"/>
                    <a:gd name="T38" fmla="*/ 42 w 82"/>
                    <a:gd name="T39" fmla="*/ 82 h 83"/>
                    <a:gd name="T40" fmla="*/ 34 w 82"/>
                    <a:gd name="T41" fmla="*/ 83 h 83"/>
                    <a:gd name="T42" fmla="*/ 25 w 82"/>
                    <a:gd name="T43" fmla="*/ 83 h 83"/>
                    <a:gd name="T44" fmla="*/ 17 w 82"/>
                    <a:gd name="T45" fmla="*/ 83 h 83"/>
                    <a:gd name="T46" fmla="*/ 10 w 82"/>
                    <a:gd name="T47" fmla="*/ 82 h 83"/>
                    <a:gd name="T48" fmla="*/ 4 w 82"/>
                    <a:gd name="T49" fmla="*/ 80 h 83"/>
                    <a:gd name="T50" fmla="*/ 0 w 82"/>
                    <a:gd name="T51" fmla="*/ 69 h 83"/>
                    <a:gd name="T52" fmla="*/ 0 w 82"/>
                    <a:gd name="T53" fmla="*/ 50 h 83"/>
                    <a:gd name="T54" fmla="*/ 2 w 82"/>
                    <a:gd name="T55" fmla="*/ 29 h 83"/>
                    <a:gd name="T56" fmla="*/ 6 w 82"/>
                    <a:gd name="T57" fmla="*/ 14 h 83"/>
                    <a:gd name="T58" fmla="*/ 9 w 82"/>
                    <a:gd name="T59" fmla="*/ 5 h 83"/>
                    <a:gd name="T60" fmla="*/ 12 w 82"/>
                    <a:gd name="T61" fmla="*/ 0 h 83"/>
                    <a:gd name="T62" fmla="*/ 16 w 82"/>
                    <a:gd name="T63" fmla="*/ 0 h 83"/>
                    <a:gd name="T64" fmla="*/ 16 w 82"/>
                    <a:gd name="T65" fmla="*/ 8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16" y="8"/>
                      </a:moveTo>
                      <a:lnTo>
                        <a:pt x="15" y="20"/>
                      </a:lnTo>
                      <a:lnTo>
                        <a:pt x="15" y="35"/>
                      </a:lnTo>
                      <a:lnTo>
                        <a:pt x="15" y="51"/>
                      </a:lnTo>
                      <a:lnTo>
                        <a:pt x="16" y="64"/>
                      </a:lnTo>
                      <a:lnTo>
                        <a:pt x="22" y="64"/>
                      </a:lnTo>
                      <a:lnTo>
                        <a:pt x="29" y="65"/>
                      </a:lnTo>
                      <a:lnTo>
                        <a:pt x="38" y="65"/>
                      </a:lnTo>
                      <a:lnTo>
                        <a:pt x="47" y="66"/>
                      </a:lnTo>
                      <a:lnTo>
                        <a:pt x="55" y="67"/>
                      </a:lnTo>
                      <a:lnTo>
                        <a:pt x="64" y="68"/>
                      </a:lnTo>
                      <a:lnTo>
                        <a:pt x="71" y="70"/>
                      </a:lnTo>
                      <a:lnTo>
                        <a:pt x="77" y="73"/>
                      </a:lnTo>
                      <a:lnTo>
                        <a:pt x="82" y="77"/>
                      </a:lnTo>
                      <a:lnTo>
                        <a:pt x="79" y="80"/>
                      </a:lnTo>
                      <a:lnTo>
                        <a:pt x="72" y="81"/>
                      </a:lnTo>
                      <a:lnTo>
                        <a:pt x="64" y="81"/>
                      </a:lnTo>
                      <a:lnTo>
                        <a:pt x="59" y="81"/>
                      </a:lnTo>
                      <a:lnTo>
                        <a:pt x="52" y="82"/>
                      </a:lnTo>
                      <a:lnTo>
                        <a:pt x="42" y="82"/>
                      </a:lnTo>
                      <a:lnTo>
                        <a:pt x="34" y="83"/>
                      </a:lnTo>
                      <a:lnTo>
                        <a:pt x="25" y="83"/>
                      </a:lnTo>
                      <a:lnTo>
                        <a:pt x="17" y="83"/>
                      </a:lnTo>
                      <a:lnTo>
                        <a:pt x="10" y="82"/>
                      </a:lnTo>
                      <a:lnTo>
                        <a:pt x="4" y="80"/>
                      </a:lnTo>
                      <a:lnTo>
                        <a:pt x="0" y="69"/>
                      </a:lnTo>
                      <a:lnTo>
                        <a:pt x="0" y="50"/>
                      </a:lnTo>
                      <a:lnTo>
                        <a:pt x="2" y="29"/>
                      </a:lnTo>
                      <a:lnTo>
                        <a:pt x="6" y="14"/>
                      </a:lnTo>
                      <a:lnTo>
                        <a:pt x="9" y="5"/>
                      </a:lnTo>
                      <a:lnTo>
                        <a:pt x="12" y="0"/>
                      </a:lnTo>
                      <a:lnTo>
                        <a:pt x="16" y="0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3" name="Freeform 520"/>
                <p:cNvSpPr>
                  <a:spLocks/>
                </p:cNvSpPr>
                <p:nvPr/>
              </p:nvSpPr>
              <p:spPr bwMode="auto">
                <a:xfrm>
                  <a:off x="2526" y="1824"/>
                  <a:ext cx="36" cy="36"/>
                </a:xfrm>
                <a:custGeom>
                  <a:avLst/>
                  <a:gdLst>
                    <a:gd name="T0" fmla="*/ 5 w 72"/>
                    <a:gd name="T1" fmla="*/ 13 h 73"/>
                    <a:gd name="T2" fmla="*/ 8 w 72"/>
                    <a:gd name="T3" fmla="*/ 14 h 73"/>
                    <a:gd name="T4" fmla="*/ 13 w 72"/>
                    <a:gd name="T5" fmla="*/ 15 h 73"/>
                    <a:gd name="T6" fmla="*/ 19 w 72"/>
                    <a:gd name="T7" fmla="*/ 16 h 73"/>
                    <a:gd name="T8" fmla="*/ 24 w 72"/>
                    <a:gd name="T9" fmla="*/ 17 h 73"/>
                    <a:gd name="T10" fmla="*/ 31 w 72"/>
                    <a:gd name="T11" fmla="*/ 19 h 73"/>
                    <a:gd name="T12" fmla="*/ 38 w 72"/>
                    <a:gd name="T13" fmla="*/ 19 h 73"/>
                    <a:gd name="T14" fmla="*/ 46 w 72"/>
                    <a:gd name="T15" fmla="*/ 19 h 73"/>
                    <a:gd name="T16" fmla="*/ 54 w 72"/>
                    <a:gd name="T17" fmla="*/ 19 h 73"/>
                    <a:gd name="T18" fmla="*/ 53 w 72"/>
                    <a:gd name="T19" fmla="*/ 32 h 73"/>
                    <a:gd name="T20" fmla="*/ 52 w 72"/>
                    <a:gd name="T21" fmla="*/ 50 h 73"/>
                    <a:gd name="T22" fmla="*/ 54 w 72"/>
                    <a:gd name="T23" fmla="*/ 65 h 73"/>
                    <a:gd name="T24" fmla="*/ 61 w 72"/>
                    <a:gd name="T25" fmla="*/ 73 h 73"/>
                    <a:gd name="T26" fmla="*/ 67 w 72"/>
                    <a:gd name="T27" fmla="*/ 66 h 73"/>
                    <a:gd name="T28" fmla="*/ 69 w 72"/>
                    <a:gd name="T29" fmla="*/ 47 h 73"/>
                    <a:gd name="T30" fmla="*/ 70 w 72"/>
                    <a:gd name="T31" fmla="*/ 27 h 73"/>
                    <a:gd name="T32" fmla="*/ 72 w 72"/>
                    <a:gd name="T33" fmla="*/ 12 h 73"/>
                    <a:gd name="T34" fmla="*/ 72 w 72"/>
                    <a:gd name="T35" fmla="*/ 6 h 73"/>
                    <a:gd name="T36" fmla="*/ 68 w 72"/>
                    <a:gd name="T37" fmla="*/ 2 h 73"/>
                    <a:gd name="T38" fmla="*/ 63 w 72"/>
                    <a:gd name="T39" fmla="*/ 0 h 73"/>
                    <a:gd name="T40" fmla="*/ 57 w 72"/>
                    <a:gd name="T41" fmla="*/ 0 h 73"/>
                    <a:gd name="T42" fmla="*/ 52 w 72"/>
                    <a:gd name="T43" fmla="*/ 1 h 73"/>
                    <a:gd name="T44" fmla="*/ 45 w 72"/>
                    <a:gd name="T45" fmla="*/ 1 h 73"/>
                    <a:gd name="T46" fmla="*/ 37 w 72"/>
                    <a:gd name="T47" fmla="*/ 2 h 73"/>
                    <a:gd name="T48" fmla="*/ 29 w 72"/>
                    <a:gd name="T49" fmla="*/ 4 h 73"/>
                    <a:gd name="T50" fmla="*/ 21 w 72"/>
                    <a:gd name="T51" fmla="*/ 6 h 73"/>
                    <a:gd name="T52" fmla="*/ 14 w 72"/>
                    <a:gd name="T53" fmla="*/ 7 h 73"/>
                    <a:gd name="T54" fmla="*/ 8 w 72"/>
                    <a:gd name="T55" fmla="*/ 7 h 73"/>
                    <a:gd name="T56" fmla="*/ 6 w 72"/>
                    <a:gd name="T57" fmla="*/ 8 h 73"/>
                    <a:gd name="T58" fmla="*/ 2 w 72"/>
                    <a:gd name="T59" fmla="*/ 9 h 73"/>
                    <a:gd name="T60" fmla="*/ 0 w 72"/>
                    <a:gd name="T61" fmla="*/ 10 h 73"/>
                    <a:gd name="T62" fmla="*/ 0 w 72"/>
                    <a:gd name="T63" fmla="*/ 10 h 73"/>
                    <a:gd name="T64" fmla="*/ 5 w 72"/>
                    <a:gd name="T65" fmla="*/ 13 h 7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2"/>
                    <a:gd name="T100" fmla="*/ 0 h 73"/>
                    <a:gd name="T101" fmla="*/ 72 w 72"/>
                    <a:gd name="T102" fmla="*/ 73 h 7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2" h="73">
                      <a:moveTo>
                        <a:pt x="5" y="13"/>
                      </a:moveTo>
                      <a:lnTo>
                        <a:pt x="8" y="14"/>
                      </a:lnTo>
                      <a:lnTo>
                        <a:pt x="13" y="15"/>
                      </a:lnTo>
                      <a:lnTo>
                        <a:pt x="19" y="16"/>
                      </a:lnTo>
                      <a:lnTo>
                        <a:pt x="24" y="17"/>
                      </a:lnTo>
                      <a:lnTo>
                        <a:pt x="31" y="19"/>
                      </a:lnTo>
                      <a:lnTo>
                        <a:pt x="38" y="19"/>
                      </a:lnTo>
                      <a:lnTo>
                        <a:pt x="46" y="19"/>
                      </a:lnTo>
                      <a:lnTo>
                        <a:pt x="54" y="19"/>
                      </a:lnTo>
                      <a:lnTo>
                        <a:pt x="53" y="32"/>
                      </a:lnTo>
                      <a:lnTo>
                        <a:pt x="52" y="50"/>
                      </a:lnTo>
                      <a:lnTo>
                        <a:pt x="54" y="65"/>
                      </a:lnTo>
                      <a:lnTo>
                        <a:pt x="61" y="73"/>
                      </a:lnTo>
                      <a:lnTo>
                        <a:pt x="67" y="66"/>
                      </a:lnTo>
                      <a:lnTo>
                        <a:pt x="69" y="47"/>
                      </a:lnTo>
                      <a:lnTo>
                        <a:pt x="70" y="27"/>
                      </a:lnTo>
                      <a:lnTo>
                        <a:pt x="72" y="12"/>
                      </a:lnTo>
                      <a:lnTo>
                        <a:pt x="72" y="6"/>
                      </a:lnTo>
                      <a:lnTo>
                        <a:pt x="68" y="2"/>
                      </a:lnTo>
                      <a:lnTo>
                        <a:pt x="63" y="0"/>
                      </a:lnTo>
                      <a:lnTo>
                        <a:pt x="57" y="0"/>
                      </a:lnTo>
                      <a:lnTo>
                        <a:pt x="52" y="1"/>
                      </a:lnTo>
                      <a:lnTo>
                        <a:pt x="45" y="1"/>
                      </a:lnTo>
                      <a:lnTo>
                        <a:pt x="37" y="2"/>
                      </a:lnTo>
                      <a:lnTo>
                        <a:pt x="29" y="4"/>
                      </a:lnTo>
                      <a:lnTo>
                        <a:pt x="21" y="6"/>
                      </a:lnTo>
                      <a:lnTo>
                        <a:pt x="14" y="7"/>
                      </a:lnTo>
                      <a:lnTo>
                        <a:pt x="8" y="7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4" name="Freeform 521"/>
                <p:cNvSpPr>
                  <a:spLocks/>
                </p:cNvSpPr>
                <p:nvPr/>
              </p:nvSpPr>
              <p:spPr bwMode="auto">
                <a:xfrm>
                  <a:off x="2587" y="1891"/>
                  <a:ext cx="77" cy="20"/>
                </a:xfrm>
                <a:custGeom>
                  <a:avLst/>
                  <a:gdLst>
                    <a:gd name="T0" fmla="*/ 12 w 156"/>
                    <a:gd name="T1" fmla="*/ 9 h 40"/>
                    <a:gd name="T2" fmla="*/ 22 w 156"/>
                    <a:gd name="T3" fmla="*/ 12 h 40"/>
                    <a:gd name="T4" fmla="*/ 36 w 156"/>
                    <a:gd name="T5" fmla="*/ 16 h 40"/>
                    <a:gd name="T6" fmla="*/ 54 w 156"/>
                    <a:gd name="T7" fmla="*/ 18 h 40"/>
                    <a:gd name="T8" fmla="*/ 74 w 156"/>
                    <a:gd name="T9" fmla="*/ 19 h 40"/>
                    <a:gd name="T10" fmla="*/ 93 w 156"/>
                    <a:gd name="T11" fmla="*/ 19 h 40"/>
                    <a:gd name="T12" fmla="*/ 112 w 156"/>
                    <a:gd name="T13" fmla="*/ 17 h 40"/>
                    <a:gd name="T14" fmla="*/ 127 w 156"/>
                    <a:gd name="T15" fmla="*/ 14 h 40"/>
                    <a:gd name="T16" fmla="*/ 138 w 156"/>
                    <a:gd name="T17" fmla="*/ 8 h 40"/>
                    <a:gd name="T18" fmla="*/ 151 w 156"/>
                    <a:gd name="T19" fmla="*/ 0 h 40"/>
                    <a:gd name="T20" fmla="*/ 156 w 156"/>
                    <a:gd name="T21" fmla="*/ 1 h 40"/>
                    <a:gd name="T22" fmla="*/ 156 w 156"/>
                    <a:gd name="T23" fmla="*/ 7 h 40"/>
                    <a:gd name="T24" fmla="*/ 149 w 156"/>
                    <a:gd name="T25" fmla="*/ 16 h 40"/>
                    <a:gd name="T26" fmla="*/ 135 w 156"/>
                    <a:gd name="T27" fmla="*/ 27 h 40"/>
                    <a:gd name="T28" fmla="*/ 118 w 156"/>
                    <a:gd name="T29" fmla="*/ 34 h 40"/>
                    <a:gd name="T30" fmla="*/ 99 w 156"/>
                    <a:gd name="T31" fmla="*/ 39 h 40"/>
                    <a:gd name="T32" fmla="*/ 80 w 156"/>
                    <a:gd name="T33" fmla="*/ 40 h 40"/>
                    <a:gd name="T34" fmla="*/ 60 w 156"/>
                    <a:gd name="T35" fmla="*/ 39 h 40"/>
                    <a:gd name="T36" fmla="*/ 42 w 156"/>
                    <a:gd name="T37" fmla="*/ 34 h 40"/>
                    <a:gd name="T38" fmla="*/ 25 w 156"/>
                    <a:gd name="T39" fmla="*/ 29 h 40"/>
                    <a:gd name="T40" fmla="*/ 13 w 156"/>
                    <a:gd name="T41" fmla="*/ 21 h 40"/>
                    <a:gd name="T42" fmla="*/ 1 w 156"/>
                    <a:gd name="T43" fmla="*/ 9 h 40"/>
                    <a:gd name="T44" fmla="*/ 0 w 156"/>
                    <a:gd name="T45" fmla="*/ 4 h 40"/>
                    <a:gd name="T46" fmla="*/ 5 w 156"/>
                    <a:gd name="T47" fmla="*/ 6 h 40"/>
                    <a:gd name="T48" fmla="*/ 12 w 156"/>
                    <a:gd name="T49" fmla="*/ 9 h 4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56"/>
                    <a:gd name="T76" fmla="*/ 0 h 40"/>
                    <a:gd name="T77" fmla="*/ 156 w 156"/>
                    <a:gd name="T78" fmla="*/ 40 h 4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56" h="40">
                      <a:moveTo>
                        <a:pt x="12" y="9"/>
                      </a:moveTo>
                      <a:lnTo>
                        <a:pt x="22" y="12"/>
                      </a:lnTo>
                      <a:lnTo>
                        <a:pt x="36" y="16"/>
                      </a:lnTo>
                      <a:lnTo>
                        <a:pt x="54" y="18"/>
                      </a:lnTo>
                      <a:lnTo>
                        <a:pt x="74" y="19"/>
                      </a:lnTo>
                      <a:lnTo>
                        <a:pt x="93" y="19"/>
                      </a:lnTo>
                      <a:lnTo>
                        <a:pt x="112" y="17"/>
                      </a:lnTo>
                      <a:lnTo>
                        <a:pt x="127" y="14"/>
                      </a:lnTo>
                      <a:lnTo>
                        <a:pt x="138" y="8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56" y="7"/>
                      </a:lnTo>
                      <a:lnTo>
                        <a:pt x="149" y="16"/>
                      </a:lnTo>
                      <a:lnTo>
                        <a:pt x="135" y="27"/>
                      </a:lnTo>
                      <a:lnTo>
                        <a:pt x="118" y="34"/>
                      </a:lnTo>
                      <a:lnTo>
                        <a:pt x="99" y="39"/>
                      </a:lnTo>
                      <a:lnTo>
                        <a:pt x="80" y="40"/>
                      </a:lnTo>
                      <a:lnTo>
                        <a:pt x="60" y="39"/>
                      </a:lnTo>
                      <a:lnTo>
                        <a:pt x="42" y="34"/>
                      </a:lnTo>
                      <a:lnTo>
                        <a:pt x="25" y="29"/>
                      </a:lnTo>
                      <a:lnTo>
                        <a:pt x="13" y="21"/>
                      </a:lnTo>
                      <a:lnTo>
                        <a:pt x="1" y="9"/>
                      </a:lnTo>
                      <a:lnTo>
                        <a:pt x="0" y="4"/>
                      </a:lnTo>
                      <a:lnTo>
                        <a:pt x="5" y="6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5" name="Freeform 522"/>
                <p:cNvSpPr>
                  <a:spLocks/>
                </p:cNvSpPr>
                <p:nvPr/>
              </p:nvSpPr>
              <p:spPr bwMode="auto">
                <a:xfrm>
                  <a:off x="2493" y="1971"/>
                  <a:ext cx="116" cy="95"/>
                </a:xfrm>
                <a:custGeom>
                  <a:avLst/>
                  <a:gdLst>
                    <a:gd name="T0" fmla="*/ 156 w 233"/>
                    <a:gd name="T1" fmla="*/ 5 h 190"/>
                    <a:gd name="T2" fmla="*/ 105 w 233"/>
                    <a:gd name="T3" fmla="*/ 16 h 190"/>
                    <a:gd name="T4" fmla="*/ 48 w 233"/>
                    <a:gd name="T5" fmla="*/ 31 h 190"/>
                    <a:gd name="T6" fmla="*/ 6 w 233"/>
                    <a:gd name="T7" fmla="*/ 48 h 190"/>
                    <a:gd name="T8" fmla="*/ 3 w 233"/>
                    <a:gd name="T9" fmla="*/ 61 h 190"/>
                    <a:gd name="T10" fmla="*/ 16 w 233"/>
                    <a:gd name="T11" fmla="*/ 68 h 190"/>
                    <a:gd name="T12" fmla="*/ 41 w 233"/>
                    <a:gd name="T13" fmla="*/ 73 h 190"/>
                    <a:gd name="T14" fmla="*/ 72 w 233"/>
                    <a:gd name="T15" fmla="*/ 76 h 190"/>
                    <a:gd name="T16" fmla="*/ 106 w 233"/>
                    <a:gd name="T17" fmla="*/ 78 h 190"/>
                    <a:gd name="T18" fmla="*/ 141 w 233"/>
                    <a:gd name="T19" fmla="*/ 81 h 190"/>
                    <a:gd name="T20" fmla="*/ 173 w 233"/>
                    <a:gd name="T21" fmla="*/ 82 h 190"/>
                    <a:gd name="T22" fmla="*/ 197 w 233"/>
                    <a:gd name="T23" fmla="*/ 82 h 190"/>
                    <a:gd name="T24" fmla="*/ 201 w 233"/>
                    <a:gd name="T25" fmla="*/ 105 h 190"/>
                    <a:gd name="T26" fmla="*/ 183 w 233"/>
                    <a:gd name="T27" fmla="*/ 157 h 190"/>
                    <a:gd name="T28" fmla="*/ 175 w 233"/>
                    <a:gd name="T29" fmla="*/ 188 h 190"/>
                    <a:gd name="T30" fmla="*/ 183 w 233"/>
                    <a:gd name="T31" fmla="*/ 187 h 190"/>
                    <a:gd name="T32" fmla="*/ 195 w 233"/>
                    <a:gd name="T33" fmla="*/ 164 h 190"/>
                    <a:gd name="T34" fmla="*/ 210 w 233"/>
                    <a:gd name="T35" fmla="*/ 133 h 190"/>
                    <a:gd name="T36" fmla="*/ 225 w 233"/>
                    <a:gd name="T37" fmla="*/ 98 h 190"/>
                    <a:gd name="T38" fmla="*/ 233 w 233"/>
                    <a:gd name="T39" fmla="*/ 73 h 190"/>
                    <a:gd name="T40" fmla="*/ 228 w 233"/>
                    <a:gd name="T41" fmla="*/ 65 h 190"/>
                    <a:gd name="T42" fmla="*/ 211 w 233"/>
                    <a:gd name="T43" fmla="*/ 61 h 190"/>
                    <a:gd name="T44" fmla="*/ 186 w 233"/>
                    <a:gd name="T45" fmla="*/ 60 h 190"/>
                    <a:gd name="T46" fmla="*/ 155 w 233"/>
                    <a:gd name="T47" fmla="*/ 60 h 190"/>
                    <a:gd name="T48" fmla="*/ 119 w 233"/>
                    <a:gd name="T49" fmla="*/ 60 h 190"/>
                    <a:gd name="T50" fmla="*/ 84 w 233"/>
                    <a:gd name="T51" fmla="*/ 61 h 190"/>
                    <a:gd name="T52" fmla="*/ 52 w 233"/>
                    <a:gd name="T53" fmla="*/ 60 h 190"/>
                    <a:gd name="T54" fmla="*/ 26 w 233"/>
                    <a:gd name="T55" fmla="*/ 56 h 190"/>
                    <a:gd name="T56" fmla="*/ 27 w 233"/>
                    <a:gd name="T57" fmla="*/ 52 h 190"/>
                    <a:gd name="T58" fmla="*/ 69 w 233"/>
                    <a:gd name="T59" fmla="*/ 41 h 190"/>
                    <a:gd name="T60" fmla="*/ 124 w 233"/>
                    <a:gd name="T61" fmla="*/ 29 h 190"/>
                    <a:gd name="T62" fmla="*/ 167 w 233"/>
                    <a:gd name="T63" fmla="*/ 17 h 190"/>
                    <a:gd name="T64" fmla="*/ 187 w 233"/>
                    <a:gd name="T65" fmla="*/ 9 h 190"/>
                    <a:gd name="T66" fmla="*/ 182 w 233"/>
                    <a:gd name="T67" fmla="*/ 0 h 19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3"/>
                    <a:gd name="T103" fmla="*/ 0 h 190"/>
                    <a:gd name="T104" fmla="*/ 233 w 233"/>
                    <a:gd name="T105" fmla="*/ 190 h 19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3" h="190">
                      <a:moveTo>
                        <a:pt x="170" y="1"/>
                      </a:moveTo>
                      <a:lnTo>
                        <a:pt x="156" y="5"/>
                      </a:lnTo>
                      <a:lnTo>
                        <a:pt x="133" y="9"/>
                      </a:lnTo>
                      <a:lnTo>
                        <a:pt x="105" y="16"/>
                      </a:lnTo>
                      <a:lnTo>
                        <a:pt x="76" y="23"/>
                      </a:lnTo>
                      <a:lnTo>
                        <a:pt x="48" y="31"/>
                      </a:lnTo>
                      <a:lnTo>
                        <a:pt x="23" y="40"/>
                      </a:lnTo>
                      <a:lnTo>
                        <a:pt x="6" y="48"/>
                      </a:lnTo>
                      <a:lnTo>
                        <a:pt x="0" y="58"/>
                      </a:lnTo>
                      <a:lnTo>
                        <a:pt x="3" y="61"/>
                      </a:lnTo>
                      <a:lnTo>
                        <a:pt x="8" y="65"/>
                      </a:lnTo>
                      <a:lnTo>
                        <a:pt x="16" y="68"/>
                      </a:lnTo>
                      <a:lnTo>
                        <a:pt x="27" y="70"/>
                      </a:lnTo>
                      <a:lnTo>
                        <a:pt x="41" y="73"/>
                      </a:lnTo>
                      <a:lnTo>
                        <a:pt x="56" y="75"/>
                      </a:lnTo>
                      <a:lnTo>
                        <a:pt x="72" y="76"/>
                      </a:lnTo>
                      <a:lnTo>
                        <a:pt x="89" y="77"/>
                      </a:lnTo>
                      <a:lnTo>
                        <a:pt x="106" y="78"/>
                      </a:lnTo>
                      <a:lnTo>
                        <a:pt x="124" y="80"/>
                      </a:lnTo>
                      <a:lnTo>
                        <a:pt x="141" y="81"/>
                      </a:lnTo>
                      <a:lnTo>
                        <a:pt x="157" y="81"/>
                      </a:lnTo>
                      <a:lnTo>
                        <a:pt x="173" y="82"/>
                      </a:lnTo>
                      <a:lnTo>
                        <a:pt x="186" y="82"/>
                      </a:lnTo>
                      <a:lnTo>
                        <a:pt x="197" y="82"/>
                      </a:lnTo>
                      <a:lnTo>
                        <a:pt x="207" y="82"/>
                      </a:lnTo>
                      <a:lnTo>
                        <a:pt x="201" y="105"/>
                      </a:lnTo>
                      <a:lnTo>
                        <a:pt x="192" y="131"/>
                      </a:lnTo>
                      <a:lnTo>
                        <a:pt x="183" y="157"/>
                      </a:lnTo>
                      <a:lnTo>
                        <a:pt x="177" y="177"/>
                      </a:lnTo>
                      <a:lnTo>
                        <a:pt x="175" y="188"/>
                      </a:lnTo>
                      <a:lnTo>
                        <a:pt x="178" y="190"/>
                      </a:lnTo>
                      <a:lnTo>
                        <a:pt x="183" y="187"/>
                      </a:lnTo>
                      <a:lnTo>
                        <a:pt x="189" y="176"/>
                      </a:lnTo>
                      <a:lnTo>
                        <a:pt x="195" y="164"/>
                      </a:lnTo>
                      <a:lnTo>
                        <a:pt x="202" y="149"/>
                      </a:lnTo>
                      <a:lnTo>
                        <a:pt x="210" y="133"/>
                      </a:lnTo>
                      <a:lnTo>
                        <a:pt x="218" y="114"/>
                      </a:lnTo>
                      <a:lnTo>
                        <a:pt x="225" y="98"/>
                      </a:lnTo>
                      <a:lnTo>
                        <a:pt x="230" y="84"/>
                      </a:lnTo>
                      <a:lnTo>
                        <a:pt x="233" y="73"/>
                      </a:lnTo>
                      <a:lnTo>
                        <a:pt x="232" y="67"/>
                      </a:lnTo>
                      <a:lnTo>
                        <a:pt x="228" y="65"/>
                      </a:lnTo>
                      <a:lnTo>
                        <a:pt x="220" y="62"/>
                      </a:lnTo>
                      <a:lnTo>
                        <a:pt x="211" y="61"/>
                      </a:lnTo>
                      <a:lnTo>
                        <a:pt x="200" y="60"/>
                      </a:lnTo>
                      <a:lnTo>
                        <a:pt x="186" y="60"/>
                      </a:lnTo>
                      <a:lnTo>
                        <a:pt x="171" y="60"/>
                      </a:lnTo>
                      <a:lnTo>
                        <a:pt x="155" y="60"/>
                      </a:lnTo>
                      <a:lnTo>
                        <a:pt x="137" y="60"/>
                      </a:lnTo>
                      <a:lnTo>
                        <a:pt x="119" y="60"/>
                      </a:lnTo>
                      <a:lnTo>
                        <a:pt x="102" y="61"/>
                      </a:lnTo>
                      <a:lnTo>
                        <a:pt x="84" y="61"/>
                      </a:lnTo>
                      <a:lnTo>
                        <a:pt x="68" y="61"/>
                      </a:lnTo>
                      <a:lnTo>
                        <a:pt x="52" y="60"/>
                      </a:lnTo>
                      <a:lnTo>
                        <a:pt x="38" y="59"/>
                      </a:lnTo>
                      <a:lnTo>
                        <a:pt x="26" y="56"/>
                      </a:lnTo>
                      <a:lnTo>
                        <a:pt x="15" y="54"/>
                      </a:lnTo>
                      <a:lnTo>
                        <a:pt x="27" y="52"/>
                      </a:lnTo>
                      <a:lnTo>
                        <a:pt x="45" y="47"/>
                      </a:lnTo>
                      <a:lnTo>
                        <a:pt x="69" y="41"/>
                      </a:lnTo>
                      <a:lnTo>
                        <a:pt x="97" y="36"/>
                      </a:lnTo>
                      <a:lnTo>
                        <a:pt x="124" y="29"/>
                      </a:lnTo>
                      <a:lnTo>
                        <a:pt x="148" y="22"/>
                      </a:lnTo>
                      <a:lnTo>
                        <a:pt x="167" y="17"/>
                      </a:lnTo>
                      <a:lnTo>
                        <a:pt x="179" y="14"/>
                      </a:lnTo>
                      <a:lnTo>
                        <a:pt x="187" y="9"/>
                      </a:lnTo>
                      <a:lnTo>
                        <a:pt x="188" y="3"/>
                      </a:lnTo>
                      <a:lnTo>
                        <a:pt x="182" y="0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6" name="Freeform 523"/>
                <p:cNvSpPr>
                  <a:spLocks/>
                </p:cNvSpPr>
                <p:nvPr/>
              </p:nvSpPr>
              <p:spPr bwMode="auto">
                <a:xfrm>
                  <a:off x="2679" y="1814"/>
                  <a:ext cx="56" cy="49"/>
                </a:xfrm>
                <a:custGeom>
                  <a:avLst/>
                  <a:gdLst>
                    <a:gd name="T0" fmla="*/ 67 w 112"/>
                    <a:gd name="T1" fmla="*/ 95 h 97"/>
                    <a:gd name="T2" fmla="*/ 79 w 112"/>
                    <a:gd name="T3" fmla="*/ 93 h 97"/>
                    <a:gd name="T4" fmla="*/ 91 w 112"/>
                    <a:gd name="T5" fmla="*/ 90 h 97"/>
                    <a:gd name="T6" fmla="*/ 102 w 112"/>
                    <a:gd name="T7" fmla="*/ 89 h 97"/>
                    <a:gd name="T8" fmla="*/ 111 w 112"/>
                    <a:gd name="T9" fmla="*/ 86 h 97"/>
                    <a:gd name="T10" fmla="*/ 110 w 112"/>
                    <a:gd name="T11" fmla="*/ 74 h 97"/>
                    <a:gd name="T12" fmla="*/ 99 w 112"/>
                    <a:gd name="T13" fmla="*/ 56 h 97"/>
                    <a:gd name="T14" fmla="*/ 95 w 112"/>
                    <a:gd name="T15" fmla="*/ 22 h 97"/>
                    <a:gd name="T16" fmla="*/ 97 w 112"/>
                    <a:gd name="T17" fmla="*/ 4 h 97"/>
                    <a:gd name="T18" fmla="*/ 88 w 112"/>
                    <a:gd name="T19" fmla="*/ 2 h 97"/>
                    <a:gd name="T20" fmla="*/ 71 w 112"/>
                    <a:gd name="T21" fmla="*/ 11 h 97"/>
                    <a:gd name="T22" fmla="*/ 55 w 112"/>
                    <a:gd name="T23" fmla="*/ 17 h 97"/>
                    <a:gd name="T24" fmla="*/ 36 w 112"/>
                    <a:gd name="T25" fmla="*/ 22 h 97"/>
                    <a:gd name="T26" fmla="*/ 20 w 112"/>
                    <a:gd name="T27" fmla="*/ 25 h 97"/>
                    <a:gd name="T28" fmla="*/ 8 w 112"/>
                    <a:gd name="T29" fmla="*/ 25 h 97"/>
                    <a:gd name="T30" fmla="*/ 0 w 112"/>
                    <a:gd name="T31" fmla="*/ 35 h 97"/>
                    <a:gd name="T32" fmla="*/ 11 w 112"/>
                    <a:gd name="T33" fmla="*/ 54 h 97"/>
                    <a:gd name="T34" fmla="*/ 25 w 112"/>
                    <a:gd name="T35" fmla="*/ 77 h 97"/>
                    <a:gd name="T36" fmla="*/ 30 w 112"/>
                    <a:gd name="T37" fmla="*/ 88 h 97"/>
                    <a:gd name="T38" fmla="*/ 35 w 112"/>
                    <a:gd name="T39" fmla="*/ 86 h 97"/>
                    <a:gd name="T40" fmla="*/ 36 w 112"/>
                    <a:gd name="T41" fmla="*/ 72 h 97"/>
                    <a:gd name="T42" fmla="*/ 28 w 112"/>
                    <a:gd name="T43" fmla="*/ 54 h 97"/>
                    <a:gd name="T44" fmla="*/ 29 w 112"/>
                    <a:gd name="T45" fmla="*/ 42 h 97"/>
                    <a:gd name="T46" fmla="*/ 43 w 112"/>
                    <a:gd name="T47" fmla="*/ 35 h 97"/>
                    <a:gd name="T48" fmla="*/ 57 w 112"/>
                    <a:gd name="T49" fmla="*/ 30 h 97"/>
                    <a:gd name="T50" fmla="*/ 72 w 112"/>
                    <a:gd name="T51" fmla="*/ 24 h 97"/>
                    <a:gd name="T52" fmla="*/ 81 w 112"/>
                    <a:gd name="T53" fmla="*/ 34 h 97"/>
                    <a:gd name="T54" fmla="*/ 84 w 112"/>
                    <a:gd name="T55" fmla="*/ 66 h 97"/>
                    <a:gd name="T56" fmla="*/ 80 w 112"/>
                    <a:gd name="T57" fmla="*/ 75 h 97"/>
                    <a:gd name="T58" fmla="*/ 66 w 112"/>
                    <a:gd name="T59" fmla="*/ 78 h 97"/>
                    <a:gd name="T60" fmla="*/ 56 w 112"/>
                    <a:gd name="T61" fmla="*/ 87 h 97"/>
                    <a:gd name="T62" fmla="*/ 57 w 112"/>
                    <a:gd name="T63" fmla="*/ 97 h 9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12"/>
                    <a:gd name="T97" fmla="*/ 0 h 97"/>
                    <a:gd name="T98" fmla="*/ 112 w 112"/>
                    <a:gd name="T99" fmla="*/ 97 h 9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12" h="97">
                      <a:moveTo>
                        <a:pt x="63" y="97"/>
                      </a:moveTo>
                      <a:lnTo>
                        <a:pt x="67" y="95"/>
                      </a:lnTo>
                      <a:lnTo>
                        <a:pt x="73" y="94"/>
                      </a:lnTo>
                      <a:lnTo>
                        <a:pt x="79" y="93"/>
                      </a:lnTo>
                      <a:lnTo>
                        <a:pt x="84" y="92"/>
                      </a:lnTo>
                      <a:lnTo>
                        <a:pt x="91" y="90"/>
                      </a:lnTo>
                      <a:lnTo>
                        <a:pt x="97" y="89"/>
                      </a:lnTo>
                      <a:lnTo>
                        <a:pt x="102" y="89"/>
                      </a:lnTo>
                      <a:lnTo>
                        <a:pt x="106" y="88"/>
                      </a:lnTo>
                      <a:lnTo>
                        <a:pt x="111" y="86"/>
                      </a:lnTo>
                      <a:lnTo>
                        <a:pt x="112" y="81"/>
                      </a:lnTo>
                      <a:lnTo>
                        <a:pt x="110" y="74"/>
                      </a:lnTo>
                      <a:lnTo>
                        <a:pt x="105" y="67"/>
                      </a:lnTo>
                      <a:lnTo>
                        <a:pt x="99" y="56"/>
                      </a:lnTo>
                      <a:lnTo>
                        <a:pt x="96" y="40"/>
                      </a:lnTo>
                      <a:lnTo>
                        <a:pt x="95" y="22"/>
                      </a:lnTo>
                      <a:lnTo>
                        <a:pt x="96" y="11"/>
                      </a:lnTo>
                      <a:lnTo>
                        <a:pt x="97" y="4"/>
                      </a:lnTo>
                      <a:lnTo>
                        <a:pt x="95" y="0"/>
                      </a:lnTo>
                      <a:lnTo>
                        <a:pt x="88" y="2"/>
                      </a:lnTo>
                      <a:lnTo>
                        <a:pt x="75" y="9"/>
                      </a:lnTo>
                      <a:lnTo>
                        <a:pt x="71" y="11"/>
                      </a:lnTo>
                      <a:lnTo>
                        <a:pt x="63" y="14"/>
                      </a:lnTo>
                      <a:lnTo>
                        <a:pt x="55" y="17"/>
                      </a:lnTo>
                      <a:lnTo>
                        <a:pt x="45" y="20"/>
                      </a:lnTo>
                      <a:lnTo>
                        <a:pt x="36" y="22"/>
                      </a:lnTo>
                      <a:lnTo>
                        <a:pt x="27" y="25"/>
                      </a:lnTo>
                      <a:lnTo>
                        <a:pt x="20" y="25"/>
                      </a:lnTo>
                      <a:lnTo>
                        <a:pt x="15" y="25"/>
                      </a:lnTo>
                      <a:lnTo>
                        <a:pt x="8" y="25"/>
                      </a:lnTo>
                      <a:lnTo>
                        <a:pt x="3" y="28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11" y="54"/>
                      </a:lnTo>
                      <a:lnTo>
                        <a:pt x="19" y="65"/>
                      </a:lnTo>
                      <a:lnTo>
                        <a:pt x="25" y="77"/>
                      </a:lnTo>
                      <a:lnTo>
                        <a:pt x="28" y="85"/>
                      </a:lnTo>
                      <a:lnTo>
                        <a:pt x="30" y="88"/>
                      </a:lnTo>
                      <a:lnTo>
                        <a:pt x="33" y="88"/>
                      </a:lnTo>
                      <a:lnTo>
                        <a:pt x="35" y="86"/>
                      </a:lnTo>
                      <a:lnTo>
                        <a:pt x="37" y="80"/>
                      </a:lnTo>
                      <a:lnTo>
                        <a:pt x="36" y="72"/>
                      </a:lnTo>
                      <a:lnTo>
                        <a:pt x="34" y="63"/>
                      </a:lnTo>
                      <a:lnTo>
                        <a:pt x="28" y="54"/>
                      </a:lnTo>
                      <a:lnTo>
                        <a:pt x="22" y="45"/>
                      </a:lnTo>
                      <a:lnTo>
                        <a:pt x="29" y="42"/>
                      </a:lnTo>
                      <a:lnTo>
                        <a:pt x="36" y="39"/>
                      </a:lnTo>
                      <a:lnTo>
                        <a:pt x="43" y="35"/>
                      </a:lnTo>
                      <a:lnTo>
                        <a:pt x="50" y="33"/>
                      </a:lnTo>
                      <a:lnTo>
                        <a:pt x="57" y="30"/>
                      </a:lnTo>
                      <a:lnTo>
                        <a:pt x="64" y="27"/>
                      </a:lnTo>
                      <a:lnTo>
                        <a:pt x="72" y="24"/>
                      </a:lnTo>
                      <a:lnTo>
                        <a:pt x="81" y="20"/>
                      </a:lnTo>
                      <a:lnTo>
                        <a:pt x="81" y="34"/>
                      </a:lnTo>
                      <a:lnTo>
                        <a:pt x="81" y="50"/>
                      </a:lnTo>
                      <a:lnTo>
                        <a:pt x="84" y="66"/>
                      </a:lnTo>
                      <a:lnTo>
                        <a:pt x="90" y="77"/>
                      </a:lnTo>
                      <a:lnTo>
                        <a:pt x="80" y="75"/>
                      </a:lnTo>
                      <a:lnTo>
                        <a:pt x="73" y="75"/>
                      </a:lnTo>
                      <a:lnTo>
                        <a:pt x="66" y="78"/>
                      </a:lnTo>
                      <a:lnTo>
                        <a:pt x="59" y="81"/>
                      </a:lnTo>
                      <a:lnTo>
                        <a:pt x="56" y="87"/>
                      </a:lnTo>
                      <a:lnTo>
                        <a:pt x="55" y="93"/>
                      </a:lnTo>
                      <a:lnTo>
                        <a:pt x="57" y="97"/>
                      </a:lnTo>
                      <a:lnTo>
                        <a:pt x="63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7" name="Freeform 524"/>
                <p:cNvSpPr>
                  <a:spLocks/>
                </p:cNvSpPr>
                <p:nvPr/>
              </p:nvSpPr>
              <p:spPr bwMode="auto">
                <a:xfrm>
                  <a:off x="2524" y="1915"/>
                  <a:ext cx="38" cy="61"/>
                </a:xfrm>
                <a:custGeom>
                  <a:avLst/>
                  <a:gdLst>
                    <a:gd name="T0" fmla="*/ 63 w 76"/>
                    <a:gd name="T1" fmla="*/ 14 h 122"/>
                    <a:gd name="T2" fmla="*/ 63 w 76"/>
                    <a:gd name="T3" fmla="*/ 22 h 122"/>
                    <a:gd name="T4" fmla="*/ 62 w 76"/>
                    <a:gd name="T5" fmla="*/ 32 h 122"/>
                    <a:gd name="T6" fmla="*/ 58 w 76"/>
                    <a:gd name="T7" fmla="*/ 46 h 122"/>
                    <a:gd name="T8" fmla="*/ 54 w 76"/>
                    <a:gd name="T9" fmla="*/ 60 h 122"/>
                    <a:gd name="T10" fmla="*/ 47 w 76"/>
                    <a:gd name="T11" fmla="*/ 74 h 122"/>
                    <a:gd name="T12" fmla="*/ 39 w 76"/>
                    <a:gd name="T13" fmla="*/ 88 h 122"/>
                    <a:gd name="T14" fmla="*/ 28 w 76"/>
                    <a:gd name="T15" fmla="*/ 99 h 122"/>
                    <a:gd name="T16" fmla="*/ 17 w 76"/>
                    <a:gd name="T17" fmla="*/ 107 h 122"/>
                    <a:gd name="T18" fmla="*/ 7 w 76"/>
                    <a:gd name="T19" fmla="*/ 113 h 122"/>
                    <a:gd name="T20" fmla="*/ 2 w 76"/>
                    <a:gd name="T21" fmla="*/ 118 h 122"/>
                    <a:gd name="T22" fmla="*/ 0 w 76"/>
                    <a:gd name="T23" fmla="*/ 120 h 122"/>
                    <a:gd name="T24" fmla="*/ 1 w 76"/>
                    <a:gd name="T25" fmla="*/ 121 h 122"/>
                    <a:gd name="T26" fmla="*/ 4 w 76"/>
                    <a:gd name="T27" fmla="*/ 122 h 122"/>
                    <a:gd name="T28" fmla="*/ 9 w 76"/>
                    <a:gd name="T29" fmla="*/ 122 h 122"/>
                    <a:gd name="T30" fmla="*/ 15 w 76"/>
                    <a:gd name="T31" fmla="*/ 121 h 122"/>
                    <a:gd name="T32" fmla="*/ 19 w 76"/>
                    <a:gd name="T33" fmla="*/ 119 h 122"/>
                    <a:gd name="T34" fmla="*/ 34 w 76"/>
                    <a:gd name="T35" fmla="*/ 110 h 122"/>
                    <a:gd name="T36" fmla="*/ 47 w 76"/>
                    <a:gd name="T37" fmla="*/ 98 h 122"/>
                    <a:gd name="T38" fmla="*/ 57 w 76"/>
                    <a:gd name="T39" fmla="*/ 84 h 122"/>
                    <a:gd name="T40" fmla="*/ 65 w 76"/>
                    <a:gd name="T41" fmla="*/ 70 h 122"/>
                    <a:gd name="T42" fmla="*/ 72 w 76"/>
                    <a:gd name="T43" fmla="*/ 55 h 122"/>
                    <a:gd name="T44" fmla="*/ 76 w 76"/>
                    <a:gd name="T45" fmla="*/ 42 h 122"/>
                    <a:gd name="T46" fmla="*/ 76 w 76"/>
                    <a:gd name="T47" fmla="*/ 29 h 122"/>
                    <a:gd name="T48" fmla="*/ 73 w 76"/>
                    <a:gd name="T49" fmla="*/ 17 h 122"/>
                    <a:gd name="T50" fmla="*/ 68 w 76"/>
                    <a:gd name="T51" fmla="*/ 3 h 122"/>
                    <a:gd name="T52" fmla="*/ 63 w 76"/>
                    <a:gd name="T53" fmla="*/ 0 h 122"/>
                    <a:gd name="T54" fmla="*/ 62 w 76"/>
                    <a:gd name="T55" fmla="*/ 5 h 122"/>
                    <a:gd name="T56" fmla="*/ 63 w 76"/>
                    <a:gd name="T57" fmla="*/ 14 h 12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6"/>
                    <a:gd name="T88" fmla="*/ 0 h 122"/>
                    <a:gd name="T89" fmla="*/ 76 w 76"/>
                    <a:gd name="T90" fmla="*/ 122 h 12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6" h="122">
                      <a:moveTo>
                        <a:pt x="63" y="14"/>
                      </a:moveTo>
                      <a:lnTo>
                        <a:pt x="63" y="22"/>
                      </a:lnTo>
                      <a:lnTo>
                        <a:pt x="62" y="32"/>
                      </a:lnTo>
                      <a:lnTo>
                        <a:pt x="58" y="46"/>
                      </a:lnTo>
                      <a:lnTo>
                        <a:pt x="54" y="60"/>
                      </a:lnTo>
                      <a:lnTo>
                        <a:pt x="47" y="74"/>
                      </a:lnTo>
                      <a:lnTo>
                        <a:pt x="39" y="88"/>
                      </a:lnTo>
                      <a:lnTo>
                        <a:pt x="28" y="99"/>
                      </a:lnTo>
                      <a:lnTo>
                        <a:pt x="17" y="107"/>
                      </a:lnTo>
                      <a:lnTo>
                        <a:pt x="7" y="113"/>
                      </a:lnTo>
                      <a:lnTo>
                        <a:pt x="2" y="118"/>
                      </a:lnTo>
                      <a:lnTo>
                        <a:pt x="0" y="120"/>
                      </a:lnTo>
                      <a:lnTo>
                        <a:pt x="1" y="121"/>
                      </a:lnTo>
                      <a:lnTo>
                        <a:pt x="4" y="122"/>
                      </a:lnTo>
                      <a:lnTo>
                        <a:pt x="9" y="122"/>
                      </a:lnTo>
                      <a:lnTo>
                        <a:pt x="15" y="121"/>
                      </a:lnTo>
                      <a:lnTo>
                        <a:pt x="19" y="119"/>
                      </a:lnTo>
                      <a:lnTo>
                        <a:pt x="34" y="110"/>
                      </a:lnTo>
                      <a:lnTo>
                        <a:pt x="47" y="98"/>
                      </a:lnTo>
                      <a:lnTo>
                        <a:pt x="57" y="84"/>
                      </a:lnTo>
                      <a:lnTo>
                        <a:pt x="65" y="70"/>
                      </a:lnTo>
                      <a:lnTo>
                        <a:pt x="72" y="55"/>
                      </a:lnTo>
                      <a:lnTo>
                        <a:pt x="76" y="42"/>
                      </a:lnTo>
                      <a:lnTo>
                        <a:pt x="76" y="29"/>
                      </a:lnTo>
                      <a:lnTo>
                        <a:pt x="73" y="17"/>
                      </a:lnTo>
                      <a:lnTo>
                        <a:pt x="68" y="3"/>
                      </a:lnTo>
                      <a:lnTo>
                        <a:pt x="63" y="0"/>
                      </a:lnTo>
                      <a:lnTo>
                        <a:pt x="62" y="5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8" name="Freeform 525"/>
                <p:cNvSpPr>
                  <a:spLocks/>
                </p:cNvSpPr>
                <p:nvPr/>
              </p:nvSpPr>
              <p:spPr bwMode="auto">
                <a:xfrm>
                  <a:off x="2568" y="2012"/>
                  <a:ext cx="69" cy="105"/>
                </a:xfrm>
                <a:custGeom>
                  <a:avLst/>
                  <a:gdLst>
                    <a:gd name="T0" fmla="*/ 14 w 138"/>
                    <a:gd name="T1" fmla="*/ 136 h 211"/>
                    <a:gd name="T2" fmla="*/ 9 w 138"/>
                    <a:gd name="T3" fmla="*/ 152 h 211"/>
                    <a:gd name="T4" fmla="*/ 3 w 138"/>
                    <a:gd name="T5" fmla="*/ 176 h 211"/>
                    <a:gd name="T6" fmla="*/ 0 w 138"/>
                    <a:gd name="T7" fmla="*/ 198 h 211"/>
                    <a:gd name="T8" fmla="*/ 5 w 138"/>
                    <a:gd name="T9" fmla="*/ 211 h 211"/>
                    <a:gd name="T10" fmla="*/ 16 w 138"/>
                    <a:gd name="T11" fmla="*/ 207 h 211"/>
                    <a:gd name="T12" fmla="*/ 32 w 138"/>
                    <a:gd name="T13" fmla="*/ 192 h 211"/>
                    <a:gd name="T14" fmla="*/ 51 w 138"/>
                    <a:gd name="T15" fmla="*/ 168 h 211"/>
                    <a:gd name="T16" fmla="*/ 71 w 138"/>
                    <a:gd name="T17" fmla="*/ 139 h 211"/>
                    <a:gd name="T18" fmla="*/ 89 w 138"/>
                    <a:gd name="T19" fmla="*/ 107 h 211"/>
                    <a:gd name="T20" fmla="*/ 107 w 138"/>
                    <a:gd name="T21" fmla="*/ 76 h 211"/>
                    <a:gd name="T22" fmla="*/ 121 w 138"/>
                    <a:gd name="T23" fmla="*/ 49 h 211"/>
                    <a:gd name="T24" fmla="*/ 130 w 138"/>
                    <a:gd name="T25" fmla="*/ 30 h 211"/>
                    <a:gd name="T26" fmla="*/ 138 w 138"/>
                    <a:gd name="T27" fmla="*/ 8 h 211"/>
                    <a:gd name="T28" fmla="*/ 137 w 138"/>
                    <a:gd name="T29" fmla="*/ 0 h 211"/>
                    <a:gd name="T30" fmla="*/ 132 w 138"/>
                    <a:gd name="T31" fmla="*/ 3 h 211"/>
                    <a:gd name="T32" fmla="*/ 120 w 138"/>
                    <a:gd name="T33" fmla="*/ 19 h 211"/>
                    <a:gd name="T34" fmla="*/ 111 w 138"/>
                    <a:gd name="T35" fmla="*/ 34 h 211"/>
                    <a:gd name="T36" fmla="*/ 98 w 138"/>
                    <a:gd name="T37" fmla="*/ 56 h 211"/>
                    <a:gd name="T38" fmla="*/ 83 w 138"/>
                    <a:gd name="T39" fmla="*/ 80 h 211"/>
                    <a:gd name="T40" fmla="*/ 66 w 138"/>
                    <a:gd name="T41" fmla="*/ 108 h 211"/>
                    <a:gd name="T42" fmla="*/ 50 w 138"/>
                    <a:gd name="T43" fmla="*/ 135 h 211"/>
                    <a:gd name="T44" fmla="*/ 34 w 138"/>
                    <a:gd name="T45" fmla="*/ 158 h 211"/>
                    <a:gd name="T46" fmla="*/ 21 w 138"/>
                    <a:gd name="T47" fmla="*/ 176 h 211"/>
                    <a:gd name="T48" fmla="*/ 12 w 138"/>
                    <a:gd name="T49" fmla="*/ 188 h 211"/>
                    <a:gd name="T50" fmla="*/ 13 w 138"/>
                    <a:gd name="T51" fmla="*/ 177 h 211"/>
                    <a:gd name="T52" fmla="*/ 16 w 138"/>
                    <a:gd name="T53" fmla="*/ 163 h 211"/>
                    <a:gd name="T54" fmla="*/ 21 w 138"/>
                    <a:gd name="T55" fmla="*/ 148 h 211"/>
                    <a:gd name="T56" fmla="*/ 26 w 138"/>
                    <a:gd name="T57" fmla="*/ 130 h 211"/>
                    <a:gd name="T58" fmla="*/ 26 w 138"/>
                    <a:gd name="T59" fmla="*/ 124 h 211"/>
                    <a:gd name="T60" fmla="*/ 22 w 138"/>
                    <a:gd name="T61" fmla="*/ 124 h 211"/>
                    <a:gd name="T62" fmla="*/ 19 w 138"/>
                    <a:gd name="T63" fmla="*/ 128 h 211"/>
                    <a:gd name="T64" fmla="*/ 14 w 138"/>
                    <a:gd name="T65" fmla="*/ 136 h 2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8"/>
                    <a:gd name="T100" fmla="*/ 0 h 211"/>
                    <a:gd name="T101" fmla="*/ 138 w 138"/>
                    <a:gd name="T102" fmla="*/ 211 h 2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8" h="211">
                      <a:moveTo>
                        <a:pt x="14" y="136"/>
                      </a:moveTo>
                      <a:lnTo>
                        <a:pt x="9" y="152"/>
                      </a:lnTo>
                      <a:lnTo>
                        <a:pt x="3" y="176"/>
                      </a:lnTo>
                      <a:lnTo>
                        <a:pt x="0" y="198"/>
                      </a:lnTo>
                      <a:lnTo>
                        <a:pt x="5" y="211"/>
                      </a:lnTo>
                      <a:lnTo>
                        <a:pt x="16" y="207"/>
                      </a:lnTo>
                      <a:lnTo>
                        <a:pt x="32" y="192"/>
                      </a:lnTo>
                      <a:lnTo>
                        <a:pt x="51" y="168"/>
                      </a:lnTo>
                      <a:lnTo>
                        <a:pt x="71" y="139"/>
                      </a:lnTo>
                      <a:lnTo>
                        <a:pt x="89" y="107"/>
                      </a:lnTo>
                      <a:lnTo>
                        <a:pt x="107" y="76"/>
                      </a:lnTo>
                      <a:lnTo>
                        <a:pt x="121" y="49"/>
                      </a:lnTo>
                      <a:lnTo>
                        <a:pt x="130" y="30"/>
                      </a:lnTo>
                      <a:lnTo>
                        <a:pt x="138" y="8"/>
                      </a:lnTo>
                      <a:lnTo>
                        <a:pt x="137" y="0"/>
                      </a:lnTo>
                      <a:lnTo>
                        <a:pt x="132" y="3"/>
                      </a:lnTo>
                      <a:lnTo>
                        <a:pt x="120" y="19"/>
                      </a:lnTo>
                      <a:lnTo>
                        <a:pt x="111" y="34"/>
                      </a:lnTo>
                      <a:lnTo>
                        <a:pt x="98" y="56"/>
                      </a:lnTo>
                      <a:lnTo>
                        <a:pt x="83" y="80"/>
                      </a:lnTo>
                      <a:lnTo>
                        <a:pt x="66" y="108"/>
                      </a:lnTo>
                      <a:lnTo>
                        <a:pt x="50" y="135"/>
                      </a:lnTo>
                      <a:lnTo>
                        <a:pt x="34" y="158"/>
                      </a:lnTo>
                      <a:lnTo>
                        <a:pt x="21" y="176"/>
                      </a:lnTo>
                      <a:lnTo>
                        <a:pt x="12" y="188"/>
                      </a:lnTo>
                      <a:lnTo>
                        <a:pt x="13" y="177"/>
                      </a:lnTo>
                      <a:lnTo>
                        <a:pt x="16" y="163"/>
                      </a:lnTo>
                      <a:lnTo>
                        <a:pt x="21" y="148"/>
                      </a:lnTo>
                      <a:lnTo>
                        <a:pt x="26" y="130"/>
                      </a:lnTo>
                      <a:lnTo>
                        <a:pt x="26" y="124"/>
                      </a:lnTo>
                      <a:lnTo>
                        <a:pt x="22" y="124"/>
                      </a:lnTo>
                      <a:lnTo>
                        <a:pt x="19" y="128"/>
                      </a:lnTo>
                      <a:lnTo>
                        <a:pt x="14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69" name="Freeform 526"/>
                <p:cNvSpPr>
                  <a:spLocks/>
                </p:cNvSpPr>
                <p:nvPr/>
              </p:nvSpPr>
              <p:spPr bwMode="auto">
                <a:xfrm>
                  <a:off x="2528" y="2014"/>
                  <a:ext cx="39" cy="64"/>
                </a:xfrm>
                <a:custGeom>
                  <a:avLst/>
                  <a:gdLst>
                    <a:gd name="T0" fmla="*/ 9 w 77"/>
                    <a:gd name="T1" fmla="*/ 12 h 127"/>
                    <a:gd name="T2" fmla="*/ 20 w 77"/>
                    <a:gd name="T3" fmla="*/ 19 h 127"/>
                    <a:gd name="T4" fmla="*/ 31 w 77"/>
                    <a:gd name="T5" fmla="*/ 26 h 127"/>
                    <a:gd name="T6" fmla="*/ 41 w 77"/>
                    <a:gd name="T7" fmla="*/ 35 h 127"/>
                    <a:gd name="T8" fmla="*/ 50 w 77"/>
                    <a:gd name="T9" fmla="*/ 45 h 127"/>
                    <a:gd name="T10" fmla="*/ 57 w 77"/>
                    <a:gd name="T11" fmla="*/ 58 h 127"/>
                    <a:gd name="T12" fmla="*/ 63 w 77"/>
                    <a:gd name="T13" fmla="*/ 72 h 127"/>
                    <a:gd name="T14" fmla="*/ 65 w 77"/>
                    <a:gd name="T15" fmla="*/ 88 h 127"/>
                    <a:gd name="T16" fmla="*/ 65 w 77"/>
                    <a:gd name="T17" fmla="*/ 106 h 127"/>
                    <a:gd name="T18" fmla="*/ 65 w 77"/>
                    <a:gd name="T19" fmla="*/ 121 h 127"/>
                    <a:gd name="T20" fmla="*/ 69 w 77"/>
                    <a:gd name="T21" fmla="*/ 127 h 127"/>
                    <a:gd name="T22" fmla="*/ 72 w 77"/>
                    <a:gd name="T23" fmla="*/ 124 h 127"/>
                    <a:gd name="T24" fmla="*/ 76 w 77"/>
                    <a:gd name="T25" fmla="*/ 109 h 127"/>
                    <a:gd name="T26" fmla="*/ 77 w 77"/>
                    <a:gd name="T27" fmla="*/ 96 h 127"/>
                    <a:gd name="T28" fmla="*/ 77 w 77"/>
                    <a:gd name="T29" fmla="*/ 82 h 127"/>
                    <a:gd name="T30" fmla="*/ 75 w 77"/>
                    <a:gd name="T31" fmla="*/ 68 h 127"/>
                    <a:gd name="T32" fmla="*/ 71 w 77"/>
                    <a:gd name="T33" fmla="*/ 55 h 127"/>
                    <a:gd name="T34" fmla="*/ 64 w 77"/>
                    <a:gd name="T35" fmla="*/ 41 h 127"/>
                    <a:gd name="T36" fmla="*/ 55 w 77"/>
                    <a:gd name="T37" fmla="*/ 28 h 127"/>
                    <a:gd name="T38" fmla="*/ 41 w 77"/>
                    <a:gd name="T39" fmla="*/ 15 h 127"/>
                    <a:gd name="T40" fmla="*/ 25 w 77"/>
                    <a:gd name="T41" fmla="*/ 4 h 127"/>
                    <a:gd name="T42" fmla="*/ 19 w 77"/>
                    <a:gd name="T43" fmla="*/ 2 h 127"/>
                    <a:gd name="T44" fmla="*/ 14 w 77"/>
                    <a:gd name="T45" fmla="*/ 0 h 127"/>
                    <a:gd name="T46" fmla="*/ 8 w 77"/>
                    <a:gd name="T47" fmla="*/ 0 h 127"/>
                    <a:gd name="T48" fmla="*/ 3 w 77"/>
                    <a:gd name="T49" fmla="*/ 0 h 127"/>
                    <a:gd name="T50" fmla="*/ 1 w 77"/>
                    <a:gd name="T51" fmla="*/ 3 h 127"/>
                    <a:gd name="T52" fmla="*/ 0 w 77"/>
                    <a:gd name="T53" fmla="*/ 5 h 127"/>
                    <a:gd name="T54" fmla="*/ 3 w 77"/>
                    <a:gd name="T55" fmla="*/ 8 h 127"/>
                    <a:gd name="T56" fmla="*/ 9 w 77"/>
                    <a:gd name="T57" fmla="*/ 12 h 12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7"/>
                    <a:gd name="T88" fmla="*/ 0 h 127"/>
                    <a:gd name="T89" fmla="*/ 77 w 77"/>
                    <a:gd name="T90" fmla="*/ 127 h 12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7" h="127">
                      <a:moveTo>
                        <a:pt x="9" y="12"/>
                      </a:moveTo>
                      <a:lnTo>
                        <a:pt x="20" y="19"/>
                      </a:lnTo>
                      <a:lnTo>
                        <a:pt x="31" y="26"/>
                      </a:lnTo>
                      <a:lnTo>
                        <a:pt x="41" y="35"/>
                      </a:lnTo>
                      <a:lnTo>
                        <a:pt x="50" y="45"/>
                      </a:lnTo>
                      <a:lnTo>
                        <a:pt x="57" y="58"/>
                      </a:lnTo>
                      <a:lnTo>
                        <a:pt x="63" y="72"/>
                      </a:lnTo>
                      <a:lnTo>
                        <a:pt x="65" y="88"/>
                      </a:lnTo>
                      <a:lnTo>
                        <a:pt x="65" y="106"/>
                      </a:lnTo>
                      <a:lnTo>
                        <a:pt x="65" y="121"/>
                      </a:lnTo>
                      <a:lnTo>
                        <a:pt x="69" y="127"/>
                      </a:lnTo>
                      <a:lnTo>
                        <a:pt x="72" y="124"/>
                      </a:lnTo>
                      <a:lnTo>
                        <a:pt x="76" y="109"/>
                      </a:lnTo>
                      <a:lnTo>
                        <a:pt x="77" y="96"/>
                      </a:lnTo>
                      <a:lnTo>
                        <a:pt x="77" y="82"/>
                      </a:lnTo>
                      <a:lnTo>
                        <a:pt x="75" y="68"/>
                      </a:lnTo>
                      <a:lnTo>
                        <a:pt x="71" y="55"/>
                      </a:lnTo>
                      <a:lnTo>
                        <a:pt x="64" y="41"/>
                      </a:lnTo>
                      <a:lnTo>
                        <a:pt x="55" y="28"/>
                      </a:lnTo>
                      <a:lnTo>
                        <a:pt x="41" y="15"/>
                      </a:lnTo>
                      <a:lnTo>
                        <a:pt x="25" y="4"/>
                      </a:lnTo>
                      <a:lnTo>
                        <a:pt x="19" y="2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3" y="8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0" name="Freeform 527"/>
                <p:cNvSpPr>
                  <a:spLocks/>
                </p:cNvSpPr>
                <p:nvPr/>
              </p:nvSpPr>
              <p:spPr bwMode="auto">
                <a:xfrm>
                  <a:off x="2640" y="2023"/>
                  <a:ext cx="59" cy="84"/>
                </a:xfrm>
                <a:custGeom>
                  <a:avLst/>
                  <a:gdLst>
                    <a:gd name="T0" fmla="*/ 16 w 118"/>
                    <a:gd name="T1" fmla="*/ 6 h 167"/>
                    <a:gd name="T2" fmla="*/ 23 w 118"/>
                    <a:gd name="T3" fmla="*/ 14 h 167"/>
                    <a:gd name="T4" fmla="*/ 34 w 118"/>
                    <a:gd name="T5" fmla="*/ 29 h 167"/>
                    <a:gd name="T6" fmla="*/ 46 w 118"/>
                    <a:gd name="T7" fmla="*/ 48 h 167"/>
                    <a:gd name="T8" fmla="*/ 61 w 118"/>
                    <a:gd name="T9" fmla="*/ 70 h 167"/>
                    <a:gd name="T10" fmla="*/ 76 w 118"/>
                    <a:gd name="T11" fmla="*/ 93 h 167"/>
                    <a:gd name="T12" fmla="*/ 90 w 118"/>
                    <a:gd name="T13" fmla="*/ 114 h 167"/>
                    <a:gd name="T14" fmla="*/ 102 w 118"/>
                    <a:gd name="T15" fmla="*/ 131 h 167"/>
                    <a:gd name="T16" fmla="*/ 109 w 118"/>
                    <a:gd name="T17" fmla="*/ 143 h 167"/>
                    <a:gd name="T18" fmla="*/ 115 w 118"/>
                    <a:gd name="T19" fmla="*/ 157 h 167"/>
                    <a:gd name="T20" fmla="*/ 118 w 118"/>
                    <a:gd name="T21" fmla="*/ 167 h 167"/>
                    <a:gd name="T22" fmla="*/ 114 w 118"/>
                    <a:gd name="T23" fmla="*/ 167 h 167"/>
                    <a:gd name="T24" fmla="*/ 102 w 118"/>
                    <a:gd name="T25" fmla="*/ 152 h 167"/>
                    <a:gd name="T26" fmla="*/ 92 w 118"/>
                    <a:gd name="T27" fmla="*/ 139 h 167"/>
                    <a:gd name="T28" fmla="*/ 81 w 118"/>
                    <a:gd name="T29" fmla="*/ 123 h 167"/>
                    <a:gd name="T30" fmla="*/ 66 w 118"/>
                    <a:gd name="T31" fmla="*/ 105 h 167"/>
                    <a:gd name="T32" fmla="*/ 51 w 118"/>
                    <a:gd name="T33" fmla="*/ 85 h 167"/>
                    <a:gd name="T34" fmla="*/ 36 w 118"/>
                    <a:gd name="T35" fmla="*/ 64 h 167"/>
                    <a:gd name="T36" fmla="*/ 22 w 118"/>
                    <a:gd name="T37" fmla="*/ 46 h 167"/>
                    <a:gd name="T38" fmla="*/ 11 w 118"/>
                    <a:gd name="T39" fmla="*/ 30 h 167"/>
                    <a:gd name="T40" fmla="*/ 4 w 118"/>
                    <a:gd name="T41" fmla="*/ 18 h 167"/>
                    <a:gd name="T42" fmla="*/ 0 w 118"/>
                    <a:gd name="T43" fmla="*/ 7 h 167"/>
                    <a:gd name="T44" fmla="*/ 1 w 118"/>
                    <a:gd name="T45" fmla="*/ 0 h 167"/>
                    <a:gd name="T46" fmla="*/ 7 w 118"/>
                    <a:gd name="T47" fmla="*/ 0 h 167"/>
                    <a:gd name="T48" fmla="*/ 16 w 118"/>
                    <a:gd name="T49" fmla="*/ 6 h 16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18"/>
                    <a:gd name="T76" fmla="*/ 0 h 167"/>
                    <a:gd name="T77" fmla="*/ 118 w 118"/>
                    <a:gd name="T78" fmla="*/ 167 h 16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18" h="167">
                      <a:moveTo>
                        <a:pt x="16" y="6"/>
                      </a:moveTo>
                      <a:lnTo>
                        <a:pt x="23" y="14"/>
                      </a:lnTo>
                      <a:lnTo>
                        <a:pt x="34" y="29"/>
                      </a:lnTo>
                      <a:lnTo>
                        <a:pt x="46" y="48"/>
                      </a:lnTo>
                      <a:lnTo>
                        <a:pt x="61" y="70"/>
                      </a:lnTo>
                      <a:lnTo>
                        <a:pt x="76" y="93"/>
                      </a:lnTo>
                      <a:lnTo>
                        <a:pt x="90" y="114"/>
                      </a:lnTo>
                      <a:lnTo>
                        <a:pt x="102" y="131"/>
                      </a:lnTo>
                      <a:lnTo>
                        <a:pt x="109" y="143"/>
                      </a:lnTo>
                      <a:lnTo>
                        <a:pt x="115" y="157"/>
                      </a:lnTo>
                      <a:lnTo>
                        <a:pt x="118" y="167"/>
                      </a:lnTo>
                      <a:lnTo>
                        <a:pt x="114" y="167"/>
                      </a:lnTo>
                      <a:lnTo>
                        <a:pt x="102" y="152"/>
                      </a:lnTo>
                      <a:lnTo>
                        <a:pt x="92" y="139"/>
                      </a:lnTo>
                      <a:lnTo>
                        <a:pt x="81" y="123"/>
                      </a:lnTo>
                      <a:lnTo>
                        <a:pt x="66" y="105"/>
                      </a:lnTo>
                      <a:lnTo>
                        <a:pt x="51" y="85"/>
                      </a:lnTo>
                      <a:lnTo>
                        <a:pt x="36" y="64"/>
                      </a:lnTo>
                      <a:lnTo>
                        <a:pt x="22" y="46"/>
                      </a:lnTo>
                      <a:lnTo>
                        <a:pt x="11" y="30"/>
                      </a:lnTo>
                      <a:lnTo>
                        <a:pt x="4" y="1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7" y="0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1" name="Freeform 528"/>
                <p:cNvSpPr>
                  <a:spLocks/>
                </p:cNvSpPr>
                <p:nvPr/>
              </p:nvSpPr>
              <p:spPr bwMode="auto">
                <a:xfrm>
                  <a:off x="2702" y="2106"/>
                  <a:ext cx="46" cy="57"/>
                </a:xfrm>
                <a:custGeom>
                  <a:avLst/>
                  <a:gdLst>
                    <a:gd name="T0" fmla="*/ 5 w 93"/>
                    <a:gd name="T1" fmla="*/ 32 h 113"/>
                    <a:gd name="T2" fmla="*/ 3 w 93"/>
                    <a:gd name="T3" fmla="*/ 64 h 113"/>
                    <a:gd name="T4" fmla="*/ 2 w 93"/>
                    <a:gd name="T5" fmla="*/ 85 h 113"/>
                    <a:gd name="T6" fmla="*/ 13 w 93"/>
                    <a:gd name="T7" fmla="*/ 92 h 113"/>
                    <a:gd name="T8" fmla="*/ 24 w 93"/>
                    <a:gd name="T9" fmla="*/ 92 h 113"/>
                    <a:gd name="T10" fmla="*/ 36 w 93"/>
                    <a:gd name="T11" fmla="*/ 94 h 113"/>
                    <a:gd name="T12" fmla="*/ 50 w 93"/>
                    <a:gd name="T13" fmla="*/ 99 h 113"/>
                    <a:gd name="T14" fmla="*/ 62 w 93"/>
                    <a:gd name="T15" fmla="*/ 105 h 113"/>
                    <a:gd name="T16" fmla="*/ 73 w 93"/>
                    <a:gd name="T17" fmla="*/ 113 h 113"/>
                    <a:gd name="T18" fmla="*/ 86 w 93"/>
                    <a:gd name="T19" fmla="*/ 106 h 113"/>
                    <a:gd name="T20" fmla="*/ 81 w 93"/>
                    <a:gd name="T21" fmla="*/ 83 h 113"/>
                    <a:gd name="T22" fmla="*/ 85 w 93"/>
                    <a:gd name="T23" fmla="*/ 53 h 113"/>
                    <a:gd name="T24" fmla="*/ 93 w 93"/>
                    <a:gd name="T25" fmla="*/ 32 h 113"/>
                    <a:gd name="T26" fmla="*/ 82 w 93"/>
                    <a:gd name="T27" fmla="*/ 18 h 113"/>
                    <a:gd name="T28" fmla="*/ 65 w 93"/>
                    <a:gd name="T29" fmla="*/ 9 h 113"/>
                    <a:gd name="T30" fmla="*/ 49 w 93"/>
                    <a:gd name="T31" fmla="*/ 4 h 113"/>
                    <a:gd name="T32" fmla="*/ 36 w 93"/>
                    <a:gd name="T33" fmla="*/ 0 h 113"/>
                    <a:gd name="T34" fmla="*/ 28 w 93"/>
                    <a:gd name="T35" fmla="*/ 6 h 113"/>
                    <a:gd name="T36" fmla="*/ 34 w 93"/>
                    <a:gd name="T37" fmla="*/ 12 h 113"/>
                    <a:gd name="T38" fmla="*/ 43 w 93"/>
                    <a:gd name="T39" fmla="*/ 19 h 113"/>
                    <a:gd name="T40" fmla="*/ 53 w 93"/>
                    <a:gd name="T41" fmla="*/ 27 h 113"/>
                    <a:gd name="T42" fmla="*/ 66 w 93"/>
                    <a:gd name="T43" fmla="*/ 33 h 113"/>
                    <a:gd name="T44" fmla="*/ 64 w 93"/>
                    <a:gd name="T45" fmla="*/ 45 h 113"/>
                    <a:gd name="T46" fmla="*/ 59 w 93"/>
                    <a:gd name="T47" fmla="*/ 68 h 113"/>
                    <a:gd name="T48" fmla="*/ 55 w 93"/>
                    <a:gd name="T49" fmla="*/ 78 h 113"/>
                    <a:gd name="T50" fmla="*/ 43 w 93"/>
                    <a:gd name="T51" fmla="*/ 75 h 113"/>
                    <a:gd name="T52" fmla="*/ 34 w 93"/>
                    <a:gd name="T53" fmla="*/ 72 h 113"/>
                    <a:gd name="T54" fmla="*/ 25 w 93"/>
                    <a:gd name="T55" fmla="*/ 74 h 113"/>
                    <a:gd name="T56" fmla="*/ 22 w 93"/>
                    <a:gd name="T57" fmla="*/ 64 h 113"/>
                    <a:gd name="T58" fmla="*/ 22 w 93"/>
                    <a:gd name="T59" fmla="*/ 36 h 113"/>
                    <a:gd name="T60" fmla="*/ 11 w 93"/>
                    <a:gd name="T61" fmla="*/ 11 h 113"/>
                    <a:gd name="T62" fmla="*/ 4 w 93"/>
                    <a:gd name="T63" fmla="*/ 10 h 11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3"/>
                    <a:gd name="T97" fmla="*/ 0 h 113"/>
                    <a:gd name="T98" fmla="*/ 93 w 93"/>
                    <a:gd name="T99" fmla="*/ 113 h 11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3" h="113">
                      <a:moveTo>
                        <a:pt x="4" y="18"/>
                      </a:moveTo>
                      <a:lnTo>
                        <a:pt x="5" y="32"/>
                      </a:lnTo>
                      <a:lnTo>
                        <a:pt x="4" y="49"/>
                      </a:lnTo>
                      <a:lnTo>
                        <a:pt x="3" y="64"/>
                      </a:lnTo>
                      <a:lnTo>
                        <a:pt x="0" y="77"/>
                      </a:lnTo>
                      <a:lnTo>
                        <a:pt x="2" y="85"/>
                      </a:lnTo>
                      <a:lnTo>
                        <a:pt x="6" y="90"/>
                      </a:lnTo>
                      <a:lnTo>
                        <a:pt x="13" y="92"/>
                      </a:lnTo>
                      <a:lnTo>
                        <a:pt x="20" y="92"/>
                      </a:lnTo>
                      <a:lnTo>
                        <a:pt x="24" y="92"/>
                      </a:lnTo>
                      <a:lnTo>
                        <a:pt x="29" y="93"/>
                      </a:lnTo>
                      <a:lnTo>
                        <a:pt x="36" y="94"/>
                      </a:lnTo>
                      <a:lnTo>
                        <a:pt x="43" y="97"/>
                      </a:lnTo>
                      <a:lnTo>
                        <a:pt x="50" y="99"/>
                      </a:lnTo>
                      <a:lnTo>
                        <a:pt x="57" y="101"/>
                      </a:lnTo>
                      <a:lnTo>
                        <a:pt x="62" y="105"/>
                      </a:lnTo>
                      <a:lnTo>
                        <a:pt x="65" y="107"/>
                      </a:lnTo>
                      <a:lnTo>
                        <a:pt x="73" y="113"/>
                      </a:lnTo>
                      <a:lnTo>
                        <a:pt x="81" y="113"/>
                      </a:lnTo>
                      <a:lnTo>
                        <a:pt x="86" y="106"/>
                      </a:lnTo>
                      <a:lnTo>
                        <a:pt x="83" y="94"/>
                      </a:lnTo>
                      <a:lnTo>
                        <a:pt x="81" y="83"/>
                      </a:lnTo>
                      <a:lnTo>
                        <a:pt x="81" y="68"/>
                      </a:lnTo>
                      <a:lnTo>
                        <a:pt x="85" y="53"/>
                      </a:lnTo>
                      <a:lnTo>
                        <a:pt x="89" y="42"/>
                      </a:lnTo>
                      <a:lnTo>
                        <a:pt x="93" y="32"/>
                      </a:lnTo>
                      <a:lnTo>
                        <a:pt x="90" y="24"/>
                      </a:lnTo>
                      <a:lnTo>
                        <a:pt x="82" y="18"/>
                      </a:lnTo>
                      <a:lnTo>
                        <a:pt x="73" y="14"/>
                      </a:lnTo>
                      <a:lnTo>
                        <a:pt x="65" y="9"/>
                      </a:lnTo>
                      <a:lnTo>
                        <a:pt x="56" y="7"/>
                      </a:lnTo>
                      <a:lnTo>
                        <a:pt x="49" y="4"/>
                      </a:lnTo>
                      <a:lnTo>
                        <a:pt x="42" y="1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8" y="6"/>
                      </a:lnTo>
                      <a:lnTo>
                        <a:pt x="30" y="10"/>
                      </a:lnTo>
                      <a:lnTo>
                        <a:pt x="34" y="12"/>
                      </a:lnTo>
                      <a:lnTo>
                        <a:pt x="38" y="16"/>
                      </a:lnTo>
                      <a:lnTo>
                        <a:pt x="43" y="19"/>
                      </a:lnTo>
                      <a:lnTo>
                        <a:pt x="48" y="24"/>
                      </a:lnTo>
                      <a:lnTo>
                        <a:pt x="53" y="27"/>
                      </a:lnTo>
                      <a:lnTo>
                        <a:pt x="59" y="31"/>
                      </a:lnTo>
                      <a:lnTo>
                        <a:pt x="66" y="33"/>
                      </a:lnTo>
                      <a:lnTo>
                        <a:pt x="72" y="36"/>
                      </a:lnTo>
                      <a:lnTo>
                        <a:pt x="64" y="45"/>
                      </a:lnTo>
                      <a:lnTo>
                        <a:pt x="60" y="55"/>
                      </a:lnTo>
                      <a:lnTo>
                        <a:pt x="59" y="68"/>
                      </a:lnTo>
                      <a:lnTo>
                        <a:pt x="62" y="82"/>
                      </a:lnTo>
                      <a:lnTo>
                        <a:pt x="55" y="78"/>
                      </a:lnTo>
                      <a:lnTo>
                        <a:pt x="49" y="76"/>
                      </a:lnTo>
                      <a:lnTo>
                        <a:pt x="43" y="75"/>
                      </a:lnTo>
                      <a:lnTo>
                        <a:pt x="38" y="74"/>
                      </a:lnTo>
                      <a:lnTo>
                        <a:pt x="34" y="72"/>
                      </a:lnTo>
                      <a:lnTo>
                        <a:pt x="29" y="74"/>
                      </a:lnTo>
                      <a:lnTo>
                        <a:pt x="25" y="74"/>
                      </a:lnTo>
                      <a:lnTo>
                        <a:pt x="19" y="76"/>
                      </a:lnTo>
                      <a:lnTo>
                        <a:pt x="22" y="64"/>
                      </a:lnTo>
                      <a:lnTo>
                        <a:pt x="24" y="49"/>
                      </a:lnTo>
                      <a:lnTo>
                        <a:pt x="22" y="36"/>
                      </a:lnTo>
                      <a:lnTo>
                        <a:pt x="17" y="21"/>
                      </a:lnTo>
                      <a:lnTo>
                        <a:pt x="11" y="11"/>
                      </a:lnTo>
                      <a:lnTo>
                        <a:pt x="7" y="8"/>
                      </a:lnTo>
                      <a:lnTo>
                        <a:pt x="4" y="10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2" name="Freeform 529"/>
                <p:cNvSpPr>
                  <a:spLocks/>
                </p:cNvSpPr>
                <p:nvPr/>
              </p:nvSpPr>
              <p:spPr bwMode="auto">
                <a:xfrm>
                  <a:off x="2528" y="2116"/>
                  <a:ext cx="37" cy="56"/>
                </a:xfrm>
                <a:custGeom>
                  <a:avLst/>
                  <a:gdLst>
                    <a:gd name="T0" fmla="*/ 66 w 74"/>
                    <a:gd name="T1" fmla="*/ 4 h 111"/>
                    <a:gd name="T2" fmla="*/ 61 w 74"/>
                    <a:gd name="T3" fmla="*/ 7 h 111"/>
                    <a:gd name="T4" fmla="*/ 55 w 74"/>
                    <a:gd name="T5" fmla="*/ 11 h 111"/>
                    <a:gd name="T6" fmla="*/ 48 w 74"/>
                    <a:gd name="T7" fmla="*/ 13 h 111"/>
                    <a:gd name="T8" fmla="*/ 41 w 74"/>
                    <a:gd name="T9" fmla="*/ 17 h 111"/>
                    <a:gd name="T10" fmla="*/ 34 w 74"/>
                    <a:gd name="T11" fmla="*/ 19 h 111"/>
                    <a:gd name="T12" fmla="*/ 27 w 74"/>
                    <a:gd name="T13" fmla="*/ 20 h 111"/>
                    <a:gd name="T14" fmla="*/ 20 w 74"/>
                    <a:gd name="T15" fmla="*/ 21 h 111"/>
                    <a:gd name="T16" fmla="*/ 13 w 74"/>
                    <a:gd name="T17" fmla="*/ 21 h 111"/>
                    <a:gd name="T18" fmla="*/ 4 w 74"/>
                    <a:gd name="T19" fmla="*/ 22 h 111"/>
                    <a:gd name="T20" fmla="*/ 0 w 74"/>
                    <a:gd name="T21" fmla="*/ 28 h 111"/>
                    <a:gd name="T22" fmla="*/ 1 w 74"/>
                    <a:gd name="T23" fmla="*/ 35 h 111"/>
                    <a:gd name="T24" fmla="*/ 5 w 74"/>
                    <a:gd name="T25" fmla="*/ 42 h 111"/>
                    <a:gd name="T26" fmla="*/ 12 w 74"/>
                    <a:gd name="T27" fmla="*/ 52 h 111"/>
                    <a:gd name="T28" fmla="*/ 18 w 74"/>
                    <a:gd name="T29" fmla="*/ 68 h 111"/>
                    <a:gd name="T30" fmla="*/ 23 w 74"/>
                    <a:gd name="T31" fmla="*/ 87 h 111"/>
                    <a:gd name="T32" fmla="*/ 24 w 74"/>
                    <a:gd name="T33" fmla="*/ 102 h 111"/>
                    <a:gd name="T34" fmla="*/ 25 w 74"/>
                    <a:gd name="T35" fmla="*/ 110 h 111"/>
                    <a:gd name="T36" fmla="*/ 31 w 74"/>
                    <a:gd name="T37" fmla="*/ 111 h 111"/>
                    <a:gd name="T38" fmla="*/ 36 w 74"/>
                    <a:gd name="T39" fmla="*/ 106 h 111"/>
                    <a:gd name="T40" fmla="*/ 40 w 74"/>
                    <a:gd name="T41" fmla="*/ 94 h 111"/>
                    <a:gd name="T42" fmla="*/ 40 w 74"/>
                    <a:gd name="T43" fmla="*/ 82 h 111"/>
                    <a:gd name="T44" fmla="*/ 40 w 74"/>
                    <a:gd name="T45" fmla="*/ 71 h 111"/>
                    <a:gd name="T46" fmla="*/ 36 w 74"/>
                    <a:gd name="T47" fmla="*/ 56 h 111"/>
                    <a:gd name="T48" fmla="*/ 27 w 74"/>
                    <a:gd name="T49" fmla="*/ 38 h 111"/>
                    <a:gd name="T50" fmla="*/ 34 w 74"/>
                    <a:gd name="T51" fmla="*/ 36 h 111"/>
                    <a:gd name="T52" fmla="*/ 40 w 74"/>
                    <a:gd name="T53" fmla="*/ 35 h 111"/>
                    <a:gd name="T54" fmla="*/ 47 w 74"/>
                    <a:gd name="T55" fmla="*/ 32 h 111"/>
                    <a:gd name="T56" fmla="*/ 53 w 74"/>
                    <a:gd name="T57" fmla="*/ 29 h 111"/>
                    <a:gd name="T58" fmla="*/ 58 w 74"/>
                    <a:gd name="T59" fmla="*/ 26 h 111"/>
                    <a:gd name="T60" fmla="*/ 63 w 74"/>
                    <a:gd name="T61" fmla="*/ 22 h 111"/>
                    <a:gd name="T62" fmla="*/ 68 w 74"/>
                    <a:gd name="T63" fmla="*/ 19 h 111"/>
                    <a:gd name="T64" fmla="*/ 70 w 74"/>
                    <a:gd name="T65" fmla="*/ 14 h 111"/>
                    <a:gd name="T66" fmla="*/ 73 w 74"/>
                    <a:gd name="T67" fmla="*/ 6 h 111"/>
                    <a:gd name="T68" fmla="*/ 74 w 74"/>
                    <a:gd name="T69" fmla="*/ 2 h 111"/>
                    <a:gd name="T70" fmla="*/ 72 w 74"/>
                    <a:gd name="T71" fmla="*/ 0 h 111"/>
                    <a:gd name="T72" fmla="*/ 66 w 74"/>
                    <a:gd name="T73" fmla="*/ 4 h 11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4"/>
                    <a:gd name="T112" fmla="*/ 0 h 111"/>
                    <a:gd name="T113" fmla="*/ 74 w 74"/>
                    <a:gd name="T114" fmla="*/ 111 h 11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4" h="111">
                      <a:moveTo>
                        <a:pt x="66" y="4"/>
                      </a:moveTo>
                      <a:lnTo>
                        <a:pt x="61" y="7"/>
                      </a:lnTo>
                      <a:lnTo>
                        <a:pt x="55" y="11"/>
                      </a:lnTo>
                      <a:lnTo>
                        <a:pt x="48" y="13"/>
                      </a:lnTo>
                      <a:lnTo>
                        <a:pt x="41" y="17"/>
                      </a:lnTo>
                      <a:lnTo>
                        <a:pt x="34" y="19"/>
                      </a:lnTo>
                      <a:lnTo>
                        <a:pt x="27" y="20"/>
                      </a:lnTo>
                      <a:lnTo>
                        <a:pt x="20" y="21"/>
                      </a:lnTo>
                      <a:lnTo>
                        <a:pt x="13" y="21"/>
                      </a:lnTo>
                      <a:lnTo>
                        <a:pt x="4" y="22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5" y="42"/>
                      </a:lnTo>
                      <a:lnTo>
                        <a:pt x="12" y="52"/>
                      </a:lnTo>
                      <a:lnTo>
                        <a:pt x="18" y="68"/>
                      </a:lnTo>
                      <a:lnTo>
                        <a:pt x="23" y="87"/>
                      </a:lnTo>
                      <a:lnTo>
                        <a:pt x="24" y="102"/>
                      </a:lnTo>
                      <a:lnTo>
                        <a:pt x="25" y="110"/>
                      </a:lnTo>
                      <a:lnTo>
                        <a:pt x="31" y="111"/>
                      </a:lnTo>
                      <a:lnTo>
                        <a:pt x="36" y="106"/>
                      </a:lnTo>
                      <a:lnTo>
                        <a:pt x="40" y="94"/>
                      </a:lnTo>
                      <a:lnTo>
                        <a:pt x="40" y="82"/>
                      </a:lnTo>
                      <a:lnTo>
                        <a:pt x="40" y="71"/>
                      </a:lnTo>
                      <a:lnTo>
                        <a:pt x="36" y="56"/>
                      </a:lnTo>
                      <a:lnTo>
                        <a:pt x="27" y="38"/>
                      </a:lnTo>
                      <a:lnTo>
                        <a:pt x="34" y="36"/>
                      </a:lnTo>
                      <a:lnTo>
                        <a:pt x="40" y="35"/>
                      </a:lnTo>
                      <a:lnTo>
                        <a:pt x="47" y="32"/>
                      </a:lnTo>
                      <a:lnTo>
                        <a:pt x="53" y="29"/>
                      </a:lnTo>
                      <a:lnTo>
                        <a:pt x="58" y="26"/>
                      </a:lnTo>
                      <a:lnTo>
                        <a:pt x="63" y="22"/>
                      </a:lnTo>
                      <a:lnTo>
                        <a:pt x="68" y="19"/>
                      </a:lnTo>
                      <a:lnTo>
                        <a:pt x="70" y="14"/>
                      </a:lnTo>
                      <a:lnTo>
                        <a:pt x="73" y="6"/>
                      </a:lnTo>
                      <a:lnTo>
                        <a:pt x="74" y="2"/>
                      </a:lnTo>
                      <a:lnTo>
                        <a:pt x="72" y="0"/>
                      </a:ln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3" name="Freeform 530"/>
                <p:cNvSpPr>
                  <a:spLocks/>
                </p:cNvSpPr>
                <p:nvPr/>
              </p:nvSpPr>
              <p:spPr bwMode="auto">
                <a:xfrm>
                  <a:off x="2550" y="2123"/>
                  <a:ext cx="40" cy="52"/>
                </a:xfrm>
                <a:custGeom>
                  <a:avLst/>
                  <a:gdLst>
                    <a:gd name="T0" fmla="*/ 53 w 81"/>
                    <a:gd name="T1" fmla="*/ 9 h 105"/>
                    <a:gd name="T2" fmla="*/ 57 w 81"/>
                    <a:gd name="T3" fmla="*/ 19 h 105"/>
                    <a:gd name="T4" fmla="*/ 61 w 81"/>
                    <a:gd name="T5" fmla="*/ 27 h 105"/>
                    <a:gd name="T6" fmla="*/ 67 w 81"/>
                    <a:gd name="T7" fmla="*/ 35 h 105"/>
                    <a:gd name="T8" fmla="*/ 73 w 81"/>
                    <a:gd name="T9" fmla="*/ 43 h 105"/>
                    <a:gd name="T10" fmla="*/ 81 w 81"/>
                    <a:gd name="T11" fmla="*/ 55 h 105"/>
                    <a:gd name="T12" fmla="*/ 81 w 81"/>
                    <a:gd name="T13" fmla="*/ 65 h 105"/>
                    <a:gd name="T14" fmla="*/ 75 w 81"/>
                    <a:gd name="T15" fmla="*/ 72 h 105"/>
                    <a:gd name="T16" fmla="*/ 67 w 81"/>
                    <a:gd name="T17" fmla="*/ 75 h 105"/>
                    <a:gd name="T18" fmla="*/ 61 w 81"/>
                    <a:gd name="T19" fmla="*/ 77 h 105"/>
                    <a:gd name="T20" fmla="*/ 55 w 81"/>
                    <a:gd name="T21" fmla="*/ 80 h 105"/>
                    <a:gd name="T22" fmla="*/ 46 w 81"/>
                    <a:gd name="T23" fmla="*/ 83 h 105"/>
                    <a:gd name="T24" fmla="*/ 38 w 81"/>
                    <a:gd name="T25" fmla="*/ 87 h 105"/>
                    <a:gd name="T26" fmla="*/ 29 w 81"/>
                    <a:gd name="T27" fmla="*/ 91 h 105"/>
                    <a:gd name="T28" fmla="*/ 21 w 81"/>
                    <a:gd name="T29" fmla="*/ 95 h 105"/>
                    <a:gd name="T30" fmla="*/ 14 w 81"/>
                    <a:gd name="T31" fmla="*/ 99 h 105"/>
                    <a:gd name="T32" fmla="*/ 10 w 81"/>
                    <a:gd name="T33" fmla="*/ 103 h 105"/>
                    <a:gd name="T34" fmla="*/ 3 w 81"/>
                    <a:gd name="T35" fmla="*/ 105 h 105"/>
                    <a:gd name="T36" fmla="*/ 0 w 81"/>
                    <a:gd name="T37" fmla="*/ 100 h 105"/>
                    <a:gd name="T38" fmla="*/ 3 w 81"/>
                    <a:gd name="T39" fmla="*/ 93 h 105"/>
                    <a:gd name="T40" fmla="*/ 7 w 81"/>
                    <a:gd name="T41" fmla="*/ 87 h 105"/>
                    <a:gd name="T42" fmla="*/ 12 w 81"/>
                    <a:gd name="T43" fmla="*/ 83 h 105"/>
                    <a:gd name="T44" fmla="*/ 18 w 81"/>
                    <a:gd name="T45" fmla="*/ 80 h 105"/>
                    <a:gd name="T46" fmla="*/ 23 w 81"/>
                    <a:gd name="T47" fmla="*/ 76 h 105"/>
                    <a:gd name="T48" fmla="*/ 30 w 81"/>
                    <a:gd name="T49" fmla="*/ 72 h 105"/>
                    <a:gd name="T50" fmla="*/ 37 w 81"/>
                    <a:gd name="T51" fmla="*/ 67 h 105"/>
                    <a:gd name="T52" fmla="*/ 44 w 81"/>
                    <a:gd name="T53" fmla="*/ 62 h 105"/>
                    <a:gd name="T54" fmla="*/ 49 w 81"/>
                    <a:gd name="T55" fmla="*/ 59 h 105"/>
                    <a:gd name="T56" fmla="*/ 52 w 81"/>
                    <a:gd name="T57" fmla="*/ 55 h 105"/>
                    <a:gd name="T58" fmla="*/ 49 w 81"/>
                    <a:gd name="T59" fmla="*/ 48 h 105"/>
                    <a:gd name="T60" fmla="*/ 46 w 81"/>
                    <a:gd name="T61" fmla="*/ 39 h 105"/>
                    <a:gd name="T62" fmla="*/ 43 w 81"/>
                    <a:gd name="T63" fmla="*/ 28 h 105"/>
                    <a:gd name="T64" fmla="*/ 37 w 81"/>
                    <a:gd name="T65" fmla="*/ 14 h 105"/>
                    <a:gd name="T66" fmla="*/ 35 w 81"/>
                    <a:gd name="T67" fmla="*/ 4 h 105"/>
                    <a:gd name="T68" fmla="*/ 41 w 81"/>
                    <a:gd name="T69" fmla="*/ 0 h 105"/>
                    <a:gd name="T70" fmla="*/ 48 w 81"/>
                    <a:gd name="T71" fmla="*/ 2 h 105"/>
                    <a:gd name="T72" fmla="*/ 53 w 81"/>
                    <a:gd name="T73" fmla="*/ 9 h 10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1"/>
                    <a:gd name="T112" fmla="*/ 0 h 105"/>
                    <a:gd name="T113" fmla="*/ 81 w 81"/>
                    <a:gd name="T114" fmla="*/ 105 h 10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1" h="105">
                      <a:moveTo>
                        <a:pt x="53" y="9"/>
                      </a:moveTo>
                      <a:lnTo>
                        <a:pt x="57" y="19"/>
                      </a:lnTo>
                      <a:lnTo>
                        <a:pt x="61" y="27"/>
                      </a:lnTo>
                      <a:lnTo>
                        <a:pt x="67" y="35"/>
                      </a:lnTo>
                      <a:lnTo>
                        <a:pt x="73" y="43"/>
                      </a:lnTo>
                      <a:lnTo>
                        <a:pt x="81" y="55"/>
                      </a:lnTo>
                      <a:lnTo>
                        <a:pt x="81" y="65"/>
                      </a:lnTo>
                      <a:lnTo>
                        <a:pt x="75" y="72"/>
                      </a:lnTo>
                      <a:lnTo>
                        <a:pt x="67" y="75"/>
                      </a:lnTo>
                      <a:lnTo>
                        <a:pt x="61" y="77"/>
                      </a:lnTo>
                      <a:lnTo>
                        <a:pt x="55" y="80"/>
                      </a:lnTo>
                      <a:lnTo>
                        <a:pt x="46" y="83"/>
                      </a:lnTo>
                      <a:lnTo>
                        <a:pt x="38" y="87"/>
                      </a:lnTo>
                      <a:lnTo>
                        <a:pt x="29" y="91"/>
                      </a:lnTo>
                      <a:lnTo>
                        <a:pt x="21" y="95"/>
                      </a:lnTo>
                      <a:lnTo>
                        <a:pt x="14" y="99"/>
                      </a:lnTo>
                      <a:lnTo>
                        <a:pt x="10" y="103"/>
                      </a:lnTo>
                      <a:lnTo>
                        <a:pt x="3" y="105"/>
                      </a:lnTo>
                      <a:lnTo>
                        <a:pt x="0" y="100"/>
                      </a:lnTo>
                      <a:lnTo>
                        <a:pt x="3" y="93"/>
                      </a:lnTo>
                      <a:lnTo>
                        <a:pt x="7" y="87"/>
                      </a:lnTo>
                      <a:lnTo>
                        <a:pt x="12" y="83"/>
                      </a:lnTo>
                      <a:lnTo>
                        <a:pt x="18" y="80"/>
                      </a:lnTo>
                      <a:lnTo>
                        <a:pt x="23" y="76"/>
                      </a:lnTo>
                      <a:lnTo>
                        <a:pt x="30" y="72"/>
                      </a:lnTo>
                      <a:lnTo>
                        <a:pt x="37" y="67"/>
                      </a:lnTo>
                      <a:lnTo>
                        <a:pt x="44" y="62"/>
                      </a:lnTo>
                      <a:lnTo>
                        <a:pt x="49" y="59"/>
                      </a:lnTo>
                      <a:lnTo>
                        <a:pt x="52" y="55"/>
                      </a:lnTo>
                      <a:lnTo>
                        <a:pt x="49" y="48"/>
                      </a:lnTo>
                      <a:lnTo>
                        <a:pt x="46" y="39"/>
                      </a:lnTo>
                      <a:lnTo>
                        <a:pt x="43" y="28"/>
                      </a:lnTo>
                      <a:lnTo>
                        <a:pt x="37" y="14"/>
                      </a:lnTo>
                      <a:lnTo>
                        <a:pt x="35" y="4"/>
                      </a:lnTo>
                      <a:lnTo>
                        <a:pt x="41" y="0"/>
                      </a:lnTo>
                      <a:lnTo>
                        <a:pt x="48" y="2"/>
                      </a:lnTo>
                      <a:lnTo>
                        <a:pt x="5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4" name="Freeform 531"/>
                <p:cNvSpPr>
                  <a:spLocks/>
                </p:cNvSpPr>
                <p:nvPr/>
              </p:nvSpPr>
              <p:spPr bwMode="auto">
                <a:xfrm>
                  <a:off x="2603" y="2076"/>
                  <a:ext cx="77" cy="20"/>
                </a:xfrm>
                <a:custGeom>
                  <a:avLst/>
                  <a:gdLst>
                    <a:gd name="T0" fmla="*/ 14 w 154"/>
                    <a:gd name="T1" fmla="*/ 16 h 40"/>
                    <a:gd name="T2" fmla="*/ 24 w 154"/>
                    <a:gd name="T3" fmla="*/ 10 h 40"/>
                    <a:gd name="T4" fmla="*/ 35 w 154"/>
                    <a:gd name="T5" fmla="*/ 5 h 40"/>
                    <a:gd name="T6" fmla="*/ 49 w 154"/>
                    <a:gd name="T7" fmla="*/ 2 h 40"/>
                    <a:gd name="T8" fmla="*/ 64 w 154"/>
                    <a:gd name="T9" fmla="*/ 0 h 40"/>
                    <a:gd name="T10" fmla="*/ 80 w 154"/>
                    <a:gd name="T11" fmla="*/ 0 h 40"/>
                    <a:gd name="T12" fmla="*/ 97 w 154"/>
                    <a:gd name="T13" fmla="*/ 2 h 40"/>
                    <a:gd name="T14" fmla="*/ 115 w 154"/>
                    <a:gd name="T15" fmla="*/ 9 h 40"/>
                    <a:gd name="T16" fmla="*/ 132 w 154"/>
                    <a:gd name="T17" fmla="*/ 19 h 40"/>
                    <a:gd name="T18" fmla="*/ 145 w 154"/>
                    <a:gd name="T19" fmla="*/ 29 h 40"/>
                    <a:gd name="T20" fmla="*/ 152 w 154"/>
                    <a:gd name="T21" fmla="*/ 35 h 40"/>
                    <a:gd name="T22" fmla="*/ 154 w 154"/>
                    <a:gd name="T23" fmla="*/ 39 h 40"/>
                    <a:gd name="T24" fmla="*/ 152 w 154"/>
                    <a:gd name="T25" fmla="*/ 40 h 40"/>
                    <a:gd name="T26" fmla="*/ 148 w 154"/>
                    <a:gd name="T27" fmla="*/ 39 h 40"/>
                    <a:gd name="T28" fmla="*/ 141 w 154"/>
                    <a:gd name="T29" fmla="*/ 38 h 40"/>
                    <a:gd name="T30" fmla="*/ 135 w 154"/>
                    <a:gd name="T31" fmla="*/ 34 h 40"/>
                    <a:gd name="T32" fmla="*/ 129 w 154"/>
                    <a:gd name="T33" fmla="*/ 32 h 40"/>
                    <a:gd name="T34" fmla="*/ 116 w 154"/>
                    <a:gd name="T35" fmla="*/ 26 h 40"/>
                    <a:gd name="T36" fmla="*/ 103 w 154"/>
                    <a:gd name="T37" fmla="*/ 23 h 40"/>
                    <a:gd name="T38" fmla="*/ 89 w 154"/>
                    <a:gd name="T39" fmla="*/ 19 h 40"/>
                    <a:gd name="T40" fmla="*/ 74 w 154"/>
                    <a:gd name="T41" fmla="*/ 18 h 40"/>
                    <a:gd name="T42" fmla="*/ 61 w 154"/>
                    <a:gd name="T43" fmla="*/ 17 h 40"/>
                    <a:gd name="T44" fmla="*/ 46 w 154"/>
                    <a:gd name="T45" fmla="*/ 19 h 40"/>
                    <a:gd name="T46" fmla="*/ 31 w 154"/>
                    <a:gd name="T47" fmla="*/ 23 h 40"/>
                    <a:gd name="T48" fmla="*/ 16 w 154"/>
                    <a:gd name="T49" fmla="*/ 29 h 40"/>
                    <a:gd name="T50" fmla="*/ 3 w 154"/>
                    <a:gd name="T51" fmla="*/ 33 h 40"/>
                    <a:gd name="T52" fmla="*/ 0 w 154"/>
                    <a:gd name="T53" fmla="*/ 31 h 40"/>
                    <a:gd name="T54" fmla="*/ 4 w 154"/>
                    <a:gd name="T55" fmla="*/ 24 h 40"/>
                    <a:gd name="T56" fmla="*/ 14 w 154"/>
                    <a:gd name="T57" fmla="*/ 16 h 4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4"/>
                    <a:gd name="T88" fmla="*/ 0 h 40"/>
                    <a:gd name="T89" fmla="*/ 154 w 154"/>
                    <a:gd name="T90" fmla="*/ 40 h 4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4" h="40">
                      <a:moveTo>
                        <a:pt x="14" y="16"/>
                      </a:moveTo>
                      <a:lnTo>
                        <a:pt x="24" y="10"/>
                      </a:lnTo>
                      <a:lnTo>
                        <a:pt x="35" y="5"/>
                      </a:lnTo>
                      <a:lnTo>
                        <a:pt x="49" y="2"/>
                      </a:lnTo>
                      <a:lnTo>
                        <a:pt x="64" y="0"/>
                      </a:lnTo>
                      <a:lnTo>
                        <a:pt x="80" y="0"/>
                      </a:lnTo>
                      <a:lnTo>
                        <a:pt x="97" y="2"/>
                      </a:lnTo>
                      <a:lnTo>
                        <a:pt x="115" y="9"/>
                      </a:lnTo>
                      <a:lnTo>
                        <a:pt x="132" y="19"/>
                      </a:lnTo>
                      <a:lnTo>
                        <a:pt x="145" y="29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2" y="40"/>
                      </a:lnTo>
                      <a:lnTo>
                        <a:pt x="148" y="39"/>
                      </a:lnTo>
                      <a:lnTo>
                        <a:pt x="141" y="38"/>
                      </a:lnTo>
                      <a:lnTo>
                        <a:pt x="135" y="34"/>
                      </a:lnTo>
                      <a:lnTo>
                        <a:pt x="129" y="32"/>
                      </a:lnTo>
                      <a:lnTo>
                        <a:pt x="116" y="26"/>
                      </a:lnTo>
                      <a:lnTo>
                        <a:pt x="103" y="23"/>
                      </a:lnTo>
                      <a:lnTo>
                        <a:pt x="89" y="19"/>
                      </a:lnTo>
                      <a:lnTo>
                        <a:pt x="74" y="18"/>
                      </a:lnTo>
                      <a:lnTo>
                        <a:pt x="61" y="17"/>
                      </a:lnTo>
                      <a:lnTo>
                        <a:pt x="46" y="19"/>
                      </a:lnTo>
                      <a:lnTo>
                        <a:pt x="31" y="23"/>
                      </a:lnTo>
                      <a:lnTo>
                        <a:pt x="16" y="29"/>
                      </a:lnTo>
                      <a:lnTo>
                        <a:pt x="3" y="33"/>
                      </a:lnTo>
                      <a:lnTo>
                        <a:pt x="0" y="31"/>
                      </a:lnTo>
                      <a:lnTo>
                        <a:pt x="4" y="24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5" name="Freeform 532"/>
                <p:cNvSpPr>
                  <a:spLocks/>
                </p:cNvSpPr>
                <p:nvPr/>
              </p:nvSpPr>
              <p:spPr bwMode="auto">
                <a:xfrm>
                  <a:off x="2654" y="1872"/>
                  <a:ext cx="111" cy="111"/>
                </a:xfrm>
                <a:custGeom>
                  <a:avLst/>
                  <a:gdLst>
                    <a:gd name="T0" fmla="*/ 78 w 222"/>
                    <a:gd name="T1" fmla="*/ 19 h 220"/>
                    <a:gd name="T2" fmla="*/ 75 w 222"/>
                    <a:gd name="T3" fmla="*/ 31 h 220"/>
                    <a:gd name="T4" fmla="*/ 67 w 222"/>
                    <a:gd name="T5" fmla="*/ 52 h 220"/>
                    <a:gd name="T6" fmla="*/ 57 w 222"/>
                    <a:gd name="T7" fmla="*/ 78 h 220"/>
                    <a:gd name="T8" fmla="*/ 47 w 222"/>
                    <a:gd name="T9" fmla="*/ 107 h 220"/>
                    <a:gd name="T10" fmla="*/ 36 w 222"/>
                    <a:gd name="T11" fmla="*/ 137 h 220"/>
                    <a:gd name="T12" fmla="*/ 24 w 222"/>
                    <a:gd name="T13" fmla="*/ 164 h 220"/>
                    <a:gd name="T14" fmla="*/ 15 w 222"/>
                    <a:gd name="T15" fmla="*/ 185 h 220"/>
                    <a:gd name="T16" fmla="*/ 7 w 222"/>
                    <a:gd name="T17" fmla="*/ 198 h 220"/>
                    <a:gd name="T18" fmla="*/ 2 w 222"/>
                    <a:gd name="T19" fmla="*/ 205 h 220"/>
                    <a:gd name="T20" fmla="*/ 0 w 222"/>
                    <a:gd name="T21" fmla="*/ 211 h 220"/>
                    <a:gd name="T22" fmla="*/ 0 w 222"/>
                    <a:gd name="T23" fmla="*/ 214 h 220"/>
                    <a:gd name="T24" fmla="*/ 2 w 222"/>
                    <a:gd name="T25" fmla="*/ 218 h 220"/>
                    <a:gd name="T26" fmla="*/ 6 w 222"/>
                    <a:gd name="T27" fmla="*/ 219 h 220"/>
                    <a:gd name="T28" fmla="*/ 10 w 222"/>
                    <a:gd name="T29" fmla="*/ 220 h 220"/>
                    <a:gd name="T30" fmla="*/ 17 w 222"/>
                    <a:gd name="T31" fmla="*/ 220 h 220"/>
                    <a:gd name="T32" fmla="*/ 24 w 222"/>
                    <a:gd name="T33" fmla="*/ 220 h 220"/>
                    <a:gd name="T34" fmla="*/ 44 w 222"/>
                    <a:gd name="T35" fmla="*/ 219 h 220"/>
                    <a:gd name="T36" fmla="*/ 67 w 222"/>
                    <a:gd name="T37" fmla="*/ 219 h 220"/>
                    <a:gd name="T38" fmla="*/ 92 w 222"/>
                    <a:gd name="T39" fmla="*/ 218 h 220"/>
                    <a:gd name="T40" fmla="*/ 119 w 222"/>
                    <a:gd name="T41" fmla="*/ 218 h 220"/>
                    <a:gd name="T42" fmla="*/ 144 w 222"/>
                    <a:gd name="T43" fmla="*/ 218 h 220"/>
                    <a:gd name="T44" fmla="*/ 167 w 222"/>
                    <a:gd name="T45" fmla="*/ 218 h 220"/>
                    <a:gd name="T46" fmla="*/ 185 w 222"/>
                    <a:gd name="T47" fmla="*/ 218 h 220"/>
                    <a:gd name="T48" fmla="*/ 198 w 222"/>
                    <a:gd name="T49" fmla="*/ 219 h 220"/>
                    <a:gd name="T50" fmla="*/ 216 w 222"/>
                    <a:gd name="T51" fmla="*/ 219 h 220"/>
                    <a:gd name="T52" fmla="*/ 222 w 222"/>
                    <a:gd name="T53" fmla="*/ 215 h 220"/>
                    <a:gd name="T54" fmla="*/ 218 w 222"/>
                    <a:gd name="T55" fmla="*/ 212 h 220"/>
                    <a:gd name="T56" fmla="*/ 205 w 222"/>
                    <a:gd name="T57" fmla="*/ 207 h 220"/>
                    <a:gd name="T58" fmla="*/ 186 w 222"/>
                    <a:gd name="T59" fmla="*/ 203 h 220"/>
                    <a:gd name="T60" fmla="*/ 165 w 222"/>
                    <a:gd name="T61" fmla="*/ 200 h 220"/>
                    <a:gd name="T62" fmla="*/ 142 w 222"/>
                    <a:gd name="T63" fmla="*/ 198 h 220"/>
                    <a:gd name="T64" fmla="*/ 117 w 222"/>
                    <a:gd name="T65" fmla="*/ 197 h 220"/>
                    <a:gd name="T66" fmla="*/ 93 w 222"/>
                    <a:gd name="T67" fmla="*/ 196 h 220"/>
                    <a:gd name="T68" fmla="*/ 71 w 222"/>
                    <a:gd name="T69" fmla="*/ 196 h 220"/>
                    <a:gd name="T70" fmla="*/ 52 w 222"/>
                    <a:gd name="T71" fmla="*/ 195 h 220"/>
                    <a:gd name="T72" fmla="*/ 37 w 222"/>
                    <a:gd name="T73" fmla="*/ 194 h 220"/>
                    <a:gd name="T74" fmla="*/ 41 w 222"/>
                    <a:gd name="T75" fmla="*/ 183 h 220"/>
                    <a:gd name="T76" fmla="*/ 48 w 222"/>
                    <a:gd name="T77" fmla="*/ 166 h 220"/>
                    <a:gd name="T78" fmla="*/ 56 w 222"/>
                    <a:gd name="T79" fmla="*/ 143 h 220"/>
                    <a:gd name="T80" fmla="*/ 66 w 222"/>
                    <a:gd name="T81" fmla="*/ 116 h 220"/>
                    <a:gd name="T82" fmla="*/ 75 w 222"/>
                    <a:gd name="T83" fmla="*/ 90 h 220"/>
                    <a:gd name="T84" fmla="*/ 83 w 222"/>
                    <a:gd name="T85" fmla="*/ 63 h 220"/>
                    <a:gd name="T86" fmla="*/ 89 w 222"/>
                    <a:gd name="T87" fmla="*/ 40 h 220"/>
                    <a:gd name="T88" fmla="*/ 93 w 222"/>
                    <a:gd name="T89" fmla="*/ 23 h 220"/>
                    <a:gd name="T90" fmla="*/ 94 w 222"/>
                    <a:gd name="T91" fmla="*/ 3 h 220"/>
                    <a:gd name="T92" fmla="*/ 91 w 222"/>
                    <a:gd name="T93" fmla="*/ 0 h 220"/>
                    <a:gd name="T94" fmla="*/ 84 w 222"/>
                    <a:gd name="T95" fmla="*/ 7 h 220"/>
                    <a:gd name="T96" fmla="*/ 78 w 222"/>
                    <a:gd name="T97" fmla="*/ 19 h 22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2"/>
                    <a:gd name="T148" fmla="*/ 0 h 220"/>
                    <a:gd name="T149" fmla="*/ 222 w 222"/>
                    <a:gd name="T150" fmla="*/ 220 h 22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2" h="220">
                      <a:moveTo>
                        <a:pt x="78" y="19"/>
                      </a:moveTo>
                      <a:lnTo>
                        <a:pt x="75" y="31"/>
                      </a:lnTo>
                      <a:lnTo>
                        <a:pt x="67" y="52"/>
                      </a:lnTo>
                      <a:lnTo>
                        <a:pt x="57" y="78"/>
                      </a:lnTo>
                      <a:lnTo>
                        <a:pt x="47" y="107"/>
                      </a:lnTo>
                      <a:lnTo>
                        <a:pt x="36" y="137"/>
                      </a:lnTo>
                      <a:lnTo>
                        <a:pt x="24" y="164"/>
                      </a:lnTo>
                      <a:lnTo>
                        <a:pt x="15" y="185"/>
                      </a:lnTo>
                      <a:lnTo>
                        <a:pt x="7" y="198"/>
                      </a:lnTo>
                      <a:lnTo>
                        <a:pt x="2" y="205"/>
                      </a:lnTo>
                      <a:lnTo>
                        <a:pt x="0" y="211"/>
                      </a:lnTo>
                      <a:lnTo>
                        <a:pt x="0" y="214"/>
                      </a:lnTo>
                      <a:lnTo>
                        <a:pt x="2" y="218"/>
                      </a:lnTo>
                      <a:lnTo>
                        <a:pt x="6" y="219"/>
                      </a:lnTo>
                      <a:lnTo>
                        <a:pt x="10" y="220"/>
                      </a:lnTo>
                      <a:lnTo>
                        <a:pt x="17" y="220"/>
                      </a:lnTo>
                      <a:lnTo>
                        <a:pt x="24" y="220"/>
                      </a:lnTo>
                      <a:lnTo>
                        <a:pt x="44" y="219"/>
                      </a:lnTo>
                      <a:lnTo>
                        <a:pt x="67" y="219"/>
                      </a:lnTo>
                      <a:lnTo>
                        <a:pt x="92" y="218"/>
                      </a:lnTo>
                      <a:lnTo>
                        <a:pt x="119" y="218"/>
                      </a:lnTo>
                      <a:lnTo>
                        <a:pt x="144" y="218"/>
                      </a:lnTo>
                      <a:lnTo>
                        <a:pt x="167" y="218"/>
                      </a:lnTo>
                      <a:lnTo>
                        <a:pt x="185" y="218"/>
                      </a:lnTo>
                      <a:lnTo>
                        <a:pt x="198" y="219"/>
                      </a:lnTo>
                      <a:lnTo>
                        <a:pt x="216" y="219"/>
                      </a:lnTo>
                      <a:lnTo>
                        <a:pt x="222" y="215"/>
                      </a:lnTo>
                      <a:lnTo>
                        <a:pt x="218" y="212"/>
                      </a:lnTo>
                      <a:lnTo>
                        <a:pt x="205" y="207"/>
                      </a:lnTo>
                      <a:lnTo>
                        <a:pt x="186" y="203"/>
                      </a:lnTo>
                      <a:lnTo>
                        <a:pt x="165" y="200"/>
                      </a:lnTo>
                      <a:lnTo>
                        <a:pt x="142" y="198"/>
                      </a:lnTo>
                      <a:lnTo>
                        <a:pt x="117" y="197"/>
                      </a:lnTo>
                      <a:lnTo>
                        <a:pt x="93" y="196"/>
                      </a:lnTo>
                      <a:lnTo>
                        <a:pt x="71" y="196"/>
                      </a:lnTo>
                      <a:lnTo>
                        <a:pt x="52" y="195"/>
                      </a:lnTo>
                      <a:lnTo>
                        <a:pt x="37" y="194"/>
                      </a:lnTo>
                      <a:lnTo>
                        <a:pt x="41" y="183"/>
                      </a:lnTo>
                      <a:lnTo>
                        <a:pt x="48" y="166"/>
                      </a:lnTo>
                      <a:lnTo>
                        <a:pt x="56" y="143"/>
                      </a:lnTo>
                      <a:lnTo>
                        <a:pt x="66" y="116"/>
                      </a:lnTo>
                      <a:lnTo>
                        <a:pt x="75" y="90"/>
                      </a:lnTo>
                      <a:lnTo>
                        <a:pt x="83" y="63"/>
                      </a:lnTo>
                      <a:lnTo>
                        <a:pt x="89" y="40"/>
                      </a:lnTo>
                      <a:lnTo>
                        <a:pt x="93" y="23"/>
                      </a:lnTo>
                      <a:lnTo>
                        <a:pt x="94" y="3"/>
                      </a:lnTo>
                      <a:lnTo>
                        <a:pt x="91" y="0"/>
                      </a:lnTo>
                      <a:lnTo>
                        <a:pt x="84" y="7"/>
                      </a:lnTo>
                      <a:lnTo>
                        <a:pt x="7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6" name="Freeform 533"/>
                <p:cNvSpPr>
                  <a:spLocks/>
                </p:cNvSpPr>
                <p:nvPr/>
              </p:nvSpPr>
              <p:spPr bwMode="auto">
                <a:xfrm>
                  <a:off x="2769" y="1949"/>
                  <a:ext cx="62" cy="65"/>
                </a:xfrm>
                <a:custGeom>
                  <a:avLst/>
                  <a:gdLst>
                    <a:gd name="T0" fmla="*/ 13 w 126"/>
                    <a:gd name="T1" fmla="*/ 60 h 129"/>
                    <a:gd name="T2" fmla="*/ 20 w 126"/>
                    <a:gd name="T3" fmla="*/ 53 h 129"/>
                    <a:gd name="T4" fmla="*/ 28 w 126"/>
                    <a:gd name="T5" fmla="*/ 45 h 129"/>
                    <a:gd name="T6" fmla="*/ 35 w 126"/>
                    <a:gd name="T7" fmla="*/ 36 h 129"/>
                    <a:gd name="T8" fmla="*/ 42 w 126"/>
                    <a:gd name="T9" fmla="*/ 26 h 129"/>
                    <a:gd name="T10" fmla="*/ 47 w 126"/>
                    <a:gd name="T11" fmla="*/ 28 h 129"/>
                    <a:gd name="T12" fmla="*/ 54 w 126"/>
                    <a:gd name="T13" fmla="*/ 32 h 129"/>
                    <a:gd name="T14" fmla="*/ 61 w 126"/>
                    <a:gd name="T15" fmla="*/ 37 h 129"/>
                    <a:gd name="T16" fmla="*/ 70 w 126"/>
                    <a:gd name="T17" fmla="*/ 43 h 129"/>
                    <a:gd name="T18" fmla="*/ 78 w 126"/>
                    <a:gd name="T19" fmla="*/ 49 h 129"/>
                    <a:gd name="T20" fmla="*/ 86 w 126"/>
                    <a:gd name="T21" fmla="*/ 53 h 129"/>
                    <a:gd name="T22" fmla="*/ 95 w 126"/>
                    <a:gd name="T23" fmla="*/ 59 h 129"/>
                    <a:gd name="T24" fmla="*/ 100 w 126"/>
                    <a:gd name="T25" fmla="*/ 62 h 129"/>
                    <a:gd name="T26" fmla="*/ 96 w 126"/>
                    <a:gd name="T27" fmla="*/ 66 h 129"/>
                    <a:gd name="T28" fmla="*/ 90 w 126"/>
                    <a:gd name="T29" fmla="*/ 72 h 129"/>
                    <a:gd name="T30" fmla="*/ 82 w 126"/>
                    <a:gd name="T31" fmla="*/ 77 h 129"/>
                    <a:gd name="T32" fmla="*/ 75 w 126"/>
                    <a:gd name="T33" fmla="*/ 83 h 129"/>
                    <a:gd name="T34" fmla="*/ 67 w 126"/>
                    <a:gd name="T35" fmla="*/ 91 h 129"/>
                    <a:gd name="T36" fmla="*/ 59 w 126"/>
                    <a:gd name="T37" fmla="*/ 98 h 129"/>
                    <a:gd name="T38" fmla="*/ 51 w 126"/>
                    <a:gd name="T39" fmla="*/ 107 h 129"/>
                    <a:gd name="T40" fmla="*/ 45 w 126"/>
                    <a:gd name="T41" fmla="*/ 117 h 129"/>
                    <a:gd name="T42" fmla="*/ 44 w 126"/>
                    <a:gd name="T43" fmla="*/ 125 h 129"/>
                    <a:gd name="T44" fmla="*/ 50 w 126"/>
                    <a:gd name="T45" fmla="*/ 129 h 129"/>
                    <a:gd name="T46" fmla="*/ 57 w 126"/>
                    <a:gd name="T47" fmla="*/ 129 h 129"/>
                    <a:gd name="T48" fmla="*/ 65 w 126"/>
                    <a:gd name="T49" fmla="*/ 121 h 129"/>
                    <a:gd name="T50" fmla="*/ 70 w 126"/>
                    <a:gd name="T51" fmla="*/ 112 h 129"/>
                    <a:gd name="T52" fmla="*/ 77 w 126"/>
                    <a:gd name="T53" fmla="*/ 104 h 129"/>
                    <a:gd name="T54" fmla="*/ 84 w 126"/>
                    <a:gd name="T55" fmla="*/ 96 h 129"/>
                    <a:gd name="T56" fmla="*/ 92 w 126"/>
                    <a:gd name="T57" fmla="*/ 90 h 129"/>
                    <a:gd name="T58" fmla="*/ 100 w 126"/>
                    <a:gd name="T59" fmla="*/ 84 h 129"/>
                    <a:gd name="T60" fmla="*/ 107 w 126"/>
                    <a:gd name="T61" fmla="*/ 79 h 129"/>
                    <a:gd name="T62" fmla="*/ 114 w 126"/>
                    <a:gd name="T63" fmla="*/ 75 h 129"/>
                    <a:gd name="T64" fmla="*/ 120 w 126"/>
                    <a:gd name="T65" fmla="*/ 70 h 129"/>
                    <a:gd name="T66" fmla="*/ 126 w 126"/>
                    <a:gd name="T67" fmla="*/ 62 h 129"/>
                    <a:gd name="T68" fmla="*/ 125 w 126"/>
                    <a:gd name="T69" fmla="*/ 54 h 129"/>
                    <a:gd name="T70" fmla="*/ 119 w 126"/>
                    <a:gd name="T71" fmla="*/ 47 h 129"/>
                    <a:gd name="T72" fmla="*/ 107 w 126"/>
                    <a:gd name="T73" fmla="*/ 41 h 129"/>
                    <a:gd name="T74" fmla="*/ 100 w 126"/>
                    <a:gd name="T75" fmla="*/ 37 h 129"/>
                    <a:gd name="T76" fmla="*/ 93 w 126"/>
                    <a:gd name="T77" fmla="*/ 34 h 129"/>
                    <a:gd name="T78" fmla="*/ 86 w 126"/>
                    <a:gd name="T79" fmla="*/ 30 h 129"/>
                    <a:gd name="T80" fmla="*/ 80 w 126"/>
                    <a:gd name="T81" fmla="*/ 26 h 129"/>
                    <a:gd name="T82" fmla="*/ 73 w 126"/>
                    <a:gd name="T83" fmla="*/ 21 h 129"/>
                    <a:gd name="T84" fmla="*/ 66 w 126"/>
                    <a:gd name="T85" fmla="*/ 16 h 129"/>
                    <a:gd name="T86" fmla="*/ 60 w 126"/>
                    <a:gd name="T87" fmla="*/ 12 h 129"/>
                    <a:gd name="T88" fmla="*/ 55 w 126"/>
                    <a:gd name="T89" fmla="*/ 7 h 129"/>
                    <a:gd name="T90" fmla="*/ 47 w 126"/>
                    <a:gd name="T91" fmla="*/ 1 h 129"/>
                    <a:gd name="T92" fmla="*/ 39 w 126"/>
                    <a:gd name="T93" fmla="*/ 0 h 129"/>
                    <a:gd name="T94" fmla="*/ 31 w 126"/>
                    <a:gd name="T95" fmla="*/ 5 h 129"/>
                    <a:gd name="T96" fmla="*/ 23 w 126"/>
                    <a:gd name="T97" fmla="*/ 14 h 129"/>
                    <a:gd name="T98" fmla="*/ 17 w 126"/>
                    <a:gd name="T99" fmla="*/ 24 h 129"/>
                    <a:gd name="T100" fmla="*/ 14 w 126"/>
                    <a:gd name="T101" fmla="*/ 35 h 129"/>
                    <a:gd name="T102" fmla="*/ 10 w 126"/>
                    <a:gd name="T103" fmla="*/ 44 h 129"/>
                    <a:gd name="T104" fmla="*/ 5 w 126"/>
                    <a:gd name="T105" fmla="*/ 53 h 129"/>
                    <a:gd name="T106" fmla="*/ 0 w 126"/>
                    <a:gd name="T107" fmla="*/ 61 h 129"/>
                    <a:gd name="T108" fmla="*/ 2 w 126"/>
                    <a:gd name="T109" fmla="*/ 65 h 129"/>
                    <a:gd name="T110" fmla="*/ 7 w 126"/>
                    <a:gd name="T111" fmla="*/ 65 h 129"/>
                    <a:gd name="T112" fmla="*/ 13 w 126"/>
                    <a:gd name="T113" fmla="*/ 60 h 12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6"/>
                    <a:gd name="T172" fmla="*/ 0 h 129"/>
                    <a:gd name="T173" fmla="*/ 126 w 126"/>
                    <a:gd name="T174" fmla="*/ 129 h 12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6" h="129">
                      <a:moveTo>
                        <a:pt x="13" y="60"/>
                      </a:moveTo>
                      <a:lnTo>
                        <a:pt x="20" y="53"/>
                      </a:lnTo>
                      <a:lnTo>
                        <a:pt x="28" y="45"/>
                      </a:lnTo>
                      <a:lnTo>
                        <a:pt x="35" y="36"/>
                      </a:lnTo>
                      <a:lnTo>
                        <a:pt x="42" y="26"/>
                      </a:lnTo>
                      <a:lnTo>
                        <a:pt x="47" y="28"/>
                      </a:lnTo>
                      <a:lnTo>
                        <a:pt x="54" y="32"/>
                      </a:lnTo>
                      <a:lnTo>
                        <a:pt x="61" y="37"/>
                      </a:lnTo>
                      <a:lnTo>
                        <a:pt x="70" y="43"/>
                      </a:lnTo>
                      <a:lnTo>
                        <a:pt x="78" y="49"/>
                      </a:lnTo>
                      <a:lnTo>
                        <a:pt x="86" y="53"/>
                      </a:lnTo>
                      <a:lnTo>
                        <a:pt x="95" y="59"/>
                      </a:lnTo>
                      <a:lnTo>
                        <a:pt x="100" y="62"/>
                      </a:lnTo>
                      <a:lnTo>
                        <a:pt x="96" y="66"/>
                      </a:lnTo>
                      <a:lnTo>
                        <a:pt x="90" y="72"/>
                      </a:lnTo>
                      <a:lnTo>
                        <a:pt x="82" y="77"/>
                      </a:lnTo>
                      <a:lnTo>
                        <a:pt x="75" y="83"/>
                      </a:lnTo>
                      <a:lnTo>
                        <a:pt x="67" y="91"/>
                      </a:lnTo>
                      <a:lnTo>
                        <a:pt x="59" y="98"/>
                      </a:lnTo>
                      <a:lnTo>
                        <a:pt x="51" y="107"/>
                      </a:lnTo>
                      <a:lnTo>
                        <a:pt x="45" y="117"/>
                      </a:lnTo>
                      <a:lnTo>
                        <a:pt x="44" y="125"/>
                      </a:lnTo>
                      <a:lnTo>
                        <a:pt x="50" y="129"/>
                      </a:lnTo>
                      <a:lnTo>
                        <a:pt x="57" y="129"/>
                      </a:lnTo>
                      <a:lnTo>
                        <a:pt x="65" y="121"/>
                      </a:lnTo>
                      <a:lnTo>
                        <a:pt x="70" y="112"/>
                      </a:lnTo>
                      <a:lnTo>
                        <a:pt x="77" y="104"/>
                      </a:lnTo>
                      <a:lnTo>
                        <a:pt x="84" y="96"/>
                      </a:lnTo>
                      <a:lnTo>
                        <a:pt x="92" y="90"/>
                      </a:lnTo>
                      <a:lnTo>
                        <a:pt x="100" y="84"/>
                      </a:lnTo>
                      <a:lnTo>
                        <a:pt x="107" y="79"/>
                      </a:lnTo>
                      <a:lnTo>
                        <a:pt x="114" y="75"/>
                      </a:lnTo>
                      <a:lnTo>
                        <a:pt x="120" y="70"/>
                      </a:lnTo>
                      <a:lnTo>
                        <a:pt x="126" y="62"/>
                      </a:lnTo>
                      <a:lnTo>
                        <a:pt x="125" y="54"/>
                      </a:lnTo>
                      <a:lnTo>
                        <a:pt x="119" y="47"/>
                      </a:lnTo>
                      <a:lnTo>
                        <a:pt x="107" y="41"/>
                      </a:lnTo>
                      <a:lnTo>
                        <a:pt x="100" y="37"/>
                      </a:lnTo>
                      <a:lnTo>
                        <a:pt x="93" y="34"/>
                      </a:lnTo>
                      <a:lnTo>
                        <a:pt x="86" y="30"/>
                      </a:lnTo>
                      <a:lnTo>
                        <a:pt x="80" y="26"/>
                      </a:lnTo>
                      <a:lnTo>
                        <a:pt x="73" y="21"/>
                      </a:lnTo>
                      <a:lnTo>
                        <a:pt x="66" y="16"/>
                      </a:lnTo>
                      <a:lnTo>
                        <a:pt x="60" y="12"/>
                      </a:lnTo>
                      <a:lnTo>
                        <a:pt x="55" y="7"/>
                      </a:lnTo>
                      <a:lnTo>
                        <a:pt x="47" y="1"/>
                      </a:lnTo>
                      <a:lnTo>
                        <a:pt x="39" y="0"/>
                      </a:lnTo>
                      <a:lnTo>
                        <a:pt x="31" y="5"/>
                      </a:lnTo>
                      <a:lnTo>
                        <a:pt x="23" y="14"/>
                      </a:lnTo>
                      <a:lnTo>
                        <a:pt x="17" y="24"/>
                      </a:lnTo>
                      <a:lnTo>
                        <a:pt x="14" y="35"/>
                      </a:lnTo>
                      <a:lnTo>
                        <a:pt x="10" y="44"/>
                      </a:lnTo>
                      <a:lnTo>
                        <a:pt x="5" y="53"/>
                      </a:lnTo>
                      <a:lnTo>
                        <a:pt x="0" y="61"/>
                      </a:lnTo>
                      <a:lnTo>
                        <a:pt x="2" y="65"/>
                      </a:lnTo>
                      <a:lnTo>
                        <a:pt x="7" y="65"/>
                      </a:lnTo>
                      <a:lnTo>
                        <a:pt x="1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7" name="Freeform 534"/>
                <p:cNvSpPr>
                  <a:spLocks/>
                </p:cNvSpPr>
                <p:nvPr/>
              </p:nvSpPr>
              <p:spPr bwMode="auto">
                <a:xfrm>
                  <a:off x="2766" y="1991"/>
                  <a:ext cx="22" cy="24"/>
                </a:xfrm>
                <a:custGeom>
                  <a:avLst/>
                  <a:gdLst>
                    <a:gd name="T0" fmla="*/ 18 w 45"/>
                    <a:gd name="T1" fmla="*/ 0 h 48"/>
                    <a:gd name="T2" fmla="*/ 26 w 45"/>
                    <a:gd name="T3" fmla="*/ 6 h 48"/>
                    <a:gd name="T4" fmla="*/ 35 w 45"/>
                    <a:gd name="T5" fmla="*/ 16 h 48"/>
                    <a:gd name="T6" fmla="*/ 43 w 45"/>
                    <a:gd name="T7" fmla="*/ 28 h 48"/>
                    <a:gd name="T8" fmla="*/ 45 w 45"/>
                    <a:gd name="T9" fmla="*/ 40 h 48"/>
                    <a:gd name="T10" fmla="*/ 44 w 45"/>
                    <a:gd name="T11" fmla="*/ 46 h 48"/>
                    <a:gd name="T12" fmla="*/ 41 w 45"/>
                    <a:gd name="T13" fmla="*/ 48 h 48"/>
                    <a:gd name="T14" fmla="*/ 37 w 45"/>
                    <a:gd name="T15" fmla="*/ 44 h 48"/>
                    <a:gd name="T16" fmla="*/ 31 w 45"/>
                    <a:gd name="T17" fmla="*/ 37 h 48"/>
                    <a:gd name="T18" fmla="*/ 25 w 45"/>
                    <a:gd name="T19" fmla="*/ 29 h 48"/>
                    <a:gd name="T20" fmla="*/ 16 w 45"/>
                    <a:gd name="T21" fmla="*/ 19 h 48"/>
                    <a:gd name="T22" fmla="*/ 10 w 45"/>
                    <a:gd name="T23" fmla="*/ 11 h 48"/>
                    <a:gd name="T24" fmla="*/ 1 w 45"/>
                    <a:gd name="T25" fmla="*/ 5 h 48"/>
                    <a:gd name="T26" fmla="*/ 0 w 45"/>
                    <a:gd name="T27" fmla="*/ 1 h 48"/>
                    <a:gd name="T28" fmla="*/ 6 w 45"/>
                    <a:gd name="T29" fmla="*/ 0 h 48"/>
                    <a:gd name="T30" fmla="*/ 14 w 45"/>
                    <a:gd name="T31" fmla="*/ 0 h 48"/>
                    <a:gd name="T32" fmla="*/ 18 w 45"/>
                    <a:gd name="T33" fmla="*/ 0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5"/>
                    <a:gd name="T52" fmla="*/ 0 h 48"/>
                    <a:gd name="T53" fmla="*/ 45 w 45"/>
                    <a:gd name="T54" fmla="*/ 48 h 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5" h="48">
                      <a:moveTo>
                        <a:pt x="18" y="0"/>
                      </a:moveTo>
                      <a:lnTo>
                        <a:pt x="26" y="6"/>
                      </a:lnTo>
                      <a:lnTo>
                        <a:pt x="35" y="16"/>
                      </a:lnTo>
                      <a:lnTo>
                        <a:pt x="43" y="28"/>
                      </a:lnTo>
                      <a:lnTo>
                        <a:pt x="45" y="40"/>
                      </a:lnTo>
                      <a:lnTo>
                        <a:pt x="44" y="46"/>
                      </a:lnTo>
                      <a:lnTo>
                        <a:pt x="41" y="48"/>
                      </a:lnTo>
                      <a:lnTo>
                        <a:pt x="37" y="44"/>
                      </a:lnTo>
                      <a:lnTo>
                        <a:pt x="31" y="37"/>
                      </a:lnTo>
                      <a:lnTo>
                        <a:pt x="25" y="29"/>
                      </a:lnTo>
                      <a:lnTo>
                        <a:pt x="16" y="19"/>
                      </a:lnTo>
                      <a:lnTo>
                        <a:pt x="10" y="11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8" name="Freeform 535"/>
                <p:cNvSpPr>
                  <a:spLocks/>
                </p:cNvSpPr>
                <p:nvPr/>
              </p:nvSpPr>
              <p:spPr bwMode="auto">
                <a:xfrm>
                  <a:off x="2662" y="1987"/>
                  <a:ext cx="103" cy="117"/>
                </a:xfrm>
                <a:custGeom>
                  <a:avLst/>
                  <a:gdLst>
                    <a:gd name="T0" fmla="*/ 194 w 205"/>
                    <a:gd name="T1" fmla="*/ 1 h 234"/>
                    <a:gd name="T2" fmla="*/ 182 w 205"/>
                    <a:gd name="T3" fmla="*/ 4 h 234"/>
                    <a:gd name="T4" fmla="*/ 162 w 205"/>
                    <a:gd name="T5" fmla="*/ 7 h 234"/>
                    <a:gd name="T6" fmla="*/ 136 w 205"/>
                    <a:gd name="T7" fmla="*/ 11 h 234"/>
                    <a:gd name="T8" fmla="*/ 107 w 205"/>
                    <a:gd name="T9" fmla="*/ 15 h 234"/>
                    <a:gd name="T10" fmla="*/ 78 w 205"/>
                    <a:gd name="T11" fmla="*/ 20 h 234"/>
                    <a:gd name="T12" fmla="*/ 52 w 205"/>
                    <a:gd name="T13" fmla="*/ 23 h 234"/>
                    <a:gd name="T14" fmla="*/ 31 w 205"/>
                    <a:gd name="T15" fmla="*/ 26 h 234"/>
                    <a:gd name="T16" fmla="*/ 18 w 205"/>
                    <a:gd name="T17" fmla="*/ 27 h 234"/>
                    <a:gd name="T18" fmla="*/ 7 w 205"/>
                    <a:gd name="T19" fmla="*/ 28 h 234"/>
                    <a:gd name="T20" fmla="*/ 1 w 205"/>
                    <a:gd name="T21" fmla="*/ 34 h 234"/>
                    <a:gd name="T22" fmla="*/ 0 w 205"/>
                    <a:gd name="T23" fmla="*/ 42 h 234"/>
                    <a:gd name="T24" fmla="*/ 3 w 205"/>
                    <a:gd name="T25" fmla="*/ 54 h 234"/>
                    <a:gd name="T26" fmla="*/ 9 w 205"/>
                    <a:gd name="T27" fmla="*/ 67 h 234"/>
                    <a:gd name="T28" fmla="*/ 20 w 205"/>
                    <a:gd name="T29" fmla="*/ 87 h 234"/>
                    <a:gd name="T30" fmla="*/ 33 w 205"/>
                    <a:gd name="T31" fmla="*/ 111 h 234"/>
                    <a:gd name="T32" fmla="*/ 47 w 205"/>
                    <a:gd name="T33" fmla="*/ 139 h 234"/>
                    <a:gd name="T34" fmla="*/ 62 w 205"/>
                    <a:gd name="T35" fmla="*/ 165 h 234"/>
                    <a:gd name="T36" fmla="*/ 75 w 205"/>
                    <a:gd name="T37" fmla="*/ 189 h 234"/>
                    <a:gd name="T38" fmla="*/ 84 w 205"/>
                    <a:gd name="T39" fmla="*/ 210 h 234"/>
                    <a:gd name="T40" fmla="*/ 90 w 205"/>
                    <a:gd name="T41" fmla="*/ 223 h 234"/>
                    <a:gd name="T42" fmla="*/ 96 w 205"/>
                    <a:gd name="T43" fmla="*/ 234 h 234"/>
                    <a:gd name="T44" fmla="*/ 100 w 205"/>
                    <a:gd name="T45" fmla="*/ 233 h 234"/>
                    <a:gd name="T46" fmla="*/ 104 w 205"/>
                    <a:gd name="T47" fmla="*/ 225 h 234"/>
                    <a:gd name="T48" fmla="*/ 103 w 205"/>
                    <a:gd name="T49" fmla="*/ 213 h 234"/>
                    <a:gd name="T50" fmla="*/ 99 w 205"/>
                    <a:gd name="T51" fmla="*/ 203 h 234"/>
                    <a:gd name="T52" fmla="*/ 91 w 205"/>
                    <a:gd name="T53" fmla="*/ 186 h 234"/>
                    <a:gd name="T54" fmla="*/ 81 w 205"/>
                    <a:gd name="T55" fmla="*/ 164 h 234"/>
                    <a:gd name="T56" fmla="*/ 69 w 205"/>
                    <a:gd name="T57" fmla="*/ 139 h 234"/>
                    <a:gd name="T58" fmla="*/ 56 w 205"/>
                    <a:gd name="T59" fmla="*/ 113 h 234"/>
                    <a:gd name="T60" fmla="*/ 45 w 205"/>
                    <a:gd name="T61" fmla="*/ 89 h 234"/>
                    <a:gd name="T62" fmla="*/ 35 w 205"/>
                    <a:gd name="T63" fmla="*/ 67 h 234"/>
                    <a:gd name="T64" fmla="*/ 28 w 205"/>
                    <a:gd name="T65" fmla="*/ 51 h 234"/>
                    <a:gd name="T66" fmla="*/ 40 w 205"/>
                    <a:gd name="T67" fmla="*/ 49 h 234"/>
                    <a:gd name="T68" fmla="*/ 61 w 205"/>
                    <a:gd name="T69" fmla="*/ 45 h 234"/>
                    <a:gd name="T70" fmla="*/ 85 w 205"/>
                    <a:gd name="T71" fmla="*/ 39 h 234"/>
                    <a:gd name="T72" fmla="*/ 113 w 205"/>
                    <a:gd name="T73" fmla="*/ 34 h 234"/>
                    <a:gd name="T74" fmla="*/ 139 w 205"/>
                    <a:gd name="T75" fmla="*/ 27 h 234"/>
                    <a:gd name="T76" fmla="*/ 164 w 205"/>
                    <a:gd name="T77" fmla="*/ 21 h 234"/>
                    <a:gd name="T78" fmla="*/ 182 w 205"/>
                    <a:gd name="T79" fmla="*/ 16 h 234"/>
                    <a:gd name="T80" fmla="*/ 192 w 205"/>
                    <a:gd name="T81" fmla="*/ 13 h 234"/>
                    <a:gd name="T82" fmla="*/ 202 w 205"/>
                    <a:gd name="T83" fmla="*/ 8 h 234"/>
                    <a:gd name="T84" fmla="*/ 205 w 205"/>
                    <a:gd name="T85" fmla="*/ 4 h 234"/>
                    <a:gd name="T86" fmla="*/ 203 w 205"/>
                    <a:gd name="T87" fmla="*/ 0 h 234"/>
                    <a:gd name="T88" fmla="*/ 194 w 205"/>
                    <a:gd name="T89" fmla="*/ 1 h 23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205"/>
                    <a:gd name="T136" fmla="*/ 0 h 234"/>
                    <a:gd name="T137" fmla="*/ 205 w 205"/>
                    <a:gd name="T138" fmla="*/ 234 h 234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205" h="234">
                      <a:moveTo>
                        <a:pt x="194" y="1"/>
                      </a:moveTo>
                      <a:lnTo>
                        <a:pt x="182" y="4"/>
                      </a:lnTo>
                      <a:lnTo>
                        <a:pt x="162" y="7"/>
                      </a:lnTo>
                      <a:lnTo>
                        <a:pt x="136" y="11"/>
                      </a:lnTo>
                      <a:lnTo>
                        <a:pt x="107" y="15"/>
                      </a:lnTo>
                      <a:lnTo>
                        <a:pt x="78" y="20"/>
                      </a:lnTo>
                      <a:lnTo>
                        <a:pt x="52" y="23"/>
                      </a:lnTo>
                      <a:lnTo>
                        <a:pt x="31" y="26"/>
                      </a:lnTo>
                      <a:lnTo>
                        <a:pt x="18" y="27"/>
                      </a:lnTo>
                      <a:lnTo>
                        <a:pt x="7" y="28"/>
                      </a:lnTo>
                      <a:lnTo>
                        <a:pt x="1" y="34"/>
                      </a:lnTo>
                      <a:lnTo>
                        <a:pt x="0" y="42"/>
                      </a:lnTo>
                      <a:lnTo>
                        <a:pt x="3" y="54"/>
                      </a:lnTo>
                      <a:lnTo>
                        <a:pt x="9" y="67"/>
                      </a:lnTo>
                      <a:lnTo>
                        <a:pt x="20" y="87"/>
                      </a:lnTo>
                      <a:lnTo>
                        <a:pt x="33" y="111"/>
                      </a:lnTo>
                      <a:lnTo>
                        <a:pt x="47" y="139"/>
                      </a:lnTo>
                      <a:lnTo>
                        <a:pt x="62" y="165"/>
                      </a:lnTo>
                      <a:lnTo>
                        <a:pt x="75" y="189"/>
                      </a:lnTo>
                      <a:lnTo>
                        <a:pt x="84" y="210"/>
                      </a:lnTo>
                      <a:lnTo>
                        <a:pt x="90" y="223"/>
                      </a:lnTo>
                      <a:lnTo>
                        <a:pt x="96" y="234"/>
                      </a:lnTo>
                      <a:lnTo>
                        <a:pt x="100" y="233"/>
                      </a:lnTo>
                      <a:lnTo>
                        <a:pt x="104" y="225"/>
                      </a:lnTo>
                      <a:lnTo>
                        <a:pt x="103" y="213"/>
                      </a:lnTo>
                      <a:lnTo>
                        <a:pt x="99" y="203"/>
                      </a:lnTo>
                      <a:lnTo>
                        <a:pt x="91" y="186"/>
                      </a:lnTo>
                      <a:lnTo>
                        <a:pt x="81" y="164"/>
                      </a:lnTo>
                      <a:lnTo>
                        <a:pt x="69" y="139"/>
                      </a:lnTo>
                      <a:lnTo>
                        <a:pt x="56" y="113"/>
                      </a:lnTo>
                      <a:lnTo>
                        <a:pt x="45" y="89"/>
                      </a:lnTo>
                      <a:lnTo>
                        <a:pt x="35" y="67"/>
                      </a:lnTo>
                      <a:lnTo>
                        <a:pt x="28" y="51"/>
                      </a:lnTo>
                      <a:lnTo>
                        <a:pt x="40" y="49"/>
                      </a:lnTo>
                      <a:lnTo>
                        <a:pt x="61" y="45"/>
                      </a:lnTo>
                      <a:lnTo>
                        <a:pt x="85" y="39"/>
                      </a:lnTo>
                      <a:lnTo>
                        <a:pt x="113" y="34"/>
                      </a:lnTo>
                      <a:lnTo>
                        <a:pt x="139" y="27"/>
                      </a:lnTo>
                      <a:lnTo>
                        <a:pt x="164" y="21"/>
                      </a:lnTo>
                      <a:lnTo>
                        <a:pt x="182" y="16"/>
                      </a:lnTo>
                      <a:lnTo>
                        <a:pt x="192" y="13"/>
                      </a:lnTo>
                      <a:lnTo>
                        <a:pt x="202" y="8"/>
                      </a:lnTo>
                      <a:lnTo>
                        <a:pt x="205" y="4"/>
                      </a:lnTo>
                      <a:lnTo>
                        <a:pt x="203" y="0"/>
                      </a:lnTo>
                      <a:lnTo>
                        <a:pt x="19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79" name="Freeform 536"/>
                <p:cNvSpPr>
                  <a:spLocks/>
                </p:cNvSpPr>
                <p:nvPr/>
              </p:nvSpPr>
              <p:spPr bwMode="auto">
                <a:xfrm>
                  <a:off x="2698" y="1898"/>
                  <a:ext cx="46" cy="69"/>
                </a:xfrm>
                <a:custGeom>
                  <a:avLst/>
                  <a:gdLst>
                    <a:gd name="T0" fmla="*/ 14 w 93"/>
                    <a:gd name="T1" fmla="*/ 18 h 137"/>
                    <a:gd name="T2" fmla="*/ 14 w 93"/>
                    <a:gd name="T3" fmla="*/ 27 h 137"/>
                    <a:gd name="T4" fmla="*/ 17 w 93"/>
                    <a:gd name="T5" fmla="*/ 40 h 137"/>
                    <a:gd name="T6" fmla="*/ 21 w 93"/>
                    <a:gd name="T7" fmla="*/ 55 h 137"/>
                    <a:gd name="T8" fmla="*/ 28 w 93"/>
                    <a:gd name="T9" fmla="*/ 71 h 137"/>
                    <a:gd name="T10" fmla="*/ 37 w 93"/>
                    <a:gd name="T11" fmla="*/ 89 h 137"/>
                    <a:gd name="T12" fmla="*/ 48 w 93"/>
                    <a:gd name="T13" fmla="*/ 103 h 137"/>
                    <a:gd name="T14" fmla="*/ 60 w 93"/>
                    <a:gd name="T15" fmla="*/ 116 h 137"/>
                    <a:gd name="T16" fmla="*/ 74 w 93"/>
                    <a:gd name="T17" fmla="*/ 124 h 137"/>
                    <a:gd name="T18" fmla="*/ 86 w 93"/>
                    <a:gd name="T19" fmla="*/ 130 h 137"/>
                    <a:gd name="T20" fmla="*/ 91 w 93"/>
                    <a:gd name="T21" fmla="*/ 133 h 137"/>
                    <a:gd name="T22" fmla="*/ 93 w 93"/>
                    <a:gd name="T23" fmla="*/ 136 h 137"/>
                    <a:gd name="T24" fmla="*/ 90 w 93"/>
                    <a:gd name="T25" fmla="*/ 137 h 137"/>
                    <a:gd name="T26" fmla="*/ 85 w 93"/>
                    <a:gd name="T27" fmla="*/ 137 h 137"/>
                    <a:gd name="T28" fmla="*/ 76 w 93"/>
                    <a:gd name="T29" fmla="*/ 136 h 137"/>
                    <a:gd name="T30" fmla="*/ 67 w 93"/>
                    <a:gd name="T31" fmla="*/ 135 h 137"/>
                    <a:gd name="T32" fmla="*/ 59 w 93"/>
                    <a:gd name="T33" fmla="*/ 131 h 137"/>
                    <a:gd name="T34" fmla="*/ 48 w 93"/>
                    <a:gd name="T35" fmla="*/ 125 h 137"/>
                    <a:gd name="T36" fmla="*/ 36 w 93"/>
                    <a:gd name="T37" fmla="*/ 117 h 137"/>
                    <a:gd name="T38" fmla="*/ 26 w 93"/>
                    <a:gd name="T39" fmla="*/ 107 h 137"/>
                    <a:gd name="T40" fmla="*/ 17 w 93"/>
                    <a:gd name="T41" fmla="*/ 94 h 137"/>
                    <a:gd name="T42" fmla="*/ 8 w 93"/>
                    <a:gd name="T43" fmla="*/ 80 h 137"/>
                    <a:gd name="T44" fmla="*/ 3 w 93"/>
                    <a:gd name="T45" fmla="*/ 64 h 137"/>
                    <a:gd name="T46" fmla="*/ 0 w 93"/>
                    <a:gd name="T47" fmla="*/ 48 h 137"/>
                    <a:gd name="T48" fmla="*/ 0 w 93"/>
                    <a:gd name="T49" fmla="*/ 31 h 137"/>
                    <a:gd name="T50" fmla="*/ 5 w 93"/>
                    <a:gd name="T51" fmla="*/ 6 h 137"/>
                    <a:gd name="T52" fmla="*/ 10 w 93"/>
                    <a:gd name="T53" fmla="*/ 0 h 137"/>
                    <a:gd name="T54" fmla="*/ 14 w 93"/>
                    <a:gd name="T55" fmla="*/ 6 h 137"/>
                    <a:gd name="T56" fmla="*/ 14 w 93"/>
                    <a:gd name="T57" fmla="*/ 18 h 13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3"/>
                    <a:gd name="T88" fmla="*/ 0 h 137"/>
                    <a:gd name="T89" fmla="*/ 93 w 93"/>
                    <a:gd name="T90" fmla="*/ 137 h 13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3" h="137">
                      <a:moveTo>
                        <a:pt x="14" y="18"/>
                      </a:moveTo>
                      <a:lnTo>
                        <a:pt x="14" y="27"/>
                      </a:lnTo>
                      <a:lnTo>
                        <a:pt x="17" y="40"/>
                      </a:lnTo>
                      <a:lnTo>
                        <a:pt x="21" y="55"/>
                      </a:lnTo>
                      <a:lnTo>
                        <a:pt x="28" y="71"/>
                      </a:lnTo>
                      <a:lnTo>
                        <a:pt x="37" y="89"/>
                      </a:lnTo>
                      <a:lnTo>
                        <a:pt x="48" y="103"/>
                      </a:lnTo>
                      <a:lnTo>
                        <a:pt x="60" y="116"/>
                      </a:lnTo>
                      <a:lnTo>
                        <a:pt x="74" y="124"/>
                      </a:lnTo>
                      <a:lnTo>
                        <a:pt x="86" y="130"/>
                      </a:lnTo>
                      <a:lnTo>
                        <a:pt x="91" y="133"/>
                      </a:lnTo>
                      <a:lnTo>
                        <a:pt x="93" y="136"/>
                      </a:lnTo>
                      <a:lnTo>
                        <a:pt x="90" y="137"/>
                      </a:lnTo>
                      <a:lnTo>
                        <a:pt x="85" y="137"/>
                      </a:lnTo>
                      <a:lnTo>
                        <a:pt x="76" y="136"/>
                      </a:lnTo>
                      <a:lnTo>
                        <a:pt x="67" y="135"/>
                      </a:lnTo>
                      <a:lnTo>
                        <a:pt x="59" y="131"/>
                      </a:lnTo>
                      <a:lnTo>
                        <a:pt x="48" y="125"/>
                      </a:lnTo>
                      <a:lnTo>
                        <a:pt x="36" y="117"/>
                      </a:lnTo>
                      <a:lnTo>
                        <a:pt x="26" y="107"/>
                      </a:lnTo>
                      <a:lnTo>
                        <a:pt x="17" y="94"/>
                      </a:lnTo>
                      <a:lnTo>
                        <a:pt x="8" y="80"/>
                      </a:lnTo>
                      <a:lnTo>
                        <a:pt x="3" y="64"/>
                      </a:lnTo>
                      <a:lnTo>
                        <a:pt x="0" y="48"/>
                      </a:lnTo>
                      <a:lnTo>
                        <a:pt x="0" y="31"/>
                      </a:lnTo>
                      <a:lnTo>
                        <a:pt x="5" y="6"/>
                      </a:lnTo>
                      <a:lnTo>
                        <a:pt x="10" y="0"/>
                      </a:lnTo>
                      <a:lnTo>
                        <a:pt x="14" y="6"/>
                      </a:lnTo>
                      <a:lnTo>
                        <a:pt x="1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0" name="Freeform 537"/>
                <p:cNvSpPr>
                  <a:spLocks/>
                </p:cNvSpPr>
                <p:nvPr/>
              </p:nvSpPr>
              <p:spPr bwMode="auto">
                <a:xfrm>
                  <a:off x="2707" y="2007"/>
                  <a:ext cx="41" cy="69"/>
                </a:xfrm>
                <a:custGeom>
                  <a:avLst/>
                  <a:gdLst>
                    <a:gd name="T0" fmla="*/ 63 w 83"/>
                    <a:gd name="T1" fmla="*/ 2 h 139"/>
                    <a:gd name="T2" fmla="*/ 56 w 83"/>
                    <a:gd name="T3" fmla="*/ 4 h 139"/>
                    <a:gd name="T4" fmla="*/ 45 w 83"/>
                    <a:gd name="T5" fmla="*/ 10 h 139"/>
                    <a:gd name="T6" fmla="*/ 32 w 83"/>
                    <a:gd name="T7" fmla="*/ 19 h 139"/>
                    <a:gd name="T8" fmla="*/ 21 w 83"/>
                    <a:gd name="T9" fmla="*/ 32 h 139"/>
                    <a:gd name="T10" fmla="*/ 9 w 83"/>
                    <a:gd name="T11" fmla="*/ 48 h 139"/>
                    <a:gd name="T12" fmla="*/ 2 w 83"/>
                    <a:gd name="T13" fmla="*/ 68 h 139"/>
                    <a:gd name="T14" fmla="*/ 0 w 83"/>
                    <a:gd name="T15" fmla="*/ 94 h 139"/>
                    <a:gd name="T16" fmla="*/ 4 w 83"/>
                    <a:gd name="T17" fmla="*/ 124 h 139"/>
                    <a:gd name="T18" fmla="*/ 9 w 83"/>
                    <a:gd name="T19" fmla="*/ 136 h 139"/>
                    <a:gd name="T20" fmla="*/ 14 w 83"/>
                    <a:gd name="T21" fmla="*/ 139 h 139"/>
                    <a:gd name="T22" fmla="*/ 17 w 83"/>
                    <a:gd name="T23" fmla="*/ 133 h 139"/>
                    <a:gd name="T24" fmla="*/ 18 w 83"/>
                    <a:gd name="T25" fmla="*/ 121 h 139"/>
                    <a:gd name="T26" fmla="*/ 19 w 83"/>
                    <a:gd name="T27" fmla="*/ 100 h 139"/>
                    <a:gd name="T28" fmla="*/ 22 w 83"/>
                    <a:gd name="T29" fmla="*/ 80 h 139"/>
                    <a:gd name="T30" fmla="*/ 25 w 83"/>
                    <a:gd name="T31" fmla="*/ 63 h 139"/>
                    <a:gd name="T32" fmla="*/ 31 w 83"/>
                    <a:gd name="T33" fmla="*/ 48 h 139"/>
                    <a:gd name="T34" fmla="*/ 38 w 83"/>
                    <a:gd name="T35" fmla="*/ 36 h 139"/>
                    <a:gd name="T36" fmla="*/ 46 w 83"/>
                    <a:gd name="T37" fmla="*/ 26 h 139"/>
                    <a:gd name="T38" fmla="*/ 55 w 83"/>
                    <a:gd name="T39" fmla="*/ 19 h 139"/>
                    <a:gd name="T40" fmla="*/ 66 w 83"/>
                    <a:gd name="T41" fmla="*/ 14 h 139"/>
                    <a:gd name="T42" fmla="*/ 80 w 83"/>
                    <a:gd name="T43" fmla="*/ 7 h 139"/>
                    <a:gd name="T44" fmla="*/ 83 w 83"/>
                    <a:gd name="T45" fmla="*/ 3 h 139"/>
                    <a:gd name="T46" fmla="*/ 76 w 83"/>
                    <a:gd name="T47" fmla="*/ 0 h 139"/>
                    <a:gd name="T48" fmla="*/ 63 w 83"/>
                    <a:gd name="T49" fmla="*/ 2 h 13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3"/>
                    <a:gd name="T76" fmla="*/ 0 h 139"/>
                    <a:gd name="T77" fmla="*/ 83 w 83"/>
                    <a:gd name="T78" fmla="*/ 139 h 13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3" h="139">
                      <a:moveTo>
                        <a:pt x="63" y="2"/>
                      </a:moveTo>
                      <a:lnTo>
                        <a:pt x="56" y="4"/>
                      </a:lnTo>
                      <a:lnTo>
                        <a:pt x="45" y="10"/>
                      </a:lnTo>
                      <a:lnTo>
                        <a:pt x="32" y="19"/>
                      </a:lnTo>
                      <a:lnTo>
                        <a:pt x="21" y="32"/>
                      </a:lnTo>
                      <a:lnTo>
                        <a:pt x="9" y="48"/>
                      </a:lnTo>
                      <a:lnTo>
                        <a:pt x="2" y="68"/>
                      </a:lnTo>
                      <a:lnTo>
                        <a:pt x="0" y="94"/>
                      </a:lnTo>
                      <a:lnTo>
                        <a:pt x="4" y="124"/>
                      </a:lnTo>
                      <a:lnTo>
                        <a:pt x="9" y="136"/>
                      </a:lnTo>
                      <a:lnTo>
                        <a:pt x="14" y="139"/>
                      </a:lnTo>
                      <a:lnTo>
                        <a:pt x="17" y="133"/>
                      </a:lnTo>
                      <a:lnTo>
                        <a:pt x="18" y="121"/>
                      </a:lnTo>
                      <a:lnTo>
                        <a:pt x="19" y="100"/>
                      </a:lnTo>
                      <a:lnTo>
                        <a:pt x="22" y="80"/>
                      </a:lnTo>
                      <a:lnTo>
                        <a:pt x="25" y="63"/>
                      </a:lnTo>
                      <a:lnTo>
                        <a:pt x="31" y="48"/>
                      </a:lnTo>
                      <a:lnTo>
                        <a:pt x="38" y="36"/>
                      </a:lnTo>
                      <a:lnTo>
                        <a:pt x="46" y="26"/>
                      </a:lnTo>
                      <a:lnTo>
                        <a:pt x="55" y="19"/>
                      </a:lnTo>
                      <a:lnTo>
                        <a:pt x="66" y="14"/>
                      </a:lnTo>
                      <a:lnTo>
                        <a:pt x="80" y="7"/>
                      </a:lnTo>
                      <a:lnTo>
                        <a:pt x="83" y="3"/>
                      </a:lnTo>
                      <a:lnTo>
                        <a:pt x="76" y="0"/>
                      </a:lnTo>
                      <a:lnTo>
                        <a:pt x="6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1" name="Freeform 538"/>
                <p:cNvSpPr>
                  <a:spLocks/>
                </p:cNvSpPr>
                <p:nvPr/>
              </p:nvSpPr>
              <p:spPr bwMode="auto">
                <a:xfrm>
                  <a:off x="2607" y="1974"/>
                  <a:ext cx="56" cy="41"/>
                </a:xfrm>
                <a:custGeom>
                  <a:avLst/>
                  <a:gdLst>
                    <a:gd name="T0" fmla="*/ 34 w 111"/>
                    <a:gd name="T1" fmla="*/ 10 h 82"/>
                    <a:gd name="T2" fmla="*/ 41 w 111"/>
                    <a:gd name="T3" fmla="*/ 16 h 82"/>
                    <a:gd name="T4" fmla="*/ 49 w 111"/>
                    <a:gd name="T5" fmla="*/ 21 h 82"/>
                    <a:gd name="T6" fmla="*/ 58 w 111"/>
                    <a:gd name="T7" fmla="*/ 18 h 82"/>
                    <a:gd name="T8" fmla="*/ 68 w 111"/>
                    <a:gd name="T9" fmla="*/ 8 h 82"/>
                    <a:gd name="T10" fmla="*/ 73 w 111"/>
                    <a:gd name="T11" fmla="*/ 1 h 82"/>
                    <a:gd name="T12" fmla="*/ 78 w 111"/>
                    <a:gd name="T13" fmla="*/ 0 h 82"/>
                    <a:gd name="T14" fmla="*/ 80 w 111"/>
                    <a:gd name="T15" fmla="*/ 5 h 82"/>
                    <a:gd name="T16" fmla="*/ 79 w 111"/>
                    <a:gd name="T17" fmla="*/ 15 h 82"/>
                    <a:gd name="T18" fmla="*/ 78 w 111"/>
                    <a:gd name="T19" fmla="*/ 17 h 82"/>
                    <a:gd name="T20" fmla="*/ 78 w 111"/>
                    <a:gd name="T21" fmla="*/ 19 h 82"/>
                    <a:gd name="T22" fmla="*/ 77 w 111"/>
                    <a:gd name="T23" fmla="*/ 22 h 82"/>
                    <a:gd name="T24" fmla="*/ 78 w 111"/>
                    <a:gd name="T25" fmla="*/ 24 h 82"/>
                    <a:gd name="T26" fmla="*/ 80 w 111"/>
                    <a:gd name="T27" fmla="*/ 28 h 82"/>
                    <a:gd name="T28" fmla="*/ 86 w 111"/>
                    <a:gd name="T29" fmla="*/ 29 h 82"/>
                    <a:gd name="T30" fmla="*/ 95 w 111"/>
                    <a:gd name="T31" fmla="*/ 30 h 82"/>
                    <a:gd name="T32" fmla="*/ 108 w 111"/>
                    <a:gd name="T33" fmla="*/ 30 h 82"/>
                    <a:gd name="T34" fmla="*/ 111 w 111"/>
                    <a:gd name="T35" fmla="*/ 31 h 82"/>
                    <a:gd name="T36" fmla="*/ 110 w 111"/>
                    <a:gd name="T37" fmla="*/ 36 h 82"/>
                    <a:gd name="T38" fmla="*/ 107 w 111"/>
                    <a:gd name="T39" fmla="*/ 40 h 82"/>
                    <a:gd name="T40" fmla="*/ 97 w 111"/>
                    <a:gd name="T41" fmla="*/ 45 h 82"/>
                    <a:gd name="T42" fmla="*/ 91 w 111"/>
                    <a:gd name="T43" fmla="*/ 47 h 82"/>
                    <a:gd name="T44" fmla="*/ 84 w 111"/>
                    <a:gd name="T45" fmla="*/ 48 h 82"/>
                    <a:gd name="T46" fmla="*/ 81 w 111"/>
                    <a:gd name="T47" fmla="*/ 53 h 82"/>
                    <a:gd name="T48" fmla="*/ 86 w 111"/>
                    <a:gd name="T49" fmla="*/ 63 h 82"/>
                    <a:gd name="T50" fmla="*/ 89 w 111"/>
                    <a:gd name="T51" fmla="*/ 71 h 82"/>
                    <a:gd name="T52" fmla="*/ 87 w 111"/>
                    <a:gd name="T53" fmla="*/ 77 h 82"/>
                    <a:gd name="T54" fmla="*/ 83 w 111"/>
                    <a:gd name="T55" fmla="*/ 78 h 82"/>
                    <a:gd name="T56" fmla="*/ 78 w 111"/>
                    <a:gd name="T57" fmla="*/ 75 h 82"/>
                    <a:gd name="T58" fmla="*/ 72 w 111"/>
                    <a:gd name="T59" fmla="*/ 68 h 82"/>
                    <a:gd name="T60" fmla="*/ 66 w 111"/>
                    <a:gd name="T61" fmla="*/ 63 h 82"/>
                    <a:gd name="T62" fmla="*/ 61 w 111"/>
                    <a:gd name="T63" fmla="*/ 61 h 82"/>
                    <a:gd name="T64" fmla="*/ 55 w 111"/>
                    <a:gd name="T65" fmla="*/ 61 h 82"/>
                    <a:gd name="T66" fmla="*/ 50 w 111"/>
                    <a:gd name="T67" fmla="*/ 63 h 82"/>
                    <a:gd name="T68" fmla="*/ 46 w 111"/>
                    <a:gd name="T69" fmla="*/ 66 h 82"/>
                    <a:gd name="T70" fmla="*/ 42 w 111"/>
                    <a:gd name="T71" fmla="*/ 70 h 82"/>
                    <a:gd name="T72" fmla="*/ 39 w 111"/>
                    <a:gd name="T73" fmla="*/ 74 h 82"/>
                    <a:gd name="T74" fmla="*/ 31 w 111"/>
                    <a:gd name="T75" fmla="*/ 82 h 82"/>
                    <a:gd name="T76" fmla="*/ 24 w 111"/>
                    <a:gd name="T77" fmla="*/ 81 h 82"/>
                    <a:gd name="T78" fmla="*/ 20 w 111"/>
                    <a:gd name="T79" fmla="*/ 76 h 82"/>
                    <a:gd name="T80" fmla="*/ 23 w 111"/>
                    <a:gd name="T81" fmla="*/ 69 h 82"/>
                    <a:gd name="T82" fmla="*/ 26 w 111"/>
                    <a:gd name="T83" fmla="*/ 62 h 82"/>
                    <a:gd name="T84" fmla="*/ 25 w 111"/>
                    <a:gd name="T85" fmla="*/ 55 h 82"/>
                    <a:gd name="T86" fmla="*/ 19 w 111"/>
                    <a:gd name="T87" fmla="*/ 49 h 82"/>
                    <a:gd name="T88" fmla="*/ 10 w 111"/>
                    <a:gd name="T89" fmla="*/ 46 h 82"/>
                    <a:gd name="T90" fmla="*/ 2 w 111"/>
                    <a:gd name="T91" fmla="*/ 43 h 82"/>
                    <a:gd name="T92" fmla="*/ 0 w 111"/>
                    <a:gd name="T93" fmla="*/ 38 h 82"/>
                    <a:gd name="T94" fmla="*/ 1 w 111"/>
                    <a:gd name="T95" fmla="*/ 34 h 82"/>
                    <a:gd name="T96" fmla="*/ 6 w 111"/>
                    <a:gd name="T97" fmla="*/ 33 h 82"/>
                    <a:gd name="T98" fmla="*/ 15 w 111"/>
                    <a:gd name="T99" fmla="*/ 33 h 82"/>
                    <a:gd name="T100" fmla="*/ 23 w 111"/>
                    <a:gd name="T101" fmla="*/ 31 h 82"/>
                    <a:gd name="T102" fmla="*/ 25 w 111"/>
                    <a:gd name="T103" fmla="*/ 25 h 82"/>
                    <a:gd name="T104" fmla="*/ 19 w 111"/>
                    <a:gd name="T105" fmla="*/ 15 h 82"/>
                    <a:gd name="T106" fmla="*/ 16 w 111"/>
                    <a:gd name="T107" fmla="*/ 8 h 82"/>
                    <a:gd name="T108" fmla="*/ 19 w 111"/>
                    <a:gd name="T109" fmla="*/ 6 h 82"/>
                    <a:gd name="T110" fmla="*/ 26 w 111"/>
                    <a:gd name="T111" fmla="*/ 6 h 82"/>
                    <a:gd name="T112" fmla="*/ 34 w 111"/>
                    <a:gd name="T113" fmla="*/ 10 h 8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11"/>
                    <a:gd name="T172" fmla="*/ 0 h 82"/>
                    <a:gd name="T173" fmla="*/ 111 w 111"/>
                    <a:gd name="T174" fmla="*/ 82 h 8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11" h="82">
                      <a:moveTo>
                        <a:pt x="34" y="10"/>
                      </a:moveTo>
                      <a:lnTo>
                        <a:pt x="41" y="16"/>
                      </a:lnTo>
                      <a:lnTo>
                        <a:pt x="49" y="21"/>
                      </a:lnTo>
                      <a:lnTo>
                        <a:pt x="58" y="18"/>
                      </a:lnTo>
                      <a:lnTo>
                        <a:pt x="68" y="8"/>
                      </a:lnTo>
                      <a:lnTo>
                        <a:pt x="73" y="1"/>
                      </a:lnTo>
                      <a:lnTo>
                        <a:pt x="78" y="0"/>
                      </a:lnTo>
                      <a:lnTo>
                        <a:pt x="80" y="5"/>
                      </a:lnTo>
                      <a:lnTo>
                        <a:pt x="79" y="15"/>
                      </a:lnTo>
                      <a:lnTo>
                        <a:pt x="78" y="17"/>
                      </a:lnTo>
                      <a:lnTo>
                        <a:pt x="78" y="19"/>
                      </a:lnTo>
                      <a:lnTo>
                        <a:pt x="77" y="22"/>
                      </a:lnTo>
                      <a:lnTo>
                        <a:pt x="78" y="24"/>
                      </a:lnTo>
                      <a:lnTo>
                        <a:pt x="80" y="28"/>
                      </a:lnTo>
                      <a:lnTo>
                        <a:pt x="86" y="29"/>
                      </a:lnTo>
                      <a:lnTo>
                        <a:pt x="95" y="30"/>
                      </a:lnTo>
                      <a:lnTo>
                        <a:pt x="108" y="30"/>
                      </a:lnTo>
                      <a:lnTo>
                        <a:pt x="111" y="31"/>
                      </a:lnTo>
                      <a:lnTo>
                        <a:pt x="110" y="36"/>
                      </a:lnTo>
                      <a:lnTo>
                        <a:pt x="107" y="40"/>
                      </a:lnTo>
                      <a:lnTo>
                        <a:pt x="97" y="45"/>
                      </a:lnTo>
                      <a:lnTo>
                        <a:pt x="91" y="47"/>
                      </a:lnTo>
                      <a:lnTo>
                        <a:pt x="84" y="48"/>
                      </a:lnTo>
                      <a:lnTo>
                        <a:pt x="81" y="53"/>
                      </a:lnTo>
                      <a:lnTo>
                        <a:pt x="86" y="63"/>
                      </a:lnTo>
                      <a:lnTo>
                        <a:pt x="89" y="71"/>
                      </a:lnTo>
                      <a:lnTo>
                        <a:pt x="87" y="77"/>
                      </a:lnTo>
                      <a:lnTo>
                        <a:pt x="83" y="78"/>
                      </a:lnTo>
                      <a:lnTo>
                        <a:pt x="78" y="75"/>
                      </a:lnTo>
                      <a:lnTo>
                        <a:pt x="72" y="68"/>
                      </a:lnTo>
                      <a:lnTo>
                        <a:pt x="66" y="63"/>
                      </a:lnTo>
                      <a:lnTo>
                        <a:pt x="61" y="61"/>
                      </a:lnTo>
                      <a:lnTo>
                        <a:pt x="55" y="61"/>
                      </a:lnTo>
                      <a:lnTo>
                        <a:pt x="50" y="63"/>
                      </a:lnTo>
                      <a:lnTo>
                        <a:pt x="46" y="66"/>
                      </a:lnTo>
                      <a:lnTo>
                        <a:pt x="42" y="70"/>
                      </a:lnTo>
                      <a:lnTo>
                        <a:pt x="39" y="74"/>
                      </a:lnTo>
                      <a:lnTo>
                        <a:pt x="31" y="82"/>
                      </a:lnTo>
                      <a:lnTo>
                        <a:pt x="24" y="81"/>
                      </a:lnTo>
                      <a:lnTo>
                        <a:pt x="20" y="76"/>
                      </a:lnTo>
                      <a:lnTo>
                        <a:pt x="23" y="69"/>
                      </a:lnTo>
                      <a:lnTo>
                        <a:pt x="26" y="62"/>
                      </a:lnTo>
                      <a:lnTo>
                        <a:pt x="25" y="55"/>
                      </a:lnTo>
                      <a:lnTo>
                        <a:pt x="19" y="49"/>
                      </a:lnTo>
                      <a:lnTo>
                        <a:pt x="10" y="46"/>
                      </a:lnTo>
                      <a:lnTo>
                        <a:pt x="2" y="43"/>
                      </a:lnTo>
                      <a:lnTo>
                        <a:pt x="0" y="38"/>
                      </a:lnTo>
                      <a:lnTo>
                        <a:pt x="1" y="34"/>
                      </a:lnTo>
                      <a:lnTo>
                        <a:pt x="6" y="33"/>
                      </a:lnTo>
                      <a:lnTo>
                        <a:pt x="15" y="33"/>
                      </a:lnTo>
                      <a:lnTo>
                        <a:pt x="23" y="31"/>
                      </a:lnTo>
                      <a:lnTo>
                        <a:pt x="25" y="25"/>
                      </a:lnTo>
                      <a:lnTo>
                        <a:pt x="19" y="15"/>
                      </a:lnTo>
                      <a:lnTo>
                        <a:pt x="16" y="8"/>
                      </a:lnTo>
                      <a:lnTo>
                        <a:pt x="19" y="6"/>
                      </a:lnTo>
                      <a:lnTo>
                        <a:pt x="26" y="6"/>
                      </a:lnTo>
                      <a:lnTo>
                        <a:pt x="3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2" name="Freeform 539"/>
                <p:cNvSpPr>
                  <a:spLocks/>
                </p:cNvSpPr>
                <p:nvPr/>
              </p:nvSpPr>
              <p:spPr bwMode="auto">
                <a:xfrm>
                  <a:off x="2476" y="2003"/>
                  <a:ext cx="14" cy="30"/>
                </a:xfrm>
                <a:custGeom>
                  <a:avLst/>
                  <a:gdLst>
                    <a:gd name="T0" fmla="*/ 0 w 29"/>
                    <a:gd name="T1" fmla="*/ 34 h 60"/>
                    <a:gd name="T2" fmla="*/ 2 w 29"/>
                    <a:gd name="T3" fmla="*/ 25 h 60"/>
                    <a:gd name="T4" fmla="*/ 7 w 29"/>
                    <a:gd name="T5" fmla="*/ 15 h 60"/>
                    <a:gd name="T6" fmla="*/ 13 w 29"/>
                    <a:gd name="T7" fmla="*/ 7 h 60"/>
                    <a:gd name="T8" fmla="*/ 18 w 29"/>
                    <a:gd name="T9" fmla="*/ 3 h 60"/>
                    <a:gd name="T10" fmla="*/ 24 w 29"/>
                    <a:gd name="T11" fmla="*/ 0 h 60"/>
                    <a:gd name="T12" fmla="*/ 28 w 29"/>
                    <a:gd name="T13" fmla="*/ 0 h 60"/>
                    <a:gd name="T14" fmla="*/ 29 w 29"/>
                    <a:gd name="T15" fmla="*/ 3 h 60"/>
                    <a:gd name="T16" fmla="*/ 28 w 29"/>
                    <a:gd name="T17" fmla="*/ 6 h 60"/>
                    <a:gd name="T18" fmla="*/ 23 w 29"/>
                    <a:gd name="T19" fmla="*/ 13 h 60"/>
                    <a:gd name="T20" fmla="*/ 18 w 29"/>
                    <a:gd name="T21" fmla="*/ 25 h 60"/>
                    <a:gd name="T22" fmla="*/ 14 w 29"/>
                    <a:gd name="T23" fmla="*/ 38 h 60"/>
                    <a:gd name="T24" fmla="*/ 10 w 29"/>
                    <a:gd name="T25" fmla="*/ 51 h 60"/>
                    <a:gd name="T26" fmla="*/ 9 w 29"/>
                    <a:gd name="T27" fmla="*/ 56 h 60"/>
                    <a:gd name="T28" fmla="*/ 7 w 29"/>
                    <a:gd name="T29" fmla="*/ 59 h 60"/>
                    <a:gd name="T30" fmla="*/ 3 w 29"/>
                    <a:gd name="T31" fmla="*/ 60 h 60"/>
                    <a:gd name="T32" fmla="*/ 0 w 29"/>
                    <a:gd name="T33" fmla="*/ 60 h 60"/>
                    <a:gd name="T34" fmla="*/ 0 w 29"/>
                    <a:gd name="T35" fmla="*/ 34 h 6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9"/>
                    <a:gd name="T55" fmla="*/ 0 h 60"/>
                    <a:gd name="T56" fmla="*/ 29 w 29"/>
                    <a:gd name="T57" fmla="*/ 60 h 6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9" h="60">
                      <a:moveTo>
                        <a:pt x="0" y="34"/>
                      </a:moveTo>
                      <a:lnTo>
                        <a:pt x="2" y="25"/>
                      </a:lnTo>
                      <a:lnTo>
                        <a:pt x="7" y="15"/>
                      </a:lnTo>
                      <a:lnTo>
                        <a:pt x="13" y="7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3" y="13"/>
                      </a:lnTo>
                      <a:lnTo>
                        <a:pt x="18" y="25"/>
                      </a:lnTo>
                      <a:lnTo>
                        <a:pt x="14" y="38"/>
                      </a:lnTo>
                      <a:lnTo>
                        <a:pt x="10" y="51"/>
                      </a:lnTo>
                      <a:lnTo>
                        <a:pt x="9" y="56"/>
                      </a:lnTo>
                      <a:lnTo>
                        <a:pt x="7" y="59"/>
                      </a:lnTo>
                      <a:lnTo>
                        <a:pt x="3" y="60"/>
                      </a:lnTo>
                      <a:lnTo>
                        <a:pt x="0" y="60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3" name="Freeform 540"/>
                <p:cNvSpPr>
                  <a:spLocks/>
                </p:cNvSpPr>
                <p:nvPr/>
              </p:nvSpPr>
              <p:spPr bwMode="auto">
                <a:xfrm>
                  <a:off x="2436" y="1973"/>
                  <a:ext cx="40" cy="60"/>
                </a:xfrm>
                <a:custGeom>
                  <a:avLst/>
                  <a:gdLst>
                    <a:gd name="T0" fmla="*/ 80 w 80"/>
                    <a:gd name="T1" fmla="*/ 120 h 120"/>
                    <a:gd name="T2" fmla="*/ 76 w 80"/>
                    <a:gd name="T3" fmla="*/ 120 h 120"/>
                    <a:gd name="T4" fmla="*/ 73 w 80"/>
                    <a:gd name="T5" fmla="*/ 118 h 120"/>
                    <a:gd name="T6" fmla="*/ 70 w 80"/>
                    <a:gd name="T7" fmla="*/ 117 h 120"/>
                    <a:gd name="T8" fmla="*/ 68 w 80"/>
                    <a:gd name="T9" fmla="*/ 113 h 120"/>
                    <a:gd name="T10" fmla="*/ 66 w 80"/>
                    <a:gd name="T11" fmla="*/ 109 h 120"/>
                    <a:gd name="T12" fmla="*/ 60 w 80"/>
                    <a:gd name="T13" fmla="*/ 104 h 120"/>
                    <a:gd name="T14" fmla="*/ 53 w 80"/>
                    <a:gd name="T15" fmla="*/ 98 h 120"/>
                    <a:gd name="T16" fmla="*/ 47 w 80"/>
                    <a:gd name="T17" fmla="*/ 93 h 120"/>
                    <a:gd name="T18" fmla="*/ 38 w 80"/>
                    <a:gd name="T19" fmla="*/ 88 h 120"/>
                    <a:gd name="T20" fmla="*/ 30 w 80"/>
                    <a:gd name="T21" fmla="*/ 83 h 120"/>
                    <a:gd name="T22" fmla="*/ 23 w 80"/>
                    <a:gd name="T23" fmla="*/ 79 h 120"/>
                    <a:gd name="T24" fmla="*/ 18 w 80"/>
                    <a:gd name="T25" fmla="*/ 77 h 120"/>
                    <a:gd name="T26" fmla="*/ 5 w 80"/>
                    <a:gd name="T27" fmla="*/ 71 h 120"/>
                    <a:gd name="T28" fmla="*/ 0 w 80"/>
                    <a:gd name="T29" fmla="*/ 66 h 120"/>
                    <a:gd name="T30" fmla="*/ 2 w 80"/>
                    <a:gd name="T31" fmla="*/ 62 h 120"/>
                    <a:gd name="T32" fmla="*/ 7 w 80"/>
                    <a:gd name="T33" fmla="*/ 58 h 120"/>
                    <a:gd name="T34" fmla="*/ 12 w 80"/>
                    <a:gd name="T35" fmla="*/ 56 h 120"/>
                    <a:gd name="T36" fmla="*/ 18 w 80"/>
                    <a:gd name="T37" fmla="*/ 52 h 120"/>
                    <a:gd name="T38" fmla="*/ 23 w 80"/>
                    <a:gd name="T39" fmla="*/ 47 h 120"/>
                    <a:gd name="T40" fmla="*/ 30 w 80"/>
                    <a:gd name="T41" fmla="*/ 41 h 120"/>
                    <a:gd name="T42" fmla="*/ 36 w 80"/>
                    <a:gd name="T43" fmla="*/ 34 h 120"/>
                    <a:gd name="T44" fmla="*/ 42 w 80"/>
                    <a:gd name="T45" fmla="*/ 28 h 120"/>
                    <a:gd name="T46" fmla="*/ 45 w 80"/>
                    <a:gd name="T47" fmla="*/ 22 h 120"/>
                    <a:gd name="T48" fmla="*/ 47 w 80"/>
                    <a:gd name="T49" fmla="*/ 17 h 120"/>
                    <a:gd name="T50" fmla="*/ 49 w 80"/>
                    <a:gd name="T51" fmla="*/ 9 h 120"/>
                    <a:gd name="T52" fmla="*/ 52 w 80"/>
                    <a:gd name="T53" fmla="*/ 3 h 120"/>
                    <a:gd name="T54" fmla="*/ 57 w 80"/>
                    <a:gd name="T55" fmla="*/ 0 h 120"/>
                    <a:gd name="T56" fmla="*/ 63 w 80"/>
                    <a:gd name="T57" fmla="*/ 3 h 120"/>
                    <a:gd name="T58" fmla="*/ 66 w 80"/>
                    <a:gd name="T59" fmla="*/ 6 h 120"/>
                    <a:gd name="T60" fmla="*/ 70 w 80"/>
                    <a:gd name="T61" fmla="*/ 10 h 120"/>
                    <a:gd name="T62" fmla="*/ 75 w 80"/>
                    <a:gd name="T63" fmla="*/ 14 h 120"/>
                    <a:gd name="T64" fmla="*/ 80 w 80"/>
                    <a:gd name="T65" fmla="*/ 19 h 120"/>
                    <a:gd name="T66" fmla="*/ 80 w 80"/>
                    <a:gd name="T67" fmla="*/ 42 h 120"/>
                    <a:gd name="T68" fmla="*/ 75 w 80"/>
                    <a:gd name="T69" fmla="*/ 38 h 120"/>
                    <a:gd name="T70" fmla="*/ 71 w 80"/>
                    <a:gd name="T71" fmla="*/ 35 h 120"/>
                    <a:gd name="T72" fmla="*/ 67 w 80"/>
                    <a:gd name="T73" fmla="*/ 30 h 120"/>
                    <a:gd name="T74" fmla="*/ 63 w 80"/>
                    <a:gd name="T75" fmla="*/ 23 h 120"/>
                    <a:gd name="T76" fmla="*/ 61 w 80"/>
                    <a:gd name="T77" fmla="*/ 29 h 120"/>
                    <a:gd name="T78" fmla="*/ 58 w 80"/>
                    <a:gd name="T79" fmla="*/ 35 h 120"/>
                    <a:gd name="T80" fmla="*/ 53 w 80"/>
                    <a:gd name="T81" fmla="*/ 41 h 120"/>
                    <a:gd name="T82" fmla="*/ 48 w 80"/>
                    <a:gd name="T83" fmla="*/ 45 h 120"/>
                    <a:gd name="T84" fmla="*/ 42 w 80"/>
                    <a:gd name="T85" fmla="*/ 51 h 120"/>
                    <a:gd name="T86" fmla="*/ 36 w 80"/>
                    <a:gd name="T87" fmla="*/ 57 h 120"/>
                    <a:gd name="T88" fmla="*/ 30 w 80"/>
                    <a:gd name="T89" fmla="*/ 62 h 120"/>
                    <a:gd name="T90" fmla="*/ 25 w 80"/>
                    <a:gd name="T91" fmla="*/ 65 h 120"/>
                    <a:gd name="T92" fmla="*/ 33 w 80"/>
                    <a:gd name="T93" fmla="*/ 70 h 120"/>
                    <a:gd name="T94" fmla="*/ 41 w 80"/>
                    <a:gd name="T95" fmla="*/ 73 h 120"/>
                    <a:gd name="T96" fmla="*/ 47 w 80"/>
                    <a:gd name="T97" fmla="*/ 78 h 120"/>
                    <a:gd name="T98" fmla="*/ 53 w 80"/>
                    <a:gd name="T99" fmla="*/ 81 h 120"/>
                    <a:gd name="T100" fmla="*/ 60 w 80"/>
                    <a:gd name="T101" fmla="*/ 83 h 120"/>
                    <a:gd name="T102" fmla="*/ 66 w 80"/>
                    <a:gd name="T103" fmla="*/ 87 h 120"/>
                    <a:gd name="T104" fmla="*/ 73 w 80"/>
                    <a:gd name="T105" fmla="*/ 90 h 120"/>
                    <a:gd name="T106" fmla="*/ 80 w 80"/>
                    <a:gd name="T107" fmla="*/ 94 h 120"/>
                    <a:gd name="T108" fmla="*/ 80 w 80"/>
                    <a:gd name="T109" fmla="*/ 120 h 12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120"/>
                    <a:gd name="T167" fmla="*/ 80 w 80"/>
                    <a:gd name="T168" fmla="*/ 120 h 12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120">
                      <a:moveTo>
                        <a:pt x="80" y="120"/>
                      </a:moveTo>
                      <a:lnTo>
                        <a:pt x="76" y="120"/>
                      </a:lnTo>
                      <a:lnTo>
                        <a:pt x="73" y="118"/>
                      </a:lnTo>
                      <a:lnTo>
                        <a:pt x="70" y="117"/>
                      </a:lnTo>
                      <a:lnTo>
                        <a:pt x="68" y="113"/>
                      </a:lnTo>
                      <a:lnTo>
                        <a:pt x="66" y="109"/>
                      </a:lnTo>
                      <a:lnTo>
                        <a:pt x="60" y="104"/>
                      </a:lnTo>
                      <a:lnTo>
                        <a:pt x="53" y="98"/>
                      </a:lnTo>
                      <a:lnTo>
                        <a:pt x="47" y="93"/>
                      </a:lnTo>
                      <a:lnTo>
                        <a:pt x="38" y="88"/>
                      </a:lnTo>
                      <a:lnTo>
                        <a:pt x="30" y="83"/>
                      </a:lnTo>
                      <a:lnTo>
                        <a:pt x="23" y="79"/>
                      </a:lnTo>
                      <a:lnTo>
                        <a:pt x="18" y="77"/>
                      </a:lnTo>
                      <a:lnTo>
                        <a:pt x="5" y="71"/>
                      </a:lnTo>
                      <a:lnTo>
                        <a:pt x="0" y="66"/>
                      </a:lnTo>
                      <a:lnTo>
                        <a:pt x="2" y="62"/>
                      </a:lnTo>
                      <a:lnTo>
                        <a:pt x="7" y="58"/>
                      </a:lnTo>
                      <a:lnTo>
                        <a:pt x="12" y="56"/>
                      </a:lnTo>
                      <a:lnTo>
                        <a:pt x="18" y="52"/>
                      </a:lnTo>
                      <a:lnTo>
                        <a:pt x="23" y="47"/>
                      </a:lnTo>
                      <a:lnTo>
                        <a:pt x="30" y="41"/>
                      </a:lnTo>
                      <a:lnTo>
                        <a:pt x="36" y="34"/>
                      </a:lnTo>
                      <a:lnTo>
                        <a:pt x="42" y="28"/>
                      </a:lnTo>
                      <a:lnTo>
                        <a:pt x="45" y="22"/>
                      </a:lnTo>
                      <a:lnTo>
                        <a:pt x="47" y="17"/>
                      </a:lnTo>
                      <a:lnTo>
                        <a:pt x="49" y="9"/>
                      </a:lnTo>
                      <a:lnTo>
                        <a:pt x="52" y="3"/>
                      </a:lnTo>
                      <a:lnTo>
                        <a:pt x="57" y="0"/>
                      </a:lnTo>
                      <a:lnTo>
                        <a:pt x="63" y="3"/>
                      </a:lnTo>
                      <a:lnTo>
                        <a:pt x="66" y="6"/>
                      </a:lnTo>
                      <a:lnTo>
                        <a:pt x="70" y="10"/>
                      </a:lnTo>
                      <a:lnTo>
                        <a:pt x="75" y="14"/>
                      </a:lnTo>
                      <a:lnTo>
                        <a:pt x="80" y="19"/>
                      </a:lnTo>
                      <a:lnTo>
                        <a:pt x="80" y="42"/>
                      </a:lnTo>
                      <a:lnTo>
                        <a:pt x="75" y="38"/>
                      </a:lnTo>
                      <a:lnTo>
                        <a:pt x="71" y="35"/>
                      </a:lnTo>
                      <a:lnTo>
                        <a:pt x="67" y="30"/>
                      </a:lnTo>
                      <a:lnTo>
                        <a:pt x="63" y="23"/>
                      </a:lnTo>
                      <a:lnTo>
                        <a:pt x="61" y="29"/>
                      </a:lnTo>
                      <a:lnTo>
                        <a:pt x="58" y="35"/>
                      </a:lnTo>
                      <a:lnTo>
                        <a:pt x="53" y="41"/>
                      </a:lnTo>
                      <a:lnTo>
                        <a:pt x="48" y="45"/>
                      </a:lnTo>
                      <a:lnTo>
                        <a:pt x="42" y="51"/>
                      </a:lnTo>
                      <a:lnTo>
                        <a:pt x="36" y="57"/>
                      </a:lnTo>
                      <a:lnTo>
                        <a:pt x="30" y="62"/>
                      </a:lnTo>
                      <a:lnTo>
                        <a:pt x="25" y="65"/>
                      </a:lnTo>
                      <a:lnTo>
                        <a:pt x="33" y="70"/>
                      </a:lnTo>
                      <a:lnTo>
                        <a:pt x="41" y="73"/>
                      </a:lnTo>
                      <a:lnTo>
                        <a:pt x="47" y="78"/>
                      </a:lnTo>
                      <a:lnTo>
                        <a:pt x="53" y="81"/>
                      </a:lnTo>
                      <a:lnTo>
                        <a:pt x="60" y="83"/>
                      </a:lnTo>
                      <a:lnTo>
                        <a:pt x="66" y="87"/>
                      </a:lnTo>
                      <a:lnTo>
                        <a:pt x="73" y="90"/>
                      </a:lnTo>
                      <a:lnTo>
                        <a:pt x="80" y="94"/>
                      </a:lnTo>
                      <a:lnTo>
                        <a:pt x="8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84" name="Freeform 541"/>
                <p:cNvSpPr>
                  <a:spLocks/>
                </p:cNvSpPr>
                <p:nvPr/>
              </p:nvSpPr>
              <p:spPr bwMode="auto">
                <a:xfrm>
                  <a:off x="2476" y="1982"/>
                  <a:ext cx="10" cy="13"/>
                </a:xfrm>
                <a:custGeom>
                  <a:avLst/>
                  <a:gdLst>
                    <a:gd name="T0" fmla="*/ 0 w 21"/>
                    <a:gd name="T1" fmla="*/ 0 h 25"/>
                    <a:gd name="T2" fmla="*/ 5 w 21"/>
                    <a:gd name="T3" fmla="*/ 4 h 25"/>
                    <a:gd name="T4" fmla="*/ 8 w 21"/>
                    <a:gd name="T5" fmla="*/ 8 h 25"/>
                    <a:gd name="T6" fmla="*/ 13 w 21"/>
                    <a:gd name="T7" fmla="*/ 10 h 25"/>
                    <a:gd name="T8" fmla="*/ 16 w 21"/>
                    <a:gd name="T9" fmla="*/ 13 h 25"/>
                    <a:gd name="T10" fmla="*/ 21 w 21"/>
                    <a:gd name="T11" fmla="*/ 17 h 25"/>
                    <a:gd name="T12" fmla="*/ 18 w 21"/>
                    <a:gd name="T13" fmla="*/ 22 h 25"/>
                    <a:gd name="T14" fmla="*/ 11 w 21"/>
                    <a:gd name="T15" fmla="*/ 25 h 25"/>
                    <a:gd name="T16" fmla="*/ 6 w 21"/>
                    <a:gd name="T17" fmla="*/ 25 h 25"/>
                    <a:gd name="T18" fmla="*/ 5 w 21"/>
                    <a:gd name="T19" fmla="*/ 24 h 25"/>
                    <a:gd name="T20" fmla="*/ 2 w 21"/>
                    <a:gd name="T21" fmla="*/ 24 h 25"/>
                    <a:gd name="T22" fmla="*/ 1 w 21"/>
                    <a:gd name="T23" fmla="*/ 23 h 25"/>
                    <a:gd name="T24" fmla="*/ 0 w 21"/>
                    <a:gd name="T25" fmla="*/ 23 h 25"/>
                    <a:gd name="T26" fmla="*/ 0 w 2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"/>
                    <a:gd name="T43" fmla="*/ 0 h 25"/>
                    <a:gd name="T44" fmla="*/ 21 w 2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" h="25">
                      <a:moveTo>
                        <a:pt x="0" y="0"/>
                      </a:moveTo>
                      <a:lnTo>
                        <a:pt x="5" y="4"/>
                      </a:lnTo>
                      <a:lnTo>
                        <a:pt x="8" y="8"/>
                      </a:lnTo>
                      <a:lnTo>
                        <a:pt x="13" y="10"/>
                      </a:lnTo>
                      <a:lnTo>
                        <a:pt x="16" y="13"/>
                      </a:lnTo>
                      <a:lnTo>
                        <a:pt x="21" y="17"/>
                      </a:lnTo>
                      <a:lnTo>
                        <a:pt x="18" y="22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5" y="24"/>
                      </a:lnTo>
                      <a:lnTo>
                        <a:pt x="2" y="24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2553" name="AutoShape 54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553200"/>
            <a:ext cx="381000" cy="304800"/>
          </a:xfrm>
          <a:prstGeom prst="actionButtonBackPrevious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54" name="AutoShape 54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rgbClr val="FFFFFF"/>
          </a:solidFill>
          <a:ln w="9525">
            <a:solidFill>
              <a:srgbClr val="FF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5" y="214290"/>
            <a:ext cx="9330824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</a:t>
            </a:r>
            <a:r>
              <a:rPr lang="uk-UA" sz="54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шнє</a:t>
            </a:r>
            <a:r>
              <a:rPr lang="uk-UA" sz="54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завдання</a:t>
            </a:r>
            <a:r>
              <a:rPr lang="uk-UA" sz="5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  <a:p>
            <a:pPr algn="ctr"/>
            <a:endParaRPr lang="uk-UA" sz="5400" b="1" cap="all" spc="0" dirty="0" smtClean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uk-UA" sz="4000" cap="all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1.Вивчити конспект;</a:t>
            </a:r>
          </a:p>
          <a:p>
            <a:r>
              <a:rPr lang="uk-UA" sz="4000" cap="all" spc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2.п.38 </a:t>
            </a:r>
            <a:r>
              <a:rPr lang="uk-UA" sz="4000" cap="all" spc="0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читати;</a:t>
            </a:r>
          </a:p>
          <a:p>
            <a:r>
              <a:rPr lang="uk-UA" sz="4000" cap="all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3.Підготувати міні-доповідь на тему:</a:t>
            </a:r>
          </a:p>
          <a:p>
            <a:pPr marL="571500" indent="-571500" algn="ctr">
              <a:buFontTx/>
              <a:buChar char="-"/>
            </a:pPr>
            <a:r>
              <a:rPr lang="uk-UA" sz="4000" cap="all" spc="0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Глобальне потепління клімату;</a:t>
            </a:r>
          </a:p>
          <a:p>
            <a:pPr marL="571500" indent="-571500" algn="ctr">
              <a:buFontTx/>
              <a:buChar char="-"/>
            </a:pPr>
            <a:r>
              <a:rPr lang="uk-UA" sz="4000" cap="all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Глобальне похолодання клімату;</a:t>
            </a:r>
          </a:p>
          <a:p>
            <a:pPr marL="571500" indent="-571500" algn="ctr">
              <a:buFontTx/>
              <a:buChar char="-"/>
            </a:pPr>
            <a:r>
              <a:rPr lang="uk-UA" sz="4000" cap="all" spc="0" dirty="0" smtClean="0">
                <a:ln/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Незмінність клімату</a:t>
            </a:r>
            <a:endParaRPr lang="ru-RU" sz="4000" cap="all" spc="0" dirty="0">
              <a:ln/>
              <a:solidFill>
                <a:srgbClr val="FFFF00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45005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Атмосфера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нижній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середній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В)верхній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повітряна оболонка Землі.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 схемі позначено літерою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80км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- - - - - - - - - - - - - - - - - - - - - - - - - 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- - - - - - - - - - - - - - - - - - - - - - - - - 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тропосферу;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атмосферу;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В)стратосферу;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верхні шари атмосфери.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Тропосферу на схемі позначено літерою: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uk-UA" sz="12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Найбільшу частку в тропосфері складає: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В)вуглекислий газ.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0218" y="9381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57620" y="0"/>
            <a:ext cx="528638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6.П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роцес горіння підтримує: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вуглекислий газ.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Зосереджено 80% від всієї маси повітря: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Майже всі хмари зосереджені: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Полярні сяйва з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являються: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В)10. Озоновий екран знаходиться: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11.Добові зміни температури повітря бувають: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12.З висотою повітря у тропосфері стає холоднішим тому, що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багато тепла випромінюється в космос;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воно віддаляється від джерела нагрівання (поверхні Землі);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нагріванню повітря у верхніх частинах тропосфери заважають хмари, які там знаходяться;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частину сонячних променів відбиває озоновий екран</a:t>
            </a:r>
            <a:endParaRPr kumimoji="0" lang="uk-UA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Виберіть з переліку речовин ту, що є домішкою повітря: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водяна пара;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Г) вуглекислий газ.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450056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Атмосфера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нижній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середній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В)верхній шар повітряної оболонки Землі;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повітряна оболонка Землі.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На схемі позначено літерою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80км 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70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- - - - - - - - - - - - - - - - - - - - - - - - - 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50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30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 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- - - - - - - - - - - - - - - - - - - - - - - - - 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10 -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тропосферу;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атмосферу;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В)стратосферу;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верхні шари атмосфери.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Тропосферу на схемі позначено літерою: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uk-UA" sz="1200" b="1" i="0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Найбільшу частку в тропосфері складає: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В)вуглекислий газ.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0218" y="93819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57620" y="0"/>
            <a:ext cx="5286380" cy="650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6.П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роцес горіння підтримує: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вуглекислий газ.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Зосереджено 80% від всієї маси повітря: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Майже всі хмари зосереджені: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Полярні сяйва з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являються: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В)10. Озоновий екран знаходиться: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11.Добові зміни температури повітря бувають: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у верхніх шарах атмосфери;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у стратосфері;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у тропосфері.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12.З висотою повітря у тропосфері стає холоднішим тому, що</a:t>
            </a:r>
            <a:endParaRPr kumimoji="0" lang="ru-RU" sz="13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багато тепла випромінюється в космос;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воно віддаляється від джерела нагрівання (поверхні Землі);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нагріванню повітря у верхніх частинах тропосфери заважають хмари, які там знаходяться;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частину сонячних променів відбиває озоновий екран</a:t>
            </a:r>
            <a:endParaRPr kumimoji="0" lang="uk-UA" sz="13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5. Виберіть з переліку речовин ту, що є домішкою повітря: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 кисень;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азот;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водяна пара;</a:t>
            </a:r>
            <a:endParaRPr lang="ru-RU" sz="12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2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Г) вуглекислий газ.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6138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Розмова нині в нас можлива.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Десь світить сонце,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десь злива.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Там цілий рік ліс зеленіє,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А там ледь квіти животіють.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 Усе це нам важливо знати,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Щоб славно господарювати,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І щоб здоров’я зберігати,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Щоб марно сил не витрачати.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 Щасливо жити, щоб могли ми.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8f67619b4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208" y="6211669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 smtClean="0">
                <a:solidFill>
                  <a:schemeClr val="tx2">
                    <a:lumMod val="10000"/>
                  </a:schemeClr>
                </a:solidFill>
              </a:rPr>
              <a:t>Алжир. Пустеля Сахара.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а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6211669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 smtClean="0">
                <a:solidFill>
                  <a:schemeClr val="bg1"/>
                </a:solidFill>
              </a:rPr>
              <a:t>Бразилія.Водоспад Ігуасу.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forest-land-mountain-Favim.com-2205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97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8" y="6211669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 smtClean="0">
                <a:solidFill>
                  <a:schemeClr val="bg1"/>
                </a:solidFill>
              </a:rPr>
              <a:t>США. Аляска.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6211669"/>
            <a:ext cx="6572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600" b="1" dirty="0" smtClean="0">
                <a:solidFill>
                  <a:schemeClr val="bg1"/>
                </a:solidFill>
              </a:rPr>
              <a:t>Індійський океан.Мальдіви.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170</TotalTime>
  <Words>508</Words>
  <Application>Microsoft Office PowerPoint</Application>
  <PresentationFormat>Экран (4:3)</PresentationFormat>
  <Paragraphs>255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lg</dc:creator>
  <cp:lastModifiedBy>lg</cp:lastModifiedBy>
  <cp:revision>26</cp:revision>
  <dcterms:created xsi:type="dcterms:W3CDTF">2018-01-29T16:18:03Z</dcterms:created>
  <dcterms:modified xsi:type="dcterms:W3CDTF">2018-03-06T15:28:00Z</dcterms:modified>
</cp:coreProperties>
</file>