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9" r:id="rId29"/>
    <p:sldId id="290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29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Shablons\FirstSeptember\FirstSeptember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929068"/>
            <a:ext cx="5715040" cy="11430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2" y="5643580"/>
            <a:ext cx="4643471" cy="7810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11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0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1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3128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9/1/2014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3998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8803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8803"/>
            <a:ext cx="4038600" cy="45720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57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8" y="178592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500307"/>
            <a:ext cx="4040188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41" y="178592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500307"/>
            <a:ext cx="4041775" cy="4071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063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2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89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74CBEAF9-9E58-4CC8-A6FF-6DD8A58DEEA4}" type="datetimeFigureOut">
              <a:rPr lang="en-US" smtClean="0">
                <a:solidFill>
                  <a:prstClr val="black"/>
                </a:solidFill>
              </a:rPr>
              <a:pPr/>
              <a:t>9/1/2014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CA15C064-DD44-4CAC-873E-2D1F548216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41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Shablons\FirstSeptember\FirstSeptemberSlai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643190" y="357189"/>
            <a:ext cx="6043612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85938"/>
            <a:ext cx="82296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7983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9/1/2014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September 1,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364" y="4077072"/>
            <a:ext cx="7597508" cy="24482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 першокласників</a:t>
            </a:r>
            <a:endParaRPr lang="uk-UA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1122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Кривенька качечка</a:t>
            </a:r>
            <a:endParaRPr lang="ru-RU" sz="3200" dirty="0"/>
          </a:p>
        </p:txBody>
      </p:sp>
      <p:pic>
        <p:nvPicPr>
          <p:cNvPr id="11266" name="Picture 2" descr="C:\Documents and Settings\Администратор\Рабочий стол\Українські народні казки\8398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0" b="15260"/>
          <a:stretch/>
        </p:blipFill>
        <p:spPr bwMode="auto">
          <a:xfrm>
            <a:off x="1403648" y="1788335"/>
            <a:ext cx="5976664" cy="488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21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Солом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яний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бичок</a:t>
            </a:r>
            <a:endParaRPr lang="ru-RU" sz="3200" dirty="0"/>
          </a:p>
        </p:txBody>
      </p:sp>
      <p:pic>
        <p:nvPicPr>
          <p:cNvPr id="13314" name="Picture 2" descr="C:\Documents and Settings\Администратор\Рабочий стол\Українські народні казки\16323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5648"/>
            <a:ext cx="8229600" cy="435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46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Лисичка та Журавель </a:t>
            </a:r>
            <a:endParaRPr lang="ru-RU" sz="2800" dirty="0"/>
          </a:p>
        </p:txBody>
      </p:sp>
      <p:pic>
        <p:nvPicPr>
          <p:cNvPr id="14338" name="Picture 2" descr="C:\Documents and Settings\Администратор\Рабочий стол\Українські народні казки\3498368-931f2dc1ae64264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0296"/>
            <a:ext cx="6840760" cy="497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6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Коза Дереза</a:t>
            </a:r>
            <a:endParaRPr lang="ru-RU" sz="7200" dirty="0"/>
          </a:p>
        </p:txBody>
      </p:sp>
      <p:pic>
        <p:nvPicPr>
          <p:cNvPr id="15362" name="Picture 2" descr="C:\Documents and Settings\Администратор\Рабочий стол\Українські народні казки\1284613828_kozaderez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4" r="1361" b="3993"/>
          <a:stretch/>
        </p:blipFill>
        <p:spPr bwMode="auto">
          <a:xfrm>
            <a:off x="2411760" y="1618494"/>
            <a:ext cx="4616837" cy="51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1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Пан Коцький</a:t>
            </a:r>
            <a:endParaRPr lang="ru-RU" sz="7200" dirty="0"/>
          </a:p>
        </p:txBody>
      </p:sp>
      <p:pic>
        <p:nvPicPr>
          <p:cNvPr id="16386" name="Picture 2" descr="C:\Documents and Settings\Администратор\Рабочий стол\Українські народні казки\170428468845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972" y="1785938"/>
            <a:ext cx="5710056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Котигорошко 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434" name="Picture 2" descr="C:\Documents and Settings\Администратор\Рабочий стол\Українські народні казки\kotygoroshko_5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955" y="1785938"/>
            <a:ext cx="300809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87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5576" y="620688"/>
            <a:ext cx="7632848" cy="4536504"/>
          </a:xfrm>
        </p:spPr>
        <p:txBody>
          <a:bodyPr>
            <a:noAutofit/>
          </a:bodyPr>
          <a:lstStyle/>
          <a:p>
            <a:r>
              <a:rPr lang="uk-UA" sz="11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Видатні українці</a:t>
            </a:r>
            <a:endParaRPr lang="ru-RU" sz="11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676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0" y="863342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Грушевський Михайло Сергійович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8253" y="2492533"/>
            <a:ext cx="3048891" cy="3231701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професор історії, організатор української науки, політичний діяч </a:t>
            </a:r>
          </a:p>
          <a:p>
            <a:r>
              <a:rPr lang="uk-UA" sz="2000" dirty="0" smtClean="0"/>
              <a:t>і публіцист. </a:t>
            </a:r>
          </a:p>
          <a:p>
            <a:r>
              <a:rPr lang="uk-UA" sz="2000" dirty="0" smtClean="0"/>
              <a:t>Голова Центральної Ради Української Народної Республіки (1917–1918).</a:t>
            </a:r>
            <a:endParaRPr lang="uk-UA" sz="2000" dirty="0"/>
          </a:p>
        </p:txBody>
      </p:sp>
      <p:pic>
        <p:nvPicPr>
          <p:cNvPr id="19458" name="Picture 2" descr="C:\Documents and Settings\Администратор\Рабочий стол\Видатні українці\51aa1dfdcf20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524204"/>
            <a:ext cx="3021013" cy="387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48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128498" y="935349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Клочкова </a:t>
            </a:r>
            <a:b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яна Олександрівна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8893" y="2565781"/>
            <a:ext cx="3048891" cy="3158448"/>
          </a:xfrm>
        </p:spPr>
        <p:txBody>
          <a:bodyPr>
            <a:normAutofit/>
          </a:bodyPr>
          <a:lstStyle/>
          <a:p>
            <a:r>
              <a:rPr lang="ru-RU" sz="2000" dirty="0"/>
              <a:t>украинская пловчиха, четырёхкратная олимпийская чемпионка, </a:t>
            </a:r>
            <a:endParaRPr lang="ru-RU" sz="2000" dirty="0" smtClean="0"/>
          </a:p>
          <a:p>
            <a:r>
              <a:rPr lang="ru-RU" sz="2000" dirty="0" smtClean="0"/>
              <a:t>самая </a:t>
            </a:r>
            <a:r>
              <a:rPr lang="ru-RU" sz="2000" dirty="0"/>
              <a:t>титулованная спортсменка Украины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истории </a:t>
            </a:r>
            <a:endParaRPr lang="ru-RU" sz="2000" dirty="0" smtClean="0"/>
          </a:p>
          <a:p>
            <a:r>
              <a:rPr lang="ru-RU" sz="2000" dirty="0" smtClean="0"/>
              <a:t>Олимпийских </a:t>
            </a:r>
            <a:r>
              <a:rPr lang="ru-RU" sz="2000" dirty="0"/>
              <a:t>игр.</a:t>
            </a:r>
          </a:p>
        </p:txBody>
      </p:sp>
      <p:pic>
        <p:nvPicPr>
          <p:cNvPr id="20482" name="Picture 2" descr="C:\Documents and Settings\Администратор\Рабочий стол\Видатні українці\3747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522400"/>
            <a:ext cx="3021013" cy="388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41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984459" y="938021"/>
            <a:ext cx="3370970" cy="1503037"/>
          </a:xfrm>
        </p:spPr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Каденюк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Леонид Константинович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3268" y="3067208"/>
            <a:ext cx="3048891" cy="2656982"/>
          </a:xfrm>
        </p:spPr>
        <p:txBody>
          <a:bodyPr>
            <a:normAutofit/>
          </a:bodyPr>
          <a:lstStyle/>
          <a:p>
            <a:r>
              <a:rPr lang="ru-RU" sz="2000" dirty="0"/>
              <a:t>первый космонавт независимой Украины, </a:t>
            </a:r>
            <a:r>
              <a:rPr lang="ru-RU" sz="2000" dirty="0" smtClean="0"/>
              <a:t>лётчик-испытатель.</a:t>
            </a:r>
            <a:endParaRPr lang="ru-RU" sz="2000" dirty="0"/>
          </a:p>
        </p:txBody>
      </p:sp>
      <p:pic>
        <p:nvPicPr>
          <p:cNvPr id="21506" name="Picture 2" descr="C:\Documents and Settings\Администратор\Рабочий стол\Видатні українці\472478_pyGmiO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575792"/>
            <a:ext cx="3021013" cy="377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5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Державні символи україни\x_39dba96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054" y="-23784"/>
            <a:ext cx="9191054" cy="689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4641" y="836712"/>
            <a:ext cx="53049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Державні </a:t>
            </a:r>
          </a:p>
          <a:p>
            <a:pPr algn="ctr"/>
            <a:r>
              <a:rPr lang="uk-UA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символи України</a:t>
            </a:r>
            <a:endParaRPr lang="uk-UA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65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1" y="1007359"/>
            <a:ext cx="3064827" cy="1503037"/>
          </a:xfrm>
        </p:spPr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Шевченко </a:t>
            </a:r>
            <a:br>
              <a:rPr lang="ru-RU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Тарас</a:t>
            </a:r>
            <a:br>
              <a:rPr lang="ru-RU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Григорович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7049" y="3500415"/>
            <a:ext cx="3048891" cy="2223742"/>
          </a:xfrm>
        </p:spPr>
        <p:txBody>
          <a:bodyPr>
            <a:normAutofit/>
          </a:bodyPr>
          <a:lstStyle/>
          <a:p>
            <a:r>
              <a:rPr lang="ru-RU" sz="2000" dirty="0"/>
              <a:t>украинский поэт, прозаик, художник, этнограф.</a:t>
            </a:r>
          </a:p>
        </p:txBody>
      </p:sp>
      <p:pic>
        <p:nvPicPr>
          <p:cNvPr id="22530" name="Picture 2" descr="C:\Documents and Settings\Администратор\Рабочий стол\Видатні українці\004841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402680"/>
            <a:ext cx="3021013" cy="412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35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128498" y="1007357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Шевченко Андрій Миколайович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9521" y="2637772"/>
            <a:ext cx="3048891" cy="308645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uk-UA" sz="2000" dirty="0" smtClean="0"/>
              <a:t>український футболіст, виступав за київське «Динамо», «Мілан» та лондонське «</a:t>
            </a:r>
            <a:r>
              <a:rPr lang="uk-UA" sz="2000" dirty="0" err="1" smtClean="0"/>
              <a:t>Челсі</a:t>
            </a:r>
            <a:r>
              <a:rPr lang="uk-UA" sz="2000" dirty="0" smtClean="0"/>
              <a:t>». Заслужений майстер спорту України з 2003 року. Нагороджений найвищою державною відзнакою — «Герой України».</a:t>
            </a:r>
            <a:endParaRPr lang="uk-UA" sz="2000" dirty="0"/>
          </a:p>
        </p:txBody>
      </p:sp>
      <p:pic>
        <p:nvPicPr>
          <p:cNvPr id="24578" name="Picture 2" descr="C:\Documents and Settings\Администратор\Рабочий стол\Видатні українці\00693116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7" r="23519"/>
          <a:stretch/>
        </p:blipFill>
        <p:spPr bwMode="auto">
          <a:xfrm>
            <a:off x="4788024" y="1275222"/>
            <a:ext cx="3168352" cy="418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5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1" y="575310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Богдан Хмельницький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0149" y="2709764"/>
            <a:ext cx="3048891" cy="3014454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український військовий, політичний та державний діяч, Гетьман Війська Запорозького.</a:t>
            </a:r>
            <a:endParaRPr lang="uk-UA" sz="2000" dirty="0"/>
          </a:p>
        </p:txBody>
      </p:sp>
      <p:pic>
        <p:nvPicPr>
          <p:cNvPr id="25602" name="Picture 2" descr="C:\Documents and Settings\Администратор\Рабочий стол\Видатні українці\2326562_64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0" r="13580"/>
          <a:stretch/>
        </p:blipFill>
        <p:spPr bwMode="auto">
          <a:xfrm>
            <a:off x="4860032" y="1257536"/>
            <a:ext cx="3105672" cy="41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4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1" y="575309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Леся Українка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2651" y="2996474"/>
            <a:ext cx="3048891" cy="2727722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українська письменниця, перекладач, </a:t>
            </a:r>
          </a:p>
          <a:p>
            <a:r>
              <a:rPr lang="uk-UA" sz="2000" dirty="0" smtClean="0"/>
              <a:t>культурний діяч. </a:t>
            </a:r>
            <a:endParaRPr lang="uk-UA" sz="2000" dirty="0"/>
          </a:p>
        </p:txBody>
      </p:sp>
      <p:pic>
        <p:nvPicPr>
          <p:cNvPr id="26626" name="Picture 2" descr="C:\Documents and Settings\Администратор\Рабочий стол\Видатні українці\87583941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4860032" y="1412776"/>
            <a:ext cx="3021013" cy="424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43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128499" y="863341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Пономарьов Руслан Олегович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8893" y="2565781"/>
            <a:ext cx="3048891" cy="3158448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український шахіст, гросмейстер, чемпіон світу з шахів 2002 року за версією ФІДЕ (у фіналі переміг іншого українця Василя Іванчука). </a:t>
            </a:r>
          </a:p>
          <a:p>
            <a:r>
              <a:rPr lang="uk-UA" sz="2000" dirty="0" smtClean="0"/>
              <a:t>Заслужений майстер спорту України (2001).</a:t>
            </a:r>
            <a:endParaRPr lang="uk-UA" sz="2000" dirty="0"/>
          </a:p>
        </p:txBody>
      </p:sp>
      <p:pic>
        <p:nvPicPr>
          <p:cNvPr id="27650" name="Picture 2" descr="C:\Documents and Settings\Администратор\Рабочий стол\Видатні українці\1279805422_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6" r="8610"/>
          <a:stretch/>
        </p:blipFill>
        <p:spPr bwMode="auto">
          <a:xfrm>
            <a:off x="4788024" y="1484784"/>
            <a:ext cx="3133644" cy="387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41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0" y="863342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Білокур Катерина Василівна 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8882" y="2564525"/>
            <a:ext cx="3048891" cy="3159704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Українська художниця, майстер народного декоративного живопису, представниця «народного примітиву» («наївного мистецтва»)</a:t>
            </a:r>
            <a:endParaRPr lang="uk-UA" sz="2000" dirty="0"/>
          </a:p>
        </p:txBody>
      </p:sp>
      <p:pic>
        <p:nvPicPr>
          <p:cNvPr id="28674" name="Picture 2" descr="C:\Documents and Settings\Администратор\Рабочий стол\Видатні українці\Biloku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449917"/>
            <a:ext cx="3021013" cy="402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07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6490" y="431294"/>
            <a:ext cx="3064827" cy="1503037"/>
          </a:xfrm>
        </p:spPr>
        <p:txBody>
          <a:bodyPr/>
          <a:lstStyle/>
          <a:p>
            <a:r>
              <a:rPr lang="uk-UA" b="1" cap="all" dirty="0" smtClean="0">
                <a:ln w="9000" cmpd="sng">
                  <a:solidFill>
                    <a:srgbClr val="64A73B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4A73B">
                        <a:shade val="20000"/>
                        <a:satMod val="245000"/>
                      </a:srgbClr>
                    </a:gs>
                    <a:gs pos="43000">
                      <a:srgbClr val="64A73B">
                        <a:satMod val="255000"/>
                      </a:srgbClr>
                    </a:gs>
                    <a:gs pos="48000">
                      <a:srgbClr val="64A73B">
                        <a:shade val="85000"/>
                        <a:satMod val="255000"/>
                      </a:srgbClr>
                    </a:gs>
                    <a:gs pos="100000">
                      <a:srgbClr val="64A73B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Руслана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0777" y="2781755"/>
            <a:ext cx="3048891" cy="2942457"/>
          </a:xfrm>
        </p:spPr>
        <p:txBody>
          <a:bodyPr>
            <a:noAutofit/>
          </a:bodyPr>
          <a:lstStyle/>
          <a:p>
            <a:r>
              <a:rPr lang="uk-UA" sz="2000" dirty="0" smtClean="0"/>
              <a:t>українська співачка, піаністка, диригент, танцюристка, продюсер, екс-депутат, громадська діячка. Народна артистка України. </a:t>
            </a:r>
            <a:endParaRPr lang="uk-UA" sz="2000" dirty="0"/>
          </a:p>
        </p:txBody>
      </p:sp>
      <p:pic>
        <p:nvPicPr>
          <p:cNvPr id="32770" name="Picture 2" descr="C:\Documents and Settings\Администратор\Рабочий стол\Видатні українці\ruslana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593115"/>
            <a:ext cx="3021013" cy="374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78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Державні та народні свята України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Documents and Settings\Администратор\Рабочий стол\Картинки\141278_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2130" y="260648"/>
            <a:ext cx="789325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Державні та народні </a:t>
            </a:r>
          </a:p>
          <a:p>
            <a:pPr algn="ctr"/>
            <a:r>
              <a:rPr lang="uk-UA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свята України</a:t>
            </a:r>
            <a:endParaRPr lang="uk-UA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857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830778" y="644894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24 серпня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5842" name="Picture 2" descr="C:\Documents and Settings\Администратор\Рабочий стол\Державні свята україни\aeb492336c5690bbeb3eb42716b6c50b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277" y="1700809"/>
            <a:ext cx="6373445" cy="468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18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1406843" y="932925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Друга неділя </a:t>
            </a:r>
          </a:p>
          <a:p>
            <a:pPr algn="ctr"/>
            <a:r>
              <a:rPr lang="uk-UA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травня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7890" name="Picture 2" descr="C:\Documents and Settings\Администратор\Рабочий стол\Державні свята україни\ukraine-mother-da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32856"/>
            <a:ext cx="6599126" cy="439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5445224"/>
            <a:ext cx="3795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День матері</a:t>
            </a:r>
            <a:endParaRPr lang="uk-U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Администратор\Рабочий стол\Державні символи україни\ccb5410a115e122ab8a2bbf157b6ab8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888"/>
            <a:ext cx="4762500" cy="687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Администратор\Рабочий стол\Державні символи україни\59475197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"/>
          <a:stretch/>
        </p:blipFill>
        <p:spPr bwMode="auto">
          <a:xfrm>
            <a:off x="4571999" y="-37888"/>
            <a:ext cx="4594881" cy="689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1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830778" y="644894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28 червня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867" name="Picture 3" descr="C:\Documents and Settings\Администратор\Рабочий стол\Державні свята україни\1372272087_251696_5046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88840"/>
            <a:ext cx="6274501" cy="4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1190819" y="1076943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січня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8914" name="Picture 2" descr="C:\Documents and Settings\Администратор\Рабочий стол\Державні свята україни\nQRL9BW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12776"/>
            <a:ext cx="5587550" cy="532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1262826" y="1004935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січня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9938" name="Picture 2" descr="C:\Documents and Settings\Администратор\Рабочий стол\Державні свята україни\b339c98f383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6153142" cy="461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1262826" y="1004935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 липня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62" name="Picture 2" descr="C:\Documents and Settings\Администратор\Рабочий стол\Державні свята україни\_origin_Vinas-laikam-atrada-1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2"/>
          <a:stretch/>
        </p:blipFill>
        <p:spPr bwMode="auto">
          <a:xfrm>
            <a:off x="2267744" y="2279598"/>
            <a:ext cx="6716736" cy="438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1334833" y="1004934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грудня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986" name="Picture 2" descr="C:\Documents and Settings\Администратор\Рабочий стол\Картинки\den-zproinyh-sil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17"/>
          <a:stretch/>
        </p:blipFill>
        <p:spPr bwMode="auto">
          <a:xfrm>
            <a:off x="2195736" y="2109529"/>
            <a:ext cx="6696743" cy="46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830778" y="644894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 грудня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3010" name="Picture 2" descr="C:\Documents and Settings\Администратор\Рабочий стол\Державні свята україни\45584_html_m4e8bcacd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55188"/>
            <a:ext cx="6456696" cy="484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Администратор\Рабочий стол\Державні свята україни\flag_of_ukrain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80"/>
            <a:ext cx="6763170" cy="423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830778" y="644894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23 серпня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5157192"/>
            <a:ext cx="47435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FFFF00"/>
                </a:solidFill>
              </a:rPr>
              <a:t>День Держа́вного Пра́пора Украї́ни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19140000">
            <a:off x="-537940" y="1653005"/>
            <a:ext cx="5794760" cy="62331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Дата має випадати на першу неділю після першого весняного повного місяця, яка наступає після весняного рівнодення. </a:t>
            </a:r>
            <a:endParaRPr lang="uk-UA" sz="2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8" name="Picture 2" descr="C:\Documents and Settings\Администратор\Рабочий стол\Державні свята україни\8a042f3cf713085ebab5f26fa1a4c2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67272"/>
            <a:ext cx="5766112" cy="432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2685055"/>
            <a:ext cx="39950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</a:rPr>
              <a:t>Великдень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075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Documents and Settings\Администратор\Рабочий стол\Картинки\150071119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0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Администратор\Рабочий стол\Державні символи україни\89065836_gimn_ua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12"/>
          <a:stretch/>
        </p:blipFill>
        <p:spPr bwMode="auto">
          <a:xfrm>
            <a:off x="-124835" y="-46304"/>
            <a:ext cx="9268835" cy="690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2192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истратор\Рабочий стол\Картинки\aeuxdmWeQ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16" y="0"/>
            <a:ext cx="9289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019" y="116632"/>
            <a:ext cx="9220794" cy="64633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Українські </a:t>
            </a:r>
          </a:p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народні </a:t>
            </a:r>
          </a:p>
          <a:p>
            <a:pPr algn="ctr"/>
            <a:r>
              <a:rPr lang="uk-UA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ilda" pitchFamily="2" charset="0"/>
              </a:rPr>
              <a:t>казки </a:t>
            </a:r>
            <a:endParaRPr lang="uk-UA" sz="1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til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Колосок </a:t>
            </a:r>
            <a:endParaRPr lang="ru-RU" dirty="0"/>
          </a:p>
        </p:txBody>
      </p:sp>
      <p:pic>
        <p:nvPicPr>
          <p:cNvPr id="6146" name="Picture 2" descr="C:\Documents and Settings\Администратор\Рабочий стол\Українські народні казки\2_6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24178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54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Лисичка-сестричка і Вовк-панібрат</a:t>
            </a:r>
            <a:endParaRPr lang="ru-RU" dirty="0"/>
          </a:p>
        </p:txBody>
      </p:sp>
      <p:pic>
        <p:nvPicPr>
          <p:cNvPr id="7170" name="Picture 2" descr="C:\Documents and Settings\Администратор\Рабочий стол\Українські народні казки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58" y="1738334"/>
            <a:ext cx="7882882" cy="478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8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Рукавичка  </a:t>
            </a:r>
            <a:endParaRPr lang="ru-RU" dirty="0"/>
          </a:p>
        </p:txBody>
      </p:sp>
      <p:pic>
        <p:nvPicPr>
          <p:cNvPr id="8194" name="Picture 2" descr="C:\Documents and Settings\Администратор\Рабочий стол\Українські народні казки\93e66659ac5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1" b="32515"/>
          <a:stretch/>
        </p:blipFill>
        <p:spPr bwMode="auto">
          <a:xfrm>
            <a:off x="1475656" y="1700808"/>
            <a:ext cx="644203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96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Івасик Телесик </a:t>
            </a:r>
            <a:endParaRPr lang="ru-RU" sz="4000" dirty="0"/>
          </a:p>
        </p:txBody>
      </p:sp>
      <p:pic>
        <p:nvPicPr>
          <p:cNvPr id="10242" name="Picture 2" descr="C:\Documents and Settings\Администратор\Рабочий стол\Українські народні казки\520x390_325021_[www.ArtFile.ru]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"/>
          <a:stretch/>
        </p:blipFill>
        <p:spPr bwMode="auto">
          <a:xfrm>
            <a:off x="971600" y="1710278"/>
            <a:ext cx="7056784" cy="492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63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-Septembe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Історія класу</Template>
  <TotalTime>116</TotalTime>
  <Words>280</Words>
  <Application>Microsoft Office PowerPoint</Application>
  <PresentationFormat>Экран (4:3)</PresentationFormat>
  <Paragraphs>61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1-September</vt:lpstr>
      <vt:lpstr>Кнопка</vt:lpstr>
      <vt:lpstr>Углы</vt:lpstr>
      <vt:lpstr>Вітаємо першокласників</vt:lpstr>
      <vt:lpstr>Презентация PowerPoint</vt:lpstr>
      <vt:lpstr>Презентация PowerPoint</vt:lpstr>
      <vt:lpstr>Презентация PowerPoint</vt:lpstr>
      <vt:lpstr>Презентация PowerPoint</vt:lpstr>
      <vt:lpstr>Колосок </vt:lpstr>
      <vt:lpstr>Лисичка-сестричка і Вовк-панібрат</vt:lpstr>
      <vt:lpstr>Рукавичка  </vt:lpstr>
      <vt:lpstr>Івасик Телесик </vt:lpstr>
      <vt:lpstr>Кривенька качечка</vt:lpstr>
      <vt:lpstr>Солом’яний бичок</vt:lpstr>
      <vt:lpstr>Лисичка та Журавель </vt:lpstr>
      <vt:lpstr>Коза Дереза</vt:lpstr>
      <vt:lpstr>Пан Коцький</vt:lpstr>
      <vt:lpstr>Котигорошко </vt:lpstr>
      <vt:lpstr>Видатні українці</vt:lpstr>
      <vt:lpstr>Грушевський Михайло Сергійович</vt:lpstr>
      <vt:lpstr>Клочкова  яна Олександрівна</vt:lpstr>
      <vt:lpstr>Каденюк  Леонид Константинович</vt:lpstr>
      <vt:lpstr>Шевченко  Тарас Григорович </vt:lpstr>
      <vt:lpstr>Шевченко Андрій Миколайович</vt:lpstr>
      <vt:lpstr>Богдан Хмельницький</vt:lpstr>
      <vt:lpstr>Леся Українка</vt:lpstr>
      <vt:lpstr>Пономарьов Руслан Олегович</vt:lpstr>
      <vt:lpstr>Білокур Катерина Василівна </vt:lpstr>
      <vt:lpstr>Руслана</vt:lpstr>
      <vt:lpstr>Державні та народні свята України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Оля</cp:lastModifiedBy>
  <cp:revision>16</cp:revision>
  <dcterms:created xsi:type="dcterms:W3CDTF">2014-08-31T20:06:09Z</dcterms:created>
  <dcterms:modified xsi:type="dcterms:W3CDTF">2014-09-01T04:50:10Z</dcterms:modified>
</cp:coreProperties>
</file>