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5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2165-10DB-49B6-8435-2B0DD7A86F42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C7DAE-AB99-4649-B8D1-04DC888BA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2165-10DB-49B6-8435-2B0DD7A86F42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C7DAE-AB99-4649-B8D1-04DC888BA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2165-10DB-49B6-8435-2B0DD7A86F42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C7DAE-AB99-4649-B8D1-04DC888BA01C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2165-10DB-49B6-8435-2B0DD7A86F42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C7DAE-AB99-4649-B8D1-04DC888BA01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2165-10DB-49B6-8435-2B0DD7A86F42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C7DAE-AB99-4649-B8D1-04DC888BA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2165-10DB-49B6-8435-2B0DD7A86F42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C7DAE-AB99-4649-B8D1-04DC888BA01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2165-10DB-49B6-8435-2B0DD7A86F42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C7DAE-AB99-4649-B8D1-04DC888BA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2165-10DB-49B6-8435-2B0DD7A86F42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C7DAE-AB99-4649-B8D1-04DC888BA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2165-10DB-49B6-8435-2B0DD7A86F42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C7DAE-AB99-4649-B8D1-04DC888BA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2165-10DB-49B6-8435-2B0DD7A86F42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C7DAE-AB99-4649-B8D1-04DC888BA01C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2165-10DB-49B6-8435-2B0DD7A86F42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C7DAE-AB99-4649-B8D1-04DC888BA01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EA92165-10DB-49B6-8435-2B0DD7A86F42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9CC7DAE-AB99-4649-B8D1-04DC888BA01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9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979762"/>
          </a:xfrm>
        </p:spPr>
        <p:txBody>
          <a:bodyPr>
            <a:noAutofit/>
          </a:bodyPr>
          <a:lstStyle/>
          <a:p>
            <a:r>
              <a:rPr lang="uk-UA" sz="8800" b="1" dirty="0" smtClean="0">
                <a:solidFill>
                  <a:srgbClr val="FFFF00"/>
                </a:solidFill>
                <a:latin typeface="Monotype Corsiva" pitchFamily="66" charset="0"/>
              </a:rPr>
              <a:t>Квіти рідного краю</a:t>
            </a:r>
            <a:endParaRPr lang="ru-RU" sz="88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6400800" cy="1512168"/>
          </a:xfrm>
        </p:spPr>
        <p:txBody>
          <a:bodyPr>
            <a:normAutofit lnSpcReduction="10000"/>
          </a:bodyPr>
          <a:lstStyle/>
          <a:p>
            <a:r>
              <a:rPr lang="uk-UA" sz="2400" dirty="0" smtClean="0">
                <a:solidFill>
                  <a:schemeClr val="tx2">
                    <a:lumMod val="75000"/>
                  </a:schemeClr>
                </a:solidFill>
              </a:rPr>
              <a:t>Підготувала вчитель початкових класів Жашківської спеціалізованої школи №1 з поглибленим вивченням окремих предметів </a:t>
            </a: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</a:rPr>
              <a:t>Коваль Лариса Анатоліївна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31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8800" dirty="0" smtClean="0">
                <a:solidFill>
                  <a:srgbClr val="FFFF00"/>
                </a:solidFill>
                <a:latin typeface="Monotype Corsiva" pitchFamily="66" charset="0"/>
              </a:rPr>
              <a:t>Наталя Забіла</a:t>
            </a:r>
            <a:endParaRPr lang="ru-RU" sz="88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132856"/>
            <a:ext cx="2965057" cy="38177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Объект 8"/>
          <p:cNvSpPr>
            <a:spLocks noGrp="1"/>
          </p:cNvSpPr>
          <p:nvPr>
            <p:ph sz="quarter" idx="14"/>
          </p:nvPr>
        </p:nvSpPr>
        <p:spPr>
          <a:xfrm>
            <a:off x="4645152" y="2420888"/>
            <a:ext cx="3822192" cy="3705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4400" dirty="0" smtClean="0">
                <a:latin typeface="Monotype Corsiva" pitchFamily="66" charset="0"/>
              </a:rPr>
              <a:t>З особливою любов</a:t>
            </a:r>
            <a:r>
              <a:rPr lang="hy-AM" sz="4400" dirty="0" smtClean="0">
                <a:latin typeface="Times New Roman"/>
                <a:cs typeface="Times New Roman"/>
              </a:rPr>
              <a:t>՚</a:t>
            </a:r>
            <a:r>
              <a:rPr lang="uk-UA" sz="4400" dirty="0" smtClean="0">
                <a:latin typeface="Monotype Corsiva" pitchFamily="66" charset="0"/>
              </a:rPr>
              <a:t>ю </a:t>
            </a:r>
          </a:p>
          <a:p>
            <a:pPr marL="0" indent="0">
              <a:buNone/>
            </a:pPr>
            <a:r>
              <a:rPr lang="uk-UA" sz="4400" dirty="0" smtClean="0">
                <a:latin typeface="Monotype Corsiva" pitchFamily="66" charset="0"/>
              </a:rPr>
              <a:t>Зверталась до теми природи, квітів.</a:t>
            </a:r>
            <a:endParaRPr lang="ru-RU" sz="44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221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72816"/>
            <a:ext cx="8712968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8000" dirty="0" smtClean="0">
                <a:solidFill>
                  <a:srgbClr val="FFFF00"/>
                </a:solidFill>
                <a:latin typeface="Monotype Corsiva" pitchFamily="66" charset="0"/>
              </a:rPr>
              <a:t>Український віночок</a:t>
            </a:r>
            <a:endParaRPr lang="ru-RU" sz="8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10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556792"/>
            <a:ext cx="6840760" cy="5123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8800" dirty="0">
                <a:solidFill>
                  <a:srgbClr val="FFFF00"/>
                </a:solidFill>
                <a:latin typeface="Monotype Corsiva" pitchFamily="66" charset="0"/>
              </a:rPr>
              <a:t>К</a:t>
            </a:r>
            <a:r>
              <a:rPr lang="uk-UA" sz="8800" dirty="0" smtClean="0">
                <a:solidFill>
                  <a:srgbClr val="FFFF00"/>
                </a:solidFill>
                <a:latin typeface="Monotype Corsiva" pitchFamily="66" charset="0"/>
              </a:rPr>
              <a:t>онвалія</a:t>
            </a:r>
            <a:endParaRPr lang="ru-RU" sz="88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95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96144"/>
          </a:xfrm>
        </p:spPr>
        <p:txBody>
          <a:bodyPr>
            <a:noAutofit/>
          </a:bodyPr>
          <a:lstStyle/>
          <a:p>
            <a:r>
              <a:rPr lang="uk-UA" sz="5400" dirty="0" smtClean="0">
                <a:solidFill>
                  <a:srgbClr val="FFFF00"/>
                </a:solidFill>
                <a:latin typeface="Monotype Corsiva" pitchFamily="66" charset="0"/>
              </a:rPr>
              <a:t>У Червону книгу ми вписали світ неповторний і чудовий</a:t>
            </a:r>
            <a:endParaRPr lang="ru-RU" sz="5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204864"/>
            <a:ext cx="3312368" cy="3978257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276872"/>
            <a:ext cx="2805123" cy="3927173"/>
          </a:xfrm>
        </p:spPr>
      </p:pic>
    </p:spTree>
    <p:extLst>
      <p:ext uri="{BB962C8B-B14F-4D97-AF65-F5344CB8AC3E}">
        <p14:creationId xmlns:p14="http://schemas.microsoft.com/office/powerpoint/2010/main" val="21365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864096"/>
          </a:xfrm>
        </p:spPr>
        <p:txBody>
          <a:bodyPr>
            <a:noAutofit/>
          </a:bodyPr>
          <a:lstStyle/>
          <a:p>
            <a:r>
              <a:rPr lang="uk-UA" sz="5400" dirty="0" smtClean="0">
                <a:solidFill>
                  <a:srgbClr val="FFFF00"/>
                </a:solidFill>
                <a:latin typeface="Monotype Corsiva" pitchFamily="66" charset="0"/>
              </a:rPr>
              <a:t>Доторкнутися до краси можна тільки серцем</a:t>
            </a:r>
            <a:endParaRPr lang="ru-RU" sz="5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288536"/>
            <a:ext cx="2934601" cy="220095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233163"/>
            <a:ext cx="2952328" cy="2151086"/>
          </a:xfrm>
        </p:spPr>
      </p:pic>
      <p:pic>
        <p:nvPicPr>
          <p:cNvPr id="1026" name="Picture 2" descr="C:\Users\G50\Downloads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02545"/>
            <a:ext cx="2952328" cy="21481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7" name="Picture 3" descr="C:\Users\G50\Downloads\Nature-Backgrounds-Flowers-Hd-Wallpaper-435x27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02545"/>
            <a:ext cx="2952328" cy="22158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C:\Users\G50\Downloads\images (6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077315"/>
            <a:ext cx="3486494" cy="231169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87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4744"/>
            <a:ext cx="8712968" cy="55835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368152"/>
          </a:xfrm>
        </p:spPr>
        <p:txBody>
          <a:bodyPr>
            <a:noAutofit/>
          </a:bodyPr>
          <a:lstStyle/>
          <a:p>
            <a:r>
              <a:rPr lang="uk-UA" sz="6000" dirty="0" smtClean="0">
                <a:solidFill>
                  <a:srgbClr val="FFFF00"/>
                </a:solidFill>
                <a:latin typeface="Monotype Corsiva" pitchFamily="66" charset="0"/>
              </a:rPr>
              <a:t>Будьмо справжніми друзями природи</a:t>
            </a:r>
            <a:endParaRPr lang="ru-RU" sz="6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34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uk-UA" sz="8800" b="1" dirty="0" smtClean="0">
                <a:solidFill>
                  <a:srgbClr val="FFFF00"/>
                </a:solidFill>
                <a:latin typeface="Monotype Corsiva" pitchFamily="66" charset="0"/>
              </a:rPr>
              <a:t>Дякую за увагу!</a:t>
            </a:r>
            <a:endParaRPr lang="ru-RU" sz="88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3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8704262" cy="6314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816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7200" dirty="0" smtClean="0">
                <a:solidFill>
                  <a:srgbClr val="FFFF00"/>
                </a:solidFill>
                <a:latin typeface="Monotype Corsiva" pitchFamily="66" charset="0"/>
              </a:rPr>
              <a:t>Веснянки</a:t>
            </a:r>
            <a:endParaRPr lang="ru-RU" sz="72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2051" name="Picture 3" descr="C:\Users\G50\AppData\Local\Microsoft\Windows\INetCache\IE\OYBQCKAT\Благовещенье_в_Кореньских_родниках_2014_10crop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4248472" cy="2826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G50\AppData\Local\Microsoft\Windows\INetCache\IE\WL3D21RU\250px-Mikhail_Boskin_01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51298"/>
            <a:ext cx="3528392" cy="29290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520927"/>
            <a:ext cx="3840468" cy="230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21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4400" b="1" dirty="0" smtClean="0">
                <a:solidFill>
                  <a:srgbClr val="00B050"/>
                </a:solidFill>
              </a:rPr>
              <a:t> Весела</a:t>
            </a:r>
            <a:r>
              <a:rPr lang="uk-UA" sz="4400" b="1" dirty="0" smtClean="0"/>
              <a:t>      </a:t>
            </a:r>
            <a:r>
              <a:rPr lang="uk-UA" sz="4400" b="1" dirty="0" smtClean="0"/>
              <a:t>сувора    </a:t>
            </a:r>
            <a:r>
              <a:rPr lang="uk-UA" sz="4400" b="1" dirty="0" smtClean="0">
                <a:solidFill>
                  <a:srgbClr val="00B050"/>
                </a:solidFill>
              </a:rPr>
              <a:t>дзвінка  </a:t>
            </a:r>
            <a:r>
              <a:rPr lang="uk-UA" sz="4400" b="1" dirty="0" smtClean="0"/>
              <a:t>                             </a:t>
            </a:r>
            <a:r>
              <a:rPr lang="uk-UA" sz="4400" b="1" dirty="0" smtClean="0"/>
              <a:t>                          </a:t>
            </a:r>
            <a:r>
              <a:rPr lang="uk-UA" sz="4400" b="1" dirty="0" smtClean="0">
                <a:solidFill>
                  <a:srgbClr val="00B050"/>
                </a:solidFill>
              </a:rPr>
              <a:t>квітуча</a:t>
            </a:r>
            <a:r>
              <a:rPr lang="uk-UA" sz="4400" b="1" dirty="0" smtClean="0"/>
              <a:t>   </a:t>
            </a:r>
            <a:r>
              <a:rPr lang="uk-UA" sz="4400" b="1" dirty="0" smtClean="0">
                <a:solidFill>
                  <a:srgbClr val="00B050"/>
                </a:solidFill>
              </a:rPr>
              <a:t>співуча</a:t>
            </a:r>
            <a:r>
              <a:rPr lang="uk-UA" sz="4400" b="1" dirty="0" smtClean="0"/>
              <a:t>   золота   </a:t>
            </a:r>
            <a:r>
              <a:rPr lang="uk-UA" sz="4400" b="1" dirty="0" smtClean="0">
                <a:solidFill>
                  <a:srgbClr val="00B050"/>
                </a:solidFill>
              </a:rPr>
              <a:t>тепла</a:t>
            </a:r>
            <a:r>
              <a:rPr lang="uk-UA" sz="4400" b="1" dirty="0" smtClean="0"/>
              <a:t>   </a:t>
            </a:r>
            <a:r>
              <a:rPr lang="uk-UA" sz="4400" b="1" dirty="0" smtClean="0">
                <a:solidFill>
                  <a:srgbClr val="00B050"/>
                </a:solidFill>
              </a:rPr>
              <a:t>сонячна</a:t>
            </a:r>
            <a:r>
              <a:rPr lang="uk-UA" sz="4400" b="1" dirty="0" smtClean="0"/>
              <a:t>   </a:t>
            </a:r>
            <a:r>
              <a:rPr lang="uk-UA" sz="4400" b="1" dirty="0" smtClean="0">
                <a:solidFill>
                  <a:srgbClr val="00B050"/>
                </a:solidFill>
              </a:rPr>
              <a:t>чарівна</a:t>
            </a:r>
            <a:r>
              <a:rPr lang="uk-UA" sz="4400" b="1" dirty="0" smtClean="0"/>
              <a:t>   </a:t>
            </a:r>
            <a:r>
              <a:rPr lang="uk-UA" sz="4400" b="1" dirty="0" smtClean="0">
                <a:solidFill>
                  <a:srgbClr val="00B050"/>
                </a:solidFill>
              </a:rPr>
              <a:t>гомінка </a:t>
            </a:r>
            <a:r>
              <a:rPr lang="uk-UA" sz="4400" b="1" dirty="0" smtClean="0"/>
              <a:t>  </a:t>
            </a:r>
            <a:r>
              <a:rPr lang="uk-UA" sz="4400" b="1" dirty="0" smtClean="0">
                <a:solidFill>
                  <a:srgbClr val="00B050"/>
                </a:solidFill>
              </a:rPr>
              <a:t>ясна </a:t>
            </a:r>
            <a:r>
              <a:rPr lang="uk-UA" sz="4400" b="1" dirty="0" smtClean="0"/>
              <a:t>  морозна</a:t>
            </a:r>
            <a:endParaRPr lang="ru-RU" sz="4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8000" dirty="0" smtClean="0">
                <a:solidFill>
                  <a:srgbClr val="FFFF00"/>
                </a:solidFill>
                <a:latin typeface="Monotype Corsiva" pitchFamily="66" charset="0"/>
              </a:rPr>
              <a:t>Одягни весну</a:t>
            </a:r>
            <a:endParaRPr lang="ru-RU" sz="8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69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8800" dirty="0" smtClean="0">
                <a:solidFill>
                  <a:srgbClr val="FFFF00"/>
                </a:solidFill>
                <a:latin typeface="Monotype Corsiva" pitchFamily="66" charset="0"/>
              </a:rPr>
              <a:t>Відгадай </a:t>
            </a:r>
            <a:endParaRPr lang="ru-RU" sz="88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552" y="2679700"/>
            <a:ext cx="2582146" cy="3446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Объект 12"/>
          <p:cNvSpPr>
            <a:spLocks noGrp="1"/>
          </p:cNvSpPr>
          <p:nvPr>
            <p:ph sz="quarter" idx="14"/>
          </p:nvPr>
        </p:nvSpPr>
        <p:spPr>
          <a:xfrm>
            <a:off x="3793767" y="2077437"/>
            <a:ext cx="4758296" cy="4023352"/>
          </a:xfrm>
        </p:spPr>
        <p:txBody>
          <a:bodyPr>
            <a:noAutofit/>
          </a:bodyPr>
          <a:lstStyle/>
          <a:p>
            <a:pPr marL="301943" lvl="1" indent="0">
              <a:buNone/>
            </a:pPr>
            <a:r>
              <a:rPr lang="hy-AM" sz="12000" b="1" dirty="0" smtClean="0">
                <a:latin typeface="Times New Roman"/>
                <a:cs typeface="Times New Roman"/>
              </a:rPr>
              <a:t>՚</a:t>
            </a:r>
            <a:endParaRPr lang="uk-UA" sz="12000" b="1" dirty="0">
              <a:latin typeface="Times New Roman"/>
              <a:cs typeface="Times New Roman"/>
            </a:endParaRPr>
          </a:p>
          <a:p>
            <a:pPr marL="301943" lvl="1" indent="0">
              <a:buNone/>
            </a:pPr>
            <a:r>
              <a:rPr lang="uk-UA" sz="14000" b="1" dirty="0" smtClean="0">
                <a:latin typeface="Times New Roman"/>
                <a:cs typeface="Times New Roman"/>
              </a:rPr>
              <a:t>   ень</a:t>
            </a:r>
            <a:endParaRPr lang="ru-RU" sz="14000" b="1" dirty="0"/>
          </a:p>
        </p:txBody>
      </p:sp>
    </p:spTree>
    <p:extLst>
      <p:ext uri="{BB962C8B-B14F-4D97-AF65-F5344CB8AC3E}">
        <p14:creationId xmlns:p14="http://schemas.microsoft.com/office/powerpoint/2010/main" val="59709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8800" dirty="0">
                <a:solidFill>
                  <a:srgbClr val="FFFF00"/>
                </a:solidFill>
                <a:latin typeface="Monotype Corsiva" pitchFamily="66" charset="0"/>
              </a:rPr>
              <a:t>Відгадай </a:t>
            </a:r>
            <a:endParaRPr lang="ru-RU" sz="8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93" y="2679700"/>
            <a:ext cx="3446463" cy="3446463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62500" lnSpcReduction="20000"/>
          </a:bodyPr>
          <a:lstStyle/>
          <a:p>
            <a:pPr marL="301943" lvl="1" indent="0">
              <a:buNone/>
            </a:pPr>
            <a:r>
              <a:rPr lang="hy-AM" sz="18100" b="1" dirty="0">
                <a:latin typeface="Times New Roman"/>
                <a:cs typeface="Times New Roman"/>
              </a:rPr>
              <a:t>՚</a:t>
            </a:r>
            <a:endParaRPr lang="uk-UA" sz="18100" b="1" dirty="0">
              <a:latin typeface="Times New Roman"/>
              <a:cs typeface="Times New Roman"/>
            </a:endParaRPr>
          </a:p>
          <a:p>
            <a:pPr marL="301943" lvl="1" indent="0">
              <a:buNone/>
            </a:pPr>
            <a:r>
              <a:rPr lang="uk-UA" sz="18100" b="1" dirty="0">
                <a:latin typeface="Times New Roman"/>
                <a:cs typeface="Times New Roman"/>
              </a:rPr>
              <a:t>   ень</a:t>
            </a:r>
            <a:endParaRPr lang="ru-RU" sz="181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932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8800" dirty="0">
                <a:solidFill>
                  <a:srgbClr val="FFFF00"/>
                </a:solidFill>
                <a:latin typeface="Monotype Corsiva" pitchFamily="66" charset="0"/>
              </a:rPr>
              <a:t>Відгадай </a:t>
            </a:r>
            <a:endParaRPr lang="ru-RU" sz="8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564904"/>
            <a:ext cx="4304825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47500" lnSpcReduction="20000"/>
          </a:bodyPr>
          <a:lstStyle/>
          <a:p>
            <a:pPr marL="301943" lvl="1" indent="0">
              <a:buNone/>
            </a:pPr>
            <a:r>
              <a:rPr lang="hy-AM" sz="22400" b="1" dirty="0">
                <a:latin typeface="Times New Roman"/>
                <a:cs typeface="Times New Roman"/>
              </a:rPr>
              <a:t>՚</a:t>
            </a:r>
            <a:endParaRPr lang="uk-UA" sz="22400" b="1" dirty="0">
              <a:latin typeface="Times New Roman"/>
              <a:cs typeface="Times New Roman"/>
            </a:endParaRPr>
          </a:p>
          <a:p>
            <a:pPr marL="301943" lvl="1" indent="0">
              <a:buNone/>
            </a:pPr>
            <a:r>
              <a:rPr lang="uk-UA" sz="22400" b="1" dirty="0">
                <a:latin typeface="Times New Roman"/>
                <a:cs typeface="Times New Roman"/>
              </a:rPr>
              <a:t>   ень</a:t>
            </a:r>
            <a:endParaRPr lang="ru-RU" sz="224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154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844824"/>
            <a:ext cx="7367191" cy="45915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8800" dirty="0" smtClean="0">
                <a:solidFill>
                  <a:srgbClr val="FFFF00"/>
                </a:solidFill>
                <a:latin typeface="Monotype Corsiva" pitchFamily="66" charset="0"/>
              </a:rPr>
              <a:t>Квіти</a:t>
            </a:r>
            <a:endParaRPr lang="ru-RU" sz="88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90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556792"/>
            <a:ext cx="6696744" cy="5061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8800" dirty="0" smtClean="0">
                <a:solidFill>
                  <a:srgbClr val="FFFF00"/>
                </a:solidFill>
                <a:latin typeface="Monotype Corsiva" pitchFamily="66" charset="0"/>
              </a:rPr>
              <a:t>Вальс квітів</a:t>
            </a:r>
            <a:endParaRPr lang="ru-RU" sz="88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75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171</TotalTime>
  <Words>91</Words>
  <Application>Microsoft Office PowerPoint</Application>
  <PresentationFormat>Экран (4:3)</PresentationFormat>
  <Paragraphs>25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Квіти рідного краю</vt:lpstr>
      <vt:lpstr>Презентация PowerPoint</vt:lpstr>
      <vt:lpstr>Веснянки</vt:lpstr>
      <vt:lpstr>Одягни весну</vt:lpstr>
      <vt:lpstr>Відгадай </vt:lpstr>
      <vt:lpstr>Відгадай </vt:lpstr>
      <vt:lpstr>Відгадай </vt:lpstr>
      <vt:lpstr>Квіти</vt:lpstr>
      <vt:lpstr>Вальс квітів</vt:lpstr>
      <vt:lpstr>Наталя Забіла</vt:lpstr>
      <vt:lpstr>Український віночок</vt:lpstr>
      <vt:lpstr>Конвалія</vt:lpstr>
      <vt:lpstr>У Червону книгу ми вписали світ неповторний і чудовий</vt:lpstr>
      <vt:lpstr>Доторкнутися до краси можна тільки серцем</vt:lpstr>
      <vt:lpstr>Будьмо справжніми друзями природи</vt:lpstr>
      <vt:lpstr>Дякую за увагу!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Квіти рідного краю</dc:title>
  <dc:creator>G50</dc:creator>
  <cp:lastModifiedBy>G50</cp:lastModifiedBy>
  <cp:revision>19</cp:revision>
  <dcterms:created xsi:type="dcterms:W3CDTF">2018-03-01T19:04:58Z</dcterms:created>
  <dcterms:modified xsi:type="dcterms:W3CDTF">2018-03-06T17:29:53Z</dcterms:modified>
</cp:coreProperties>
</file>