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56" r:id="rId2"/>
    <p:sldId id="260" r:id="rId3"/>
    <p:sldId id="269" r:id="rId4"/>
    <p:sldId id="261" r:id="rId5"/>
    <p:sldId id="263" r:id="rId6"/>
    <p:sldId id="264" r:id="rId7"/>
    <p:sldId id="262" r:id="rId8"/>
    <p:sldId id="265" r:id="rId9"/>
    <p:sldId id="272" r:id="rId10"/>
    <p:sldId id="266" r:id="rId11"/>
    <p:sldId id="267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E9650-4359-4BDE-88A0-C9E1152CEEC7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AF341-F6F6-498A-BF21-A13630ED2F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46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F341-F6F6-498A-BF21-A13630ED2FA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54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9EF792-3D83-485C-948E-F65E9DF486BA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0B8C13-3303-4BA0-ABAF-18118AF6E5F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pn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microsoft.com/office/2007/relationships/hdphoto" Target="../media/hdphoto4.wdp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1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pn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345372"/>
            <a:ext cx="8136904" cy="6216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Лента лицом вверх 5"/>
          <p:cNvSpPr/>
          <p:nvPr/>
        </p:nvSpPr>
        <p:spPr>
          <a:xfrm>
            <a:off x="827584" y="836712"/>
            <a:ext cx="7488832" cy="1270108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FF0000"/>
                </a:solidFill>
              </a:rPr>
              <a:t>Ой  весняночко – паняночко,</a:t>
            </a:r>
          </a:p>
          <a:p>
            <a:pPr algn="ctr"/>
            <a:r>
              <a:rPr lang="uk-UA" sz="2800" b="1" i="1" dirty="0">
                <a:solidFill>
                  <a:srgbClr val="FF0000"/>
                </a:solidFill>
              </a:rPr>
              <a:t>д</a:t>
            </a:r>
            <a:r>
              <a:rPr lang="uk-UA" sz="2800" b="1" i="1" dirty="0" smtClean="0">
                <a:solidFill>
                  <a:srgbClr val="FF0000"/>
                </a:solidFill>
              </a:rPr>
              <a:t>е ж ти зимувала?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42">
            <a:off x="228551" y="5086695"/>
            <a:ext cx="4416168" cy="170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512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3" y="48942"/>
            <a:ext cx="9001000" cy="6741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 flipH="1">
            <a:off x="2004418" y="2924944"/>
            <a:ext cx="5112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Травень</a:t>
            </a:r>
            <a:endParaRPr lang="ru-RU" sz="96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533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31" y="980728"/>
            <a:ext cx="8123133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й весна весняноч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7584" y="5733256"/>
            <a:ext cx="393576" cy="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928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827" y="-1136285"/>
            <a:ext cx="8222343" cy="91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309573"/>
            <a:ext cx="4176463" cy="5517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0" b="100000" l="4297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22" y="5734035"/>
            <a:ext cx="1944216" cy="1215135"/>
          </a:xfrm>
          <a:prstGeom prst="rect">
            <a:avLst/>
          </a:prstGeom>
        </p:spPr>
      </p:pic>
      <p:pic>
        <p:nvPicPr>
          <p:cNvPr id="2" name="дывчина юна вес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75656" y="6470170"/>
            <a:ext cx="513855" cy="51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3396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4784" y="8181528"/>
            <a:ext cx="2741158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7" y="0"/>
            <a:ext cx="9108504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935" l="10000" r="90000">
                        <a14:backgroundMark x1="18385" y1="78452" x2="21000" y2="78839"/>
                        <a14:backgroundMark x1="21538" y1="78839" x2="22692" y2="80000"/>
                        <a14:backgroundMark x1="23077" y1="80000" x2="26846" y2="73419"/>
                        <a14:backgroundMark x1="26462" y1="74968" x2="27923" y2="74710"/>
                        <a14:backgroundMark x1="31923" y1="80645" x2="34154" y2="79097"/>
                        <a14:backgroundMark x1="73231" y1="87226" x2="73231" y2="81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6788">
            <a:off x="707386" y="798341"/>
            <a:ext cx="3426885" cy="2535896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2">
              <a:lumMod val="20000"/>
              <a:lumOff val="80000"/>
            </a:scheme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413">
            <a:off x="5268014" y="3664500"/>
            <a:ext cx="3540753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78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4272">
            <a:off x="251520" y="120010"/>
            <a:ext cx="2468332" cy="2484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4" y="3210984"/>
            <a:ext cx="3524299" cy="2522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00792"/>
            <a:ext cx="3600400" cy="2703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24" y="5918345"/>
            <a:ext cx="4752975" cy="96202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8345"/>
            <a:ext cx="47545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neizvesten-vesnyanka---priydi-priydi-vesno-krasn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7330" y="5805264"/>
            <a:ext cx="478904" cy="47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3302" y="-1093303"/>
            <a:ext cx="6957393" cy="91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309574"/>
            <a:ext cx="4176463" cy="5517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516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226" y="5935279"/>
            <a:ext cx="1656184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8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82089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423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" y="534"/>
            <a:ext cx="9124047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знов прийшла вес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86136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6981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4067944" y="3212976"/>
            <a:ext cx="187220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645024"/>
            <a:ext cx="1728192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364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051720" y="230292"/>
            <a:ext cx="51845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i="1" spc="300" dirty="0" err="1" smtClean="0">
                <a:solidFill>
                  <a:srgbClr val="FFFF00"/>
                </a:solidFill>
                <a:latin typeface="+mj-lt"/>
                <a:cs typeface="Microsoft Sans Serif" panose="020B0604020202020204" pitchFamily="34" charset="0"/>
              </a:rPr>
              <a:t>Березень</a:t>
            </a:r>
            <a:endParaRPr lang="ru-RU" sz="8800" i="1" spc="300" dirty="0">
              <a:solidFill>
                <a:srgbClr val="FFFF00"/>
              </a:solidFill>
              <a:latin typeface="+mj-lt"/>
              <a:cs typeface="Microsoft Sans Serif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57" r="100000">
                        <a14:foregroundMark x1="57679" y1="25432" x2="69821" y2="741"/>
                        <a14:foregroundMark x1="61607" y1="31358" x2="76607" y2="0"/>
                        <a14:foregroundMark x1="72143" y1="41728" x2="98750" y2="10864"/>
                        <a14:foregroundMark x1="25536" y1="81728" x2="11786" y2="75802"/>
                        <a14:foregroundMark x1="20536" y1="92099" x2="357" y2="81481"/>
                        <a14:backgroundMark x1="11786" y1="11358" x2="17500" y2="4198"/>
                        <a14:backgroundMark x1="26607" y1="3951" x2="38214" y2="6173"/>
                        <a14:backgroundMark x1="39464" y1="7407" x2="48571" y2="741"/>
                        <a14:backgroundMark x1="98929" y1="11111" x2="89107" y2="15556"/>
                        <a14:backgroundMark x1="82143" y1="4444" x2="75714" y2="4444"/>
                        <a14:backgroundMark x1="893" y1="69383" x2="9643" y2="787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373216"/>
            <a:ext cx="759698" cy="54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88164"/>
            <a:ext cx="864096" cy="699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7553" y="4509120"/>
            <a:ext cx="858073" cy="694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5"/>
            <a:ext cx="916705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480720" cy="1080120"/>
          </a:xfrm>
        </p:spPr>
        <p:txBody>
          <a:bodyPr/>
          <a:lstStyle/>
          <a:p>
            <a:pPr algn="ctr"/>
            <a:r>
              <a:rPr lang="ru-RU" sz="9600" i="1" spc="760" dirty="0" err="1" smtClean="0">
                <a:solidFill>
                  <a:srgbClr val="FF0000"/>
                </a:solidFill>
              </a:rPr>
              <a:t>Кв</a:t>
            </a:r>
            <a:r>
              <a:rPr lang="uk-UA" sz="9600" i="1" spc="760" dirty="0" err="1" smtClean="0">
                <a:solidFill>
                  <a:srgbClr val="FF0000"/>
                </a:solidFill>
              </a:rPr>
              <a:t>ітень</a:t>
            </a:r>
            <a:endParaRPr lang="ru-RU" sz="9600" i="1" spc="76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846582" flipH="1">
            <a:off x="6704903" y="332132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2" y="1484784"/>
            <a:ext cx="4118214" cy="29970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звуки леса шум дождя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9788" y="6063842"/>
            <a:ext cx="395672" cy="3956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35075"/>
            <a:ext cx="3888432" cy="2912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7058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301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65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39" y="384455"/>
            <a:ext cx="6480720" cy="1080120"/>
          </a:xfrm>
        </p:spPr>
        <p:txBody>
          <a:bodyPr/>
          <a:lstStyle/>
          <a:p>
            <a:pPr algn="ctr"/>
            <a:r>
              <a:rPr lang="ru-RU" sz="9600" i="1" spc="760" dirty="0" err="1" smtClean="0">
                <a:solidFill>
                  <a:srgbClr val="FFC000"/>
                </a:solidFill>
              </a:rPr>
              <a:t>Кв</a:t>
            </a:r>
            <a:r>
              <a:rPr lang="uk-UA" sz="9600" i="1" spc="760" dirty="0" err="1" smtClean="0">
                <a:solidFill>
                  <a:srgbClr val="FFC000"/>
                </a:solidFill>
              </a:rPr>
              <a:t>ітень</a:t>
            </a:r>
            <a:endParaRPr lang="ru-RU" sz="9600" i="1" spc="760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846582" flipH="1">
            <a:off x="6704903" y="332132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19" y="1484784"/>
            <a:ext cx="6164961" cy="38444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Ukraїnska_narodna_pіsnya-Viydi,_viydi,_sonechko_(-)._(26_urok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3345" y="5889453"/>
            <a:ext cx="326772" cy="32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7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88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384</TotalTime>
  <Words>17</Words>
  <Application>Microsoft Office PowerPoint</Application>
  <PresentationFormat>Экран (4:3)</PresentationFormat>
  <Paragraphs>7</Paragraphs>
  <Slides>12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Квітень</vt:lpstr>
      <vt:lpstr>Квітень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37</cp:revision>
  <dcterms:created xsi:type="dcterms:W3CDTF">2017-03-18T10:58:37Z</dcterms:created>
  <dcterms:modified xsi:type="dcterms:W3CDTF">2018-03-02T10:29:25Z</dcterms:modified>
</cp:coreProperties>
</file>