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handoutMasterIdLst>
    <p:handoutMasterId r:id="rId25"/>
  </p:handoutMasterIdLst>
  <p:sldIdLst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97" autoAdjust="0"/>
  </p:normalViewPr>
  <p:slideViewPr>
    <p:cSldViewPr>
      <p:cViewPr varScale="1">
        <p:scale>
          <a:sx n="70" d="100"/>
          <a:sy n="70" d="100"/>
        </p:scale>
        <p:origin x="-137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154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3" name="Образ слайда 2"/>
          <p:cNvSpPr>
            <a:spLocks noGrp="1" noRot="1" noChangeAspect="1"/>
          </p:cNvSpPr>
          <p:nvPr>
            <p:ph type="sldImg" idx="2"/>
          </p:nvPr>
        </p:nvSpPr>
        <p:spPr>
          <a:xfrm>
            <a:off x="-360" y="694800"/>
            <a:ext cx="360" cy="360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4" name="Заметки 3"/>
          <p:cNvSpPr txBox="1">
            <a:spLocks noGrp="1"/>
          </p:cNvSpPr>
          <p:nvPr>
            <p:ph type="body" sz="quarter" idx="3"/>
          </p:nvPr>
        </p:nvSpPr>
        <p:spPr>
          <a:xfrm>
            <a:off x="685799" y="4343400"/>
            <a:ext cx="5484960" cy="41133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481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48919" algn="l"/>
        <a:tab pos="898199" algn="l"/>
        <a:tab pos="1347480" algn="l"/>
        <a:tab pos="1796760" algn="l"/>
        <a:tab pos="2246040" algn="l"/>
        <a:tab pos="2695320" algn="l"/>
        <a:tab pos="3144600" algn="l"/>
        <a:tab pos="3593880" algn="l"/>
        <a:tab pos="4043159" algn="l"/>
        <a:tab pos="4492440" algn="l"/>
        <a:tab pos="4941719" algn="l"/>
        <a:tab pos="5391000" algn="l"/>
        <a:tab pos="5840280" algn="l"/>
        <a:tab pos="6289560" algn="l"/>
        <a:tab pos="6738840" algn="l"/>
        <a:tab pos="7188120" algn="l"/>
        <a:tab pos="7637400" algn="l"/>
        <a:tab pos="8086679" algn="l"/>
        <a:tab pos="8535960" algn="l"/>
        <a:tab pos="8985240" algn="l"/>
      </a:tabLst>
      <a:defRPr lang="ru-RU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0" y="695325"/>
            <a:ext cx="0" cy="0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•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•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•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•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•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•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•"/>
            </a:lvl9pPr>
          </a:lstStyle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279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983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2463" cy="53324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24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771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2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651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7956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0313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3" y="1828800"/>
            <a:ext cx="37719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35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435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26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19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56990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012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7440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32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2463" cy="53324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24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089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149389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0313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08513" y="1828800"/>
            <a:ext cx="37719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183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307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137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2856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74219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991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82ED"/>
            </a:gs>
            <a:gs pos="100000">
              <a:srgbClr val="DDFAED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7715160" y="72360"/>
            <a:ext cx="1142280" cy="202823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74" h="5635">
                <a:moveTo>
                  <a:pt x="987" y="34"/>
                </a:moveTo>
                <a:lnTo>
                  <a:pt x="317" y="0"/>
                </a:lnTo>
                <a:lnTo>
                  <a:pt x="0" y="213"/>
                </a:lnTo>
                <a:lnTo>
                  <a:pt x="2101" y="4763"/>
                </a:lnTo>
                <a:lnTo>
                  <a:pt x="2624" y="5157"/>
                </a:lnTo>
                <a:lnTo>
                  <a:pt x="3056" y="5635"/>
                </a:lnTo>
                <a:lnTo>
                  <a:pt x="3174" y="5624"/>
                </a:lnTo>
                <a:lnTo>
                  <a:pt x="3005" y="4983"/>
                </a:lnTo>
                <a:lnTo>
                  <a:pt x="3045" y="4598"/>
                </a:lnTo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685440" y="151920"/>
            <a:ext cx="6869160" cy="15987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685799" y="1828800"/>
            <a:ext cx="7694640" cy="36561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/>
          <a:lstStyle>
            <a:defPPr marL="342720" marR="0" lvl="0" indent="-342720" algn="l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ru-RU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defPPr>
            <a:lvl1pPr marL="342720" marR="0" lvl="0" indent="-342720" algn="l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ru-RU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1pPr>
            <a:lvl2pPr marL="742680" marR="0" lvl="1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898200" algn="l"/>
                <a:tab pos="1347480" algn="l"/>
                <a:tab pos="1796760" algn="l"/>
                <a:tab pos="2246040" algn="l"/>
                <a:tab pos="2694960" algn="l"/>
                <a:tab pos="3144240" algn="l"/>
                <a:tab pos="3593520" algn="l"/>
                <a:tab pos="4042800" algn="l"/>
                <a:tab pos="4492080" algn="l"/>
                <a:tab pos="4941360" algn="l"/>
                <a:tab pos="5390640" algn="l"/>
                <a:tab pos="5839920" algn="l"/>
                <a:tab pos="6289200" algn="l"/>
                <a:tab pos="6738480" algn="l"/>
                <a:tab pos="7187759" algn="l"/>
                <a:tab pos="7637040" algn="l"/>
                <a:tab pos="8086320" algn="l"/>
                <a:tab pos="8535600" algn="l"/>
                <a:tab pos="8984880" algn="l"/>
                <a:tab pos="9434160" algn="l"/>
              </a:tabLst>
              <a:defRPr lang="ru-RU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2pPr>
            <a:lvl3pPr marL="1143000" marR="0" lvl="2" indent="-228600" algn="l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47480" algn="l"/>
                <a:tab pos="1796760" algn="l"/>
                <a:tab pos="2246040" algn="l"/>
                <a:tab pos="2695319" algn="l"/>
                <a:tab pos="3144599" algn="l"/>
                <a:tab pos="3593880" algn="l"/>
                <a:tab pos="4043160" algn="l"/>
                <a:tab pos="4492440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19" algn="l"/>
                <a:tab pos="7637400" algn="l"/>
                <a:tab pos="8086679" algn="l"/>
                <a:tab pos="8535960" algn="l"/>
                <a:tab pos="8985240" algn="l"/>
                <a:tab pos="9434160" algn="l"/>
                <a:tab pos="9883440" algn="l"/>
              </a:tabLst>
              <a:defRPr lang="ru-RU" sz="24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3pPr>
            <a:lvl4pPr marL="1600199" marR="0" lvl="3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59" algn="l"/>
                <a:tab pos="8985240" algn="l"/>
                <a:tab pos="9434160" algn="l"/>
                <a:tab pos="9883440" algn="l"/>
                <a:tab pos="1033272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4pPr>
            <a:lvl5pPr marL="2057400" marR="0" lvl="4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5pPr>
            <a:lvl6pPr marL="2057400" marR="0" lvl="5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6pPr>
            <a:lvl7pPr marL="2057400" marR="0" lvl="6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7pPr>
            <a:lvl8pPr marL="2057400" marR="0" lvl="7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8pPr>
            <a:lvl9pPr marL="2057400" marR="0" lvl="8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Box 4"/>
          <p:cNvSpPr/>
          <p:nvPr/>
        </p:nvSpPr>
        <p:spPr>
          <a:xfrm>
            <a:off x="1371599" y="6248520"/>
            <a:ext cx="1905120" cy="457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6" name="Text Box 5"/>
          <p:cNvSpPr/>
          <p:nvPr/>
        </p:nvSpPr>
        <p:spPr>
          <a:xfrm>
            <a:off x="3556080" y="6248520"/>
            <a:ext cx="2895479" cy="457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7812360" y="113040"/>
            <a:ext cx="1134360" cy="204083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152" h="5670">
                <a:moveTo>
                  <a:pt x="0" y="172"/>
                </a:moveTo>
                <a:lnTo>
                  <a:pt x="2115" y="4777"/>
                </a:lnTo>
                <a:lnTo>
                  <a:pt x="2575" y="5123"/>
                </a:lnTo>
                <a:lnTo>
                  <a:pt x="3030" y="5647"/>
                </a:lnTo>
                <a:lnTo>
                  <a:pt x="3152" y="5670"/>
                </a:lnTo>
                <a:lnTo>
                  <a:pt x="2959" y="5006"/>
                </a:lnTo>
                <a:lnTo>
                  <a:pt x="3022" y="4579"/>
                </a:lnTo>
                <a:lnTo>
                  <a:pt x="951" y="28"/>
                </a:lnTo>
                <a:lnTo>
                  <a:pt x="319" y="0"/>
                </a:lnTo>
                <a:close/>
              </a:path>
            </a:pathLst>
          </a:custGeom>
          <a:solidFill>
            <a:srgbClr val="703DFF"/>
          </a:solid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7864920" y="232560"/>
            <a:ext cx="974880" cy="15292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709" h="4249">
                <a:moveTo>
                  <a:pt x="1848" y="4249"/>
                </a:moveTo>
                <a:lnTo>
                  <a:pt x="2223" y="3931"/>
                </a:lnTo>
                <a:lnTo>
                  <a:pt x="2709" y="3872"/>
                </a:lnTo>
                <a:lnTo>
                  <a:pt x="945" y="0"/>
                </a:lnTo>
                <a:lnTo>
                  <a:pt x="250" y="93"/>
                </a:lnTo>
                <a:lnTo>
                  <a:pt x="0" y="212"/>
                </a:lnTo>
                <a:close/>
              </a:path>
            </a:pathLst>
          </a:custGeom>
          <a:solidFill>
            <a:srgbClr val="FFB800"/>
          </a:solid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7560" y="5540040"/>
            <a:ext cx="1783078" cy="1244520"/>
            <a:chOff x="7560" y="5540040"/>
            <a:chExt cx="1783078" cy="1244520"/>
          </a:xfrm>
        </p:grpSpPr>
        <p:sp>
          <p:nvSpPr>
            <p:cNvPr id="10" name="Полилиния 9"/>
            <p:cNvSpPr/>
            <p:nvPr/>
          </p:nvSpPr>
          <p:spPr>
            <a:xfrm>
              <a:off x="38160" y="5564160"/>
              <a:ext cx="1727280" cy="102887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4799" h="2859">
                  <a:moveTo>
                    <a:pt x="3498" y="2775"/>
                  </a:moveTo>
                  <a:lnTo>
                    <a:pt x="3130" y="2436"/>
                  </a:lnTo>
                  <a:lnTo>
                    <a:pt x="2934" y="1050"/>
                  </a:lnTo>
                  <a:lnTo>
                    <a:pt x="4715" y="726"/>
                  </a:lnTo>
                  <a:lnTo>
                    <a:pt x="4799" y="447"/>
                  </a:lnTo>
                  <a:lnTo>
                    <a:pt x="4627" y="220"/>
                  </a:lnTo>
                  <a:lnTo>
                    <a:pt x="2812" y="464"/>
                  </a:lnTo>
                  <a:lnTo>
                    <a:pt x="2687" y="70"/>
                  </a:lnTo>
                  <a:lnTo>
                    <a:pt x="2391" y="0"/>
                  </a:lnTo>
                  <a:lnTo>
                    <a:pt x="2111" y="61"/>
                  </a:lnTo>
                  <a:lnTo>
                    <a:pt x="1957" y="233"/>
                  </a:lnTo>
                  <a:lnTo>
                    <a:pt x="2065" y="627"/>
                  </a:lnTo>
                  <a:lnTo>
                    <a:pt x="1454" y="971"/>
                  </a:lnTo>
                  <a:lnTo>
                    <a:pt x="2166" y="1041"/>
                  </a:lnTo>
                  <a:lnTo>
                    <a:pt x="2451" y="1958"/>
                  </a:lnTo>
                  <a:lnTo>
                    <a:pt x="310" y="1033"/>
                  </a:lnTo>
                  <a:lnTo>
                    <a:pt x="101" y="1121"/>
                  </a:lnTo>
                  <a:lnTo>
                    <a:pt x="0" y="1400"/>
                  </a:lnTo>
                  <a:lnTo>
                    <a:pt x="121" y="1715"/>
                  </a:lnTo>
                  <a:lnTo>
                    <a:pt x="2510" y="2836"/>
                  </a:lnTo>
                  <a:lnTo>
                    <a:pt x="3037" y="2766"/>
                  </a:lnTo>
                  <a:lnTo>
                    <a:pt x="3460" y="2859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622519" y="5686560"/>
              <a:ext cx="110880" cy="2030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09" h="565">
                  <a:moveTo>
                    <a:pt x="0" y="15"/>
                  </a:moveTo>
                  <a:lnTo>
                    <a:pt x="259" y="0"/>
                  </a:lnTo>
                  <a:lnTo>
                    <a:pt x="309" y="510"/>
                  </a:lnTo>
                  <a:lnTo>
                    <a:pt x="17" y="565"/>
                  </a:lnTo>
                  <a:close/>
                </a:path>
              </a:pathLst>
            </a:custGeom>
            <a:solidFill>
              <a:srgbClr val="FFE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31680" y="5991120"/>
              <a:ext cx="1255680" cy="6494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489" h="1805">
                  <a:moveTo>
                    <a:pt x="301" y="0"/>
                  </a:moveTo>
                  <a:lnTo>
                    <a:pt x="2928" y="1141"/>
                  </a:lnTo>
                  <a:lnTo>
                    <a:pt x="3141" y="1402"/>
                  </a:lnTo>
                  <a:lnTo>
                    <a:pt x="3489" y="1741"/>
                  </a:lnTo>
                  <a:lnTo>
                    <a:pt x="3442" y="1805"/>
                  </a:lnTo>
                  <a:lnTo>
                    <a:pt x="2969" y="1730"/>
                  </a:lnTo>
                  <a:lnTo>
                    <a:pt x="2518" y="1783"/>
                  </a:lnTo>
                  <a:lnTo>
                    <a:pt x="92" y="655"/>
                  </a:lnTo>
                  <a:lnTo>
                    <a:pt x="0" y="329"/>
                  </a:lnTo>
                  <a:lnTo>
                    <a:pt x="101" y="7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04480" y="6044760"/>
              <a:ext cx="831959" cy="5922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12" h="1646">
                  <a:moveTo>
                    <a:pt x="0" y="716"/>
                  </a:moveTo>
                  <a:lnTo>
                    <a:pt x="2032" y="1646"/>
                  </a:lnTo>
                  <a:lnTo>
                    <a:pt x="2069" y="1176"/>
                  </a:lnTo>
                  <a:lnTo>
                    <a:pt x="2312" y="929"/>
                  </a:lnTo>
                  <a:lnTo>
                    <a:pt x="171" y="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769680" y="5606640"/>
              <a:ext cx="212760" cy="1904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92" h="530">
                  <a:moveTo>
                    <a:pt x="0" y="61"/>
                  </a:moveTo>
                  <a:lnTo>
                    <a:pt x="348" y="0"/>
                  </a:lnTo>
                  <a:lnTo>
                    <a:pt x="546" y="79"/>
                  </a:lnTo>
                  <a:lnTo>
                    <a:pt x="592" y="305"/>
                  </a:lnTo>
                  <a:lnTo>
                    <a:pt x="356" y="321"/>
                  </a:lnTo>
                  <a:lnTo>
                    <a:pt x="69" y="530"/>
                  </a:lnTo>
                  <a:close/>
                </a:path>
              </a:pathLst>
            </a:custGeom>
            <a:solidFill>
              <a:srgbClr val="00B2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1017720" y="6608520"/>
              <a:ext cx="118800" cy="1760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31" h="490">
                  <a:moveTo>
                    <a:pt x="331" y="8"/>
                  </a:moveTo>
                  <a:lnTo>
                    <a:pt x="331" y="490"/>
                  </a:lnTo>
                  <a:lnTo>
                    <a:pt x="0" y="17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B2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800280" y="5726160"/>
              <a:ext cx="304200" cy="6062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46" h="1685">
                  <a:moveTo>
                    <a:pt x="0" y="176"/>
                  </a:moveTo>
                  <a:lnTo>
                    <a:pt x="190" y="0"/>
                  </a:lnTo>
                  <a:lnTo>
                    <a:pt x="509" y="13"/>
                  </a:lnTo>
                  <a:lnTo>
                    <a:pt x="846" y="1685"/>
                  </a:lnTo>
                  <a:lnTo>
                    <a:pt x="612" y="1587"/>
                  </a:lnTo>
                  <a:lnTo>
                    <a:pt x="333" y="1493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1060560" y="5698800"/>
              <a:ext cx="576000" cy="2746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01" h="764">
                  <a:moveTo>
                    <a:pt x="1521" y="0"/>
                  </a:moveTo>
                  <a:lnTo>
                    <a:pt x="0" y="232"/>
                  </a:lnTo>
                  <a:lnTo>
                    <a:pt x="61" y="764"/>
                  </a:lnTo>
                  <a:lnTo>
                    <a:pt x="1572" y="520"/>
                  </a:lnTo>
                  <a:lnTo>
                    <a:pt x="1601" y="94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550800" y="5862240"/>
              <a:ext cx="246240" cy="10476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85" h="292">
                  <a:moveTo>
                    <a:pt x="597" y="0"/>
                  </a:moveTo>
                  <a:lnTo>
                    <a:pt x="0" y="168"/>
                  </a:lnTo>
                  <a:lnTo>
                    <a:pt x="685" y="292"/>
                  </a:lnTo>
                  <a:close/>
                </a:path>
              </a:pathLst>
            </a:custGeom>
            <a:solidFill>
              <a:srgbClr val="FFEF66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grpSp>
          <p:nvGrpSpPr>
            <p:cNvPr id="19" name="Group 19"/>
            <p:cNvGrpSpPr/>
            <p:nvPr/>
          </p:nvGrpSpPr>
          <p:grpSpPr>
            <a:xfrm>
              <a:off x="7560" y="5540040"/>
              <a:ext cx="1783078" cy="1236959"/>
              <a:chOff x="7560" y="5540040"/>
              <a:chExt cx="1783078" cy="1236959"/>
            </a:xfrm>
          </p:grpSpPr>
          <p:grpSp>
            <p:nvGrpSpPr>
              <p:cNvPr id="20" name="Group 20"/>
              <p:cNvGrpSpPr/>
              <p:nvPr/>
            </p:nvGrpSpPr>
            <p:grpSpPr>
              <a:xfrm>
                <a:off x="792000" y="5654520"/>
                <a:ext cx="868679" cy="1122479"/>
                <a:chOff x="792000" y="5654520"/>
                <a:chExt cx="868679" cy="1122479"/>
              </a:xfrm>
            </p:grpSpPr>
            <p:sp>
              <p:nvSpPr>
                <p:cNvPr id="21" name="Полилиния 20"/>
                <p:cNvSpPr/>
                <p:nvPr/>
              </p:nvSpPr>
              <p:spPr>
                <a:xfrm>
                  <a:off x="792000" y="5694120"/>
                  <a:ext cx="247680" cy="1360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689" h="379">
                      <a:moveTo>
                        <a:pt x="0" y="232"/>
                      </a:moveTo>
                      <a:lnTo>
                        <a:pt x="250" y="21"/>
                      </a:lnTo>
                      <a:lnTo>
                        <a:pt x="468" y="0"/>
                      </a:lnTo>
                      <a:lnTo>
                        <a:pt x="642" y="58"/>
                      </a:lnTo>
                      <a:lnTo>
                        <a:pt x="689" y="197"/>
                      </a:lnTo>
                      <a:lnTo>
                        <a:pt x="367" y="145"/>
                      </a:lnTo>
                      <a:lnTo>
                        <a:pt x="162" y="219"/>
                      </a:lnTo>
                      <a:lnTo>
                        <a:pt x="28" y="37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22" name="Полилиния 21"/>
                <p:cNvSpPr/>
                <p:nvPr/>
              </p:nvSpPr>
              <p:spPr>
                <a:xfrm>
                  <a:off x="1009799" y="6567479"/>
                  <a:ext cx="180720" cy="2095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503" h="583">
                      <a:moveTo>
                        <a:pt x="0" y="87"/>
                      </a:moveTo>
                      <a:lnTo>
                        <a:pt x="349" y="583"/>
                      </a:lnTo>
                      <a:lnTo>
                        <a:pt x="503" y="550"/>
                      </a:lnTo>
                      <a:lnTo>
                        <a:pt x="487" y="37"/>
                      </a:lnTo>
                      <a:lnTo>
                        <a:pt x="363" y="0"/>
                      </a:lnTo>
                      <a:lnTo>
                        <a:pt x="391" y="431"/>
                      </a:lnTo>
                      <a:lnTo>
                        <a:pt x="155" y="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23" name="Полилиния 22"/>
                <p:cNvSpPr/>
                <p:nvPr/>
              </p:nvSpPr>
              <p:spPr>
                <a:xfrm>
                  <a:off x="1593719" y="5654520"/>
                  <a:ext cx="66960" cy="1843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87" h="513">
                      <a:moveTo>
                        <a:pt x="0" y="41"/>
                      </a:moveTo>
                      <a:lnTo>
                        <a:pt x="77" y="203"/>
                      </a:lnTo>
                      <a:lnTo>
                        <a:pt x="94" y="337"/>
                      </a:lnTo>
                      <a:lnTo>
                        <a:pt x="58" y="513"/>
                      </a:lnTo>
                      <a:lnTo>
                        <a:pt x="171" y="482"/>
                      </a:lnTo>
                      <a:lnTo>
                        <a:pt x="187" y="254"/>
                      </a:lnTo>
                      <a:lnTo>
                        <a:pt x="9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</p:grpSp>
          <p:sp>
            <p:nvSpPr>
              <p:cNvPr id="24" name="Полилиния 23"/>
              <p:cNvSpPr/>
              <p:nvPr/>
            </p:nvSpPr>
            <p:spPr>
              <a:xfrm>
                <a:off x="120600" y="5924520"/>
                <a:ext cx="943200" cy="3952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621" h="1099">
                    <a:moveTo>
                      <a:pt x="220" y="0"/>
                    </a:moveTo>
                    <a:lnTo>
                      <a:pt x="2621" y="1077"/>
                    </a:lnTo>
                    <a:lnTo>
                      <a:pt x="2369" y="1099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412560" y="6168960"/>
                <a:ext cx="385560" cy="2332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072" h="649">
                    <a:moveTo>
                      <a:pt x="30" y="74"/>
                    </a:moveTo>
                    <a:lnTo>
                      <a:pt x="350" y="144"/>
                    </a:lnTo>
                    <a:lnTo>
                      <a:pt x="710" y="300"/>
                    </a:lnTo>
                    <a:lnTo>
                      <a:pt x="964" y="532"/>
                    </a:lnTo>
                    <a:lnTo>
                      <a:pt x="714" y="504"/>
                    </a:lnTo>
                    <a:lnTo>
                      <a:pt x="304" y="320"/>
                    </a:lnTo>
                    <a:lnTo>
                      <a:pt x="109" y="175"/>
                    </a:lnTo>
                    <a:lnTo>
                      <a:pt x="234" y="357"/>
                    </a:lnTo>
                    <a:lnTo>
                      <a:pt x="596" y="591"/>
                    </a:lnTo>
                    <a:lnTo>
                      <a:pt x="1021" y="649"/>
                    </a:lnTo>
                    <a:lnTo>
                      <a:pt x="1072" y="491"/>
                    </a:lnTo>
                    <a:lnTo>
                      <a:pt x="863" y="263"/>
                    </a:lnTo>
                    <a:lnTo>
                      <a:pt x="372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26" name="Полилиния 25"/>
              <p:cNvSpPr/>
              <p:nvPr/>
            </p:nvSpPr>
            <p:spPr>
              <a:xfrm>
                <a:off x="896759" y="5841720"/>
                <a:ext cx="168480" cy="3762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469" h="1046">
                    <a:moveTo>
                      <a:pt x="52" y="0"/>
                    </a:moveTo>
                    <a:lnTo>
                      <a:pt x="200" y="54"/>
                    </a:lnTo>
                    <a:lnTo>
                      <a:pt x="176" y="420"/>
                    </a:lnTo>
                    <a:lnTo>
                      <a:pt x="233" y="715"/>
                    </a:lnTo>
                    <a:lnTo>
                      <a:pt x="469" y="986"/>
                    </a:lnTo>
                    <a:lnTo>
                      <a:pt x="213" y="1046"/>
                    </a:lnTo>
                    <a:lnTo>
                      <a:pt x="66" y="752"/>
                    </a:ln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grpSp>
            <p:nvGrpSpPr>
              <p:cNvPr id="27" name="Group 27"/>
              <p:cNvGrpSpPr/>
              <p:nvPr/>
            </p:nvGrpSpPr>
            <p:grpSpPr>
              <a:xfrm>
                <a:off x="7560" y="5540040"/>
                <a:ext cx="1783078" cy="1074960"/>
                <a:chOff x="7560" y="5540040"/>
                <a:chExt cx="1783078" cy="1074960"/>
              </a:xfrm>
            </p:grpSpPr>
            <p:sp>
              <p:nvSpPr>
                <p:cNvPr id="28" name="Полилиния 27"/>
                <p:cNvSpPr/>
                <p:nvPr/>
              </p:nvSpPr>
              <p:spPr>
                <a:xfrm>
                  <a:off x="1062000" y="6426000"/>
                  <a:ext cx="117360" cy="1364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27" h="380">
                      <a:moveTo>
                        <a:pt x="239" y="0"/>
                      </a:moveTo>
                      <a:lnTo>
                        <a:pt x="87" y="144"/>
                      </a:lnTo>
                      <a:lnTo>
                        <a:pt x="0" y="380"/>
                      </a:lnTo>
                      <a:lnTo>
                        <a:pt x="174" y="351"/>
                      </a:lnTo>
                      <a:lnTo>
                        <a:pt x="224" y="184"/>
                      </a:lnTo>
                      <a:lnTo>
                        <a:pt x="327" y="5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29" name="Полилиния 28"/>
                <p:cNvSpPr/>
                <p:nvPr/>
              </p:nvSpPr>
              <p:spPr>
                <a:xfrm>
                  <a:off x="7560" y="5918040"/>
                  <a:ext cx="1335240" cy="6969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710" h="1937">
                      <a:moveTo>
                        <a:pt x="343" y="0"/>
                      </a:moveTo>
                      <a:lnTo>
                        <a:pt x="138" y="114"/>
                      </a:lnTo>
                      <a:lnTo>
                        <a:pt x="0" y="457"/>
                      </a:lnTo>
                      <a:lnTo>
                        <a:pt x="147" y="788"/>
                      </a:lnTo>
                      <a:lnTo>
                        <a:pt x="2604" y="1908"/>
                      </a:lnTo>
                      <a:lnTo>
                        <a:pt x="3132" y="1837"/>
                      </a:lnTo>
                      <a:lnTo>
                        <a:pt x="3560" y="1937"/>
                      </a:lnTo>
                      <a:lnTo>
                        <a:pt x="3710" y="1778"/>
                      </a:lnTo>
                      <a:lnTo>
                        <a:pt x="3309" y="1461"/>
                      </a:lnTo>
                      <a:lnTo>
                        <a:pt x="3146" y="1126"/>
                      </a:lnTo>
                      <a:lnTo>
                        <a:pt x="3016" y="1159"/>
                      </a:lnTo>
                      <a:lnTo>
                        <a:pt x="3170" y="1461"/>
                      </a:lnTo>
                      <a:lnTo>
                        <a:pt x="3476" y="1782"/>
                      </a:lnTo>
                      <a:lnTo>
                        <a:pt x="3112" y="1732"/>
                      </a:lnTo>
                      <a:lnTo>
                        <a:pt x="2685" y="1791"/>
                      </a:lnTo>
                      <a:lnTo>
                        <a:pt x="2764" y="1430"/>
                      </a:lnTo>
                      <a:lnTo>
                        <a:pt x="2947" y="1184"/>
                      </a:lnTo>
                      <a:lnTo>
                        <a:pt x="2734" y="1215"/>
                      </a:lnTo>
                      <a:lnTo>
                        <a:pt x="2566" y="1448"/>
                      </a:lnTo>
                      <a:lnTo>
                        <a:pt x="2509" y="1741"/>
                      </a:lnTo>
                      <a:lnTo>
                        <a:pt x="235" y="682"/>
                      </a:lnTo>
                      <a:lnTo>
                        <a:pt x="176" y="473"/>
                      </a:lnTo>
                      <a:lnTo>
                        <a:pt x="226" y="209"/>
                      </a:lnTo>
                      <a:lnTo>
                        <a:pt x="47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0" name="Полилиния 29"/>
                <p:cNvSpPr/>
                <p:nvPr/>
              </p:nvSpPr>
              <p:spPr>
                <a:xfrm>
                  <a:off x="167760" y="5985000"/>
                  <a:ext cx="125640" cy="2635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50" h="733">
                      <a:moveTo>
                        <a:pt x="253" y="0"/>
                      </a:moveTo>
                      <a:lnTo>
                        <a:pt x="41" y="231"/>
                      </a:lnTo>
                      <a:lnTo>
                        <a:pt x="0" y="503"/>
                      </a:lnTo>
                      <a:lnTo>
                        <a:pt x="72" y="687"/>
                      </a:lnTo>
                      <a:lnTo>
                        <a:pt x="205" y="733"/>
                      </a:lnTo>
                      <a:lnTo>
                        <a:pt x="166" y="336"/>
                      </a:lnTo>
                      <a:lnTo>
                        <a:pt x="350" y="3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1" name="Полилиния 30"/>
                <p:cNvSpPr/>
                <p:nvPr/>
              </p:nvSpPr>
              <p:spPr>
                <a:xfrm>
                  <a:off x="712440" y="5540040"/>
                  <a:ext cx="509040" cy="94139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415" h="2616">
                      <a:moveTo>
                        <a:pt x="480" y="1973"/>
                      </a:moveTo>
                      <a:lnTo>
                        <a:pt x="0" y="273"/>
                      </a:lnTo>
                      <a:lnTo>
                        <a:pt x="178" y="83"/>
                      </a:lnTo>
                      <a:lnTo>
                        <a:pt x="569" y="0"/>
                      </a:lnTo>
                      <a:lnTo>
                        <a:pt x="880" y="125"/>
                      </a:lnTo>
                      <a:lnTo>
                        <a:pt x="1415" y="2616"/>
                      </a:lnTo>
                      <a:lnTo>
                        <a:pt x="1224" y="2402"/>
                      </a:lnTo>
                      <a:lnTo>
                        <a:pt x="782" y="213"/>
                      </a:lnTo>
                      <a:lnTo>
                        <a:pt x="498" y="134"/>
                      </a:lnTo>
                      <a:lnTo>
                        <a:pt x="262" y="162"/>
                      </a:lnTo>
                      <a:lnTo>
                        <a:pt x="167" y="310"/>
                      </a:lnTo>
                      <a:lnTo>
                        <a:pt x="674" y="203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2" name="Полилиния 31"/>
                <p:cNvSpPr/>
                <p:nvPr/>
              </p:nvSpPr>
              <p:spPr>
                <a:xfrm>
                  <a:off x="917280" y="5793840"/>
                  <a:ext cx="150840" cy="3985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420" h="1108">
                      <a:moveTo>
                        <a:pt x="0" y="59"/>
                      </a:moveTo>
                      <a:lnTo>
                        <a:pt x="166" y="426"/>
                      </a:lnTo>
                      <a:lnTo>
                        <a:pt x="247" y="699"/>
                      </a:lnTo>
                      <a:lnTo>
                        <a:pt x="253" y="1108"/>
                      </a:lnTo>
                      <a:lnTo>
                        <a:pt x="420" y="1108"/>
                      </a:lnTo>
                      <a:lnTo>
                        <a:pt x="409" y="791"/>
                      </a:lnTo>
                      <a:lnTo>
                        <a:pt x="354" y="457"/>
                      </a:lnTo>
                      <a:lnTo>
                        <a:pt x="216" y="129"/>
                      </a:lnTo>
                      <a:lnTo>
                        <a:pt x="13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3" name="Полилиния 32"/>
                <p:cNvSpPr/>
                <p:nvPr/>
              </p:nvSpPr>
              <p:spPr>
                <a:xfrm>
                  <a:off x="520560" y="5762160"/>
                  <a:ext cx="308160" cy="21276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857" h="592">
                      <a:moveTo>
                        <a:pt x="652" y="0"/>
                      </a:moveTo>
                      <a:lnTo>
                        <a:pt x="564" y="37"/>
                      </a:lnTo>
                      <a:lnTo>
                        <a:pt x="555" y="145"/>
                      </a:lnTo>
                      <a:lnTo>
                        <a:pt x="0" y="371"/>
                      </a:lnTo>
                      <a:lnTo>
                        <a:pt x="0" y="488"/>
                      </a:lnTo>
                      <a:lnTo>
                        <a:pt x="624" y="497"/>
                      </a:lnTo>
                      <a:lnTo>
                        <a:pt x="703" y="592"/>
                      </a:lnTo>
                      <a:lnTo>
                        <a:pt x="857" y="585"/>
                      </a:lnTo>
                      <a:lnTo>
                        <a:pt x="841" y="418"/>
                      </a:lnTo>
                      <a:lnTo>
                        <a:pt x="254" y="387"/>
                      </a:lnTo>
                      <a:lnTo>
                        <a:pt x="731" y="19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4" name="Полилиния 33"/>
                <p:cNvSpPr/>
                <p:nvPr/>
              </p:nvSpPr>
              <p:spPr>
                <a:xfrm>
                  <a:off x="1044719" y="5616720"/>
                  <a:ext cx="745919" cy="3348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2073" h="931">
                      <a:moveTo>
                        <a:pt x="0" y="287"/>
                      </a:moveTo>
                      <a:lnTo>
                        <a:pt x="1901" y="0"/>
                      </a:lnTo>
                      <a:lnTo>
                        <a:pt x="2039" y="171"/>
                      </a:lnTo>
                      <a:lnTo>
                        <a:pt x="2073" y="397"/>
                      </a:lnTo>
                      <a:lnTo>
                        <a:pt x="1989" y="619"/>
                      </a:lnTo>
                      <a:lnTo>
                        <a:pt x="125" y="931"/>
                      </a:lnTo>
                      <a:lnTo>
                        <a:pt x="116" y="843"/>
                      </a:lnTo>
                      <a:lnTo>
                        <a:pt x="1901" y="531"/>
                      </a:lnTo>
                      <a:lnTo>
                        <a:pt x="1967" y="318"/>
                      </a:lnTo>
                      <a:lnTo>
                        <a:pt x="1850" y="125"/>
                      </a:lnTo>
                      <a:lnTo>
                        <a:pt x="0" y="4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35" name="Полилиния 34"/>
                <p:cNvSpPr/>
                <p:nvPr/>
              </p:nvSpPr>
              <p:spPr>
                <a:xfrm>
                  <a:off x="1138320" y="5724000"/>
                  <a:ext cx="387360" cy="1346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077" h="375">
                      <a:moveTo>
                        <a:pt x="0" y="273"/>
                      </a:moveTo>
                      <a:lnTo>
                        <a:pt x="145" y="375"/>
                      </a:lnTo>
                      <a:lnTo>
                        <a:pt x="489" y="360"/>
                      </a:lnTo>
                      <a:lnTo>
                        <a:pt x="922" y="252"/>
                      </a:lnTo>
                      <a:lnTo>
                        <a:pt x="1077" y="91"/>
                      </a:lnTo>
                      <a:lnTo>
                        <a:pt x="977" y="4"/>
                      </a:lnTo>
                      <a:lnTo>
                        <a:pt x="558" y="0"/>
                      </a:lnTo>
                      <a:lnTo>
                        <a:pt x="242" y="26"/>
                      </a:lnTo>
                      <a:lnTo>
                        <a:pt x="33" y="165"/>
                      </a:lnTo>
                      <a:lnTo>
                        <a:pt x="247" y="206"/>
                      </a:lnTo>
                      <a:lnTo>
                        <a:pt x="606" y="115"/>
                      </a:lnTo>
                      <a:lnTo>
                        <a:pt x="918" y="115"/>
                      </a:lnTo>
                      <a:lnTo>
                        <a:pt x="591" y="239"/>
                      </a:lnTo>
                      <a:lnTo>
                        <a:pt x="313" y="27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</p:grpSp>
        </p:grpSp>
      </p:grpSp>
      <p:grpSp>
        <p:nvGrpSpPr>
          <p:cNvPr id="36" name="Group 36"/>
          <p:cNvGrpSpPr/>
          <p:nvPr/>
        </p:nvGrpSpPr>
        <p:grpSpPr>
          <a:xfrm>
            <a:off x="8679960" y="2115720"/>
            <a:ext cx="384480" cy="4307040"/>
            <a:chOff x="8679960" y="2115720"/>
            <a:chExt cx="384480" cy="4307040"/>
          </a:xfrm>
        </p:grpSpPr>
        <p:sp>
          <p:nvSpPr>
            <p:cNvPr id="37" name="Полилиния 36"/>
            <p:cNvSpPr/>
            <p:nvPr/>
          </p:nvSpPr>
          <p:spPr>
            <a:xfrm>
              <a:off x="8679960" y="4158720"/>
              <a:ext cx="324000" cy="226404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01" h="6290">
                  <a:moveTo>
                    <a:pt x="94" y="6078"/>
                  </a:moveTo>
                  <a:lnTo>
                    <a:pt x="458" y="5671"/>
                  </a:lnTo>
                  <a:lnTo>
                    <a:pt x="529" y="5359"/>
                  </a:lnTo>
                  <a:lnTo>
                    <a:pt x="469" y="4895"/>
                  </a:lnTo>
                  <a:lnTo>
                    <a:pt x="212" y="4335"/>
                  </a:lnTo>
                  <a:lnTo>
                    <a:pt x="153" y="3986"/>
                  </a:lnTo>
                  <a:lnTo>
                    <a:pt x="212" y="3751"/>
                  </a:lnTo>
                  <a:lnTo>
                    <a:pt x="433" y="3580"/>
                  </a:lnTo>
                  <a:lnTo>
                    <a:pt x="480" y="3364"/>
                  </a:lnTo>
                  <a:lnTo>
                    <a:pt x="400" y="3056"/>
                  </a:lnTo>
                  <a:lnTo>
                    <a:pt x="37" y="2226"/>
                  </a:lnTo>
                  <a:lnTo>
                    <a:pt x="0" y="1819"/>
                  </a:lnTo>
                  <a:lnTo>
                    <a:pt x="94" y="1373"/>
                  </a:lnTo>
                  <a:lnTo>
                    <a:pt x="400" y="1161"/>
                  </a:lnTo>
                  <a:lnTo>
                    <a:pt x="668" y="812"/>
                  </a:lnTo>
                  <a:lnTo>
                    <a:pt x="901" y="0"/>
                  </a:lnTo>
                  <a:lnTo>
                    <a:pt x="868" y="735"/>
                  </a:lnTo>
                  <a:lnTo>
                    <a:pt x="693" y="1178"/>
                  </a:lnTo>
                  <a:lnTo>
                    <a:pt x="458" y="1450"/>
                  </a:lnTo>
                  <a:lnTo>
                    <a:pt x="200" y="1604"/>
                  </a:lnTo>
                  <a:lnTo>
                    <a:pt x="187" y="2010"/>
                  </a:lnTo>
                  <a:lnTo>
                    <a:pt x="318" y="2438"/>
                  </a:lnTo>
                  <a:lnTo>
                    <a:pt x="621" y="3193"/>
                  </a:lnTo>
                  <a:lnTo>
                    <a:pt x="633" y="3676"/>
                  </a:lnTo>
                  <a:lnTo>
                    <a:pt x="352" y="3946"/>
                  </a:lnTo>
                  <a:lnTo>
                    <a:pt x="365" y="4198"/>
                  </a:lnTo>
                  <a:lnTo>
                    <a:pt x="611" y="4722"/>
                  </a:lnTo>
                  <a:lnTo>
                    <a:pt x="715" y="5224"/>
                  </a:lnTo>
                  <a:lnTo>
                    <a:pt x="621" y="5766"/>
                  </a:lnTo>
                  <a:lnTo>
                    <a:pt x="400" y="6055"/>
                  </a:lnTo>
                  <a:lnTo>
                    <a:pt x="118" y="6290"/>
                  </a:lnTo>
                  <a:close/>
                </a:path>
              </a:pathLst>
            </a:custGeom>
            <a:solidFill>
              <a:srgbClr val="703DFF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8740440" y="2115720"/>
              <a:ext cx="324000" cy="259091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01" h="7198">
                  <a:moveTo>
                    <a:pt x="94" y="6955"/>
                  </a:moveTo>
                  <a:lnTo>
                    <a:pt x="458" y="6490"/>
                  </a:lnTo>
                  <a:lnTo>
                    <a:pt x="529" y="6133"/>
                  </a:lnTo>
                  <a:lnTo>
                    <a:pt x="469" y="5602"/>
                  </a:lnTo>
                  <a:lnTo>
                    <a:pt x="212" y="4961"/>
                  </a:lnTo>
                  <a:lnTo>
                    <a:pt x="153" y="4562"/>
                  </a:lnTo>
                  <a:lnTo>
                    <a:pt x="212" y="4293"/>
                  </a:lnTo>
                  <a:lnTo>
                    <a:pt x="433" y="4097"/>
                  </a:lnTo>
                  <a:lnTo>
                    <a:pt x="480" y="3850"/>
                  </a:lnTo>
                  <a:lnTo>
                    <a:pt x="400" y="3497"/>
                  </a:lnTo>
                  <a:lnTo>
                    <a:pt x="37" y="2547"/>
                  </a:lnTo>
                  <a:lnTo>
                    <a:pt x="0" y="2082"/>
                  </a:lnTo>
                  <a:lnTo>
                    <a:pt x="94" y="1571"/>
                  </a:lnTo>
                  <a:lnTo>
                    <a:pt x="400" y="1328"/>
                  </a:lnTo>
                  <a:lnTo>
                    <a:pt x="668" y="930"/>
                  </a:lnTo>
                  <a:lnTo>
                    <a:pt x="901" y="0"/>
                  </a:lnTo>
                  <a:lnTo>
                    <a:pt x="868" y="841"/>
                  </a:lnTo>
                  <a:lnTo>
                    <a:pt x="693" y="1348"/>
                  </a:lnTo>
                  <a:lnTo>
                    <a:pt x="458" y="1659"/>
                  </a:lnTo>
                  <a:lnTo>
                    <a:pt x="200" y="1835"/>
                  </a:lnTo>
                  <a:lnTo>
                    <a:pt x="187" y="2300"/>
                  </a:lnTo>
                  <a:lnTo>
                    <a:pt x="318" y="2790"/>
                  </a:lnTo>
                  <a:lnTo>
                    <a:pt x="621" y="3654"/>
                  </a:lnTo>
                  <a:lnTo>
                    <a:pt x="633" y="4207"/>
                  </a:lnTo>
                  <a:lnTo>
                    <a:pt x="352" y="4515"/>
                  </a:lnTo>
                  <a:lnTo>
                    <a:pt x="365" y="4804"/>
                  </a:lnTo>
                  <a:lnTo>
                    <a:pt x="611" y="5404"/>
                  </a:lnTo>
                  <a:lnTo>
                    <a:pt x="715" y="5979"/>
                  </a:lnTo>
                  <a:lnTo>
                    <a:pt x="621" y="6598"/>
                  </a:lnTo>
                  <a:lnTo>
                    <a:pt x="400" y="6929"/>
                  </a:lnTo>
                  <a:lnTo>
                    <a:pt x="118" y="7198"/>
                  </a:lnTo>
                  <a:close/>
                </a:path>
              </a:pathLst>
            </a:custGeom>
            <a:solidFill>
              <a:srgbClr val="703DFF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7693560" y="-64800"/>
            <a:ext cx="1174680" cy="2724479"/>
            <a:chOff x="7693560" y="-64800"/>
            <a:chExt cx="1174680" cy="2724479"/>
          </a:xfrm>
        </p:grpSpPr>
        <p:grpSp>
          <p:nvGrpSpPr>
            <p:cNvPr id="40" name="Group 40"/>
            <p:cNvGrpSpPr/>
            <p:nvPr/>
          </p:nvGrpSpPr>
          <p:grpSpPr>
            <a:xfrm>
              <a:off x="7693560" y="-64800"/>
              <a:ext cx="1174680" cy="2724479"/>
              <a:chOff x="7693560" y="-64800"/>
              <a:chExt cx="1174680" cy="2724479"/>
            </a:xfrm>
          </p:grpSpPr>
          <p:sp>
            <p:nvSpPr>
              <p:cNvPr id="41" name="Полилиния 40"/>
              <p:cNvSpPr/>
              <p:nvPr/>
            </p:nvSpPr>
            <p:spPr>
              <a:xfrm>
                <a:off x="8489160" y="1776960"/>
                <a:ext cx="341640" cy="35172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50" h="978">
                    <a:moveTo>
                      <a:pt x="0" y="116"/>
                    </a:moveTo>
                    <a:lnTo>
                      <a:pt x="423" y="424"/>
                    </a:lnTo>
                    <a:lnTo>
                      <a:pt x="919" y="978"/>
                    </a:lnTo>
                    <a:lnTo>
                      <a:pt x="950" y="892"/>
                    </a:lnTo>
                    <a:lnTo>
                      <a:pt x="524" y="380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grpSp>
            <p:nvGrpSpPr>
              <p:cNvPr id="42" name="Group 42"/>
              <p:cNvGrpSpPr/>
              <p:nvPr/>
            </p:nvGrpSpPr>
            <p:grpSpPr>
              <a:xfrm>
                <a:off x="7693560" y="-64800"/>
                <a:ext cx="1174680" cy="2724479"/>
                <a:chOff x="7693560" y="-64800"/>
                <a:chExt cx="1174680" cy="2724479"/>
              </a:xfrm>
            </p:grpSpPr>
            <p:sp>
              <p:nvSpPr>
                <p:cNvPr id="43" name="Полилиния 42"/>
                <p:cNvSpPr/>
                <p:nvPr/>
              </p:nvSpPr>
              <p:spPr>
                <a:xfrm>
                  <a:off x="7759440" y="-64800"/>
                  <a:ext cx="351720" cy="22284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978" h="620">
                      <a:moveTo>
                        <a:pt x="0" y="620"/>
                      </a:moveTo>
                      <a:lnTo>
                        <a:pt x="548" y="438"/>
                      </a:lnTo>
                      <a:lnTo>
                        <a:pt x="978" y="358"/>
                      </a:lnTo>
                      <a:lnTo>
                        <a:pt x="779" y="0"/>
                      </a:lnTo>
                      <a:lnTo>
                        <a:pt x="357" y="173"/>
                      </a:lnTo>
                      <a:lnTo>
                        <a:pt x="707" y="226"/>
                      </a:lnTo>
                      <a:lnTo>
                        <a:pt x="150" y="4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4" name="Полилиния 43"/>
                <p:cNvSpPr/>
                <p:nvPr/>
              </p:nvSpPr>
              <p:spPr>
                <a:xfrm>
                  <a:off x="8033400" y="589320"/>
                  <a:ext cx="383760" cy="90431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067" h="2513">
                      <a:moveTo>
                        <a:pt x="0" y="462"/>
                      </a:moveTo>
                      <a:lnTo>
                        <a:pt x="71" y="1027"/>
                      </a:lnTo>
                      <a:lnTo>
                        <a:pt x="347" y="1878"/>
                      </a:lnTo>
                      <a:lnTo>
                        <a:pt x="672" y="2449"/>
                      </a:lnTo>
                      <a:lnTo>
                        <a:pt x="914" y="2513"/>
                      </a:lnTo>
                      <a:lnTo>
                        <a:pt x="1067" y="2223"/>
                      </a:lnTo>
                      <a:lnTo>
                        <a:pt x="962" y="1512"/>
                      </a:lnTo>
                      <a:lnTo>
                        <a:pt x="707" y="724"/>
                      </a:lnTo>
                      <a:lnTo>
                        <a:pt x="483" y="238"/>
                      </a:lnTo>
                      <a:lnTo>
                        <a:pt x="247" y="0"/>
                      </a:lnTo>
                      <a:lnTo>
                        <a:pt x="44" y="22"/>
                      </a:lnTo>
                      <a:lnTo>
                        <a:pt x="0" y="271"/>
                      </a:lnTo>
                      <a:lnTo>
                        <a:pt x="188" y="146"/>
                      </a:lnTo>
                      <a:lnTo>
                        <a:pt x="447" y="528"/>
                      </a:lnTo>
                      <a:lnTo>
                        <a:pt x="702" y="1092"/>
                      </a:lnTo>
                      <a:lnTo>
                        <a:pt x="877" y="1904"/>
                      </a:lnTo>
                      <a:lnTo>
                        <a:pt x="803" y="2316"/>
                      </a:lnTo>
                      <a:lnTo>
                        <a:pt x="577" y="2109"/>
                      </a:lnTo>
                      <a:lnTo>
                        <a:pt x="243" y="1252"/>
                      </a:lnTo>
                      <a:lnTo>
                        <a:pt x="71" y="335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5" name="Полилиния 44"/>
                <p:cNvSpPr/>
                <p:nvPr/>
              </p:nvSpPr>
              <p:spPr>
                <a:xfrm>
                  <a:off x="7759080" y="293400"/>
                  <a:ext cx="651600" cy="18727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811" h="5203">
                      <a:moveTo>
                        <a:pt x="0" y="13"/>
                      </a:moveTo>
                      <a:lnTo>
                        <a:pt x="1728" y="5203"/>
                      </a:lnTo>
                      <a:lnTo>
                        <a:pt x="1811" y="4881"/>
                      </a:lnTo>
                      <a:lnTo>
                        <a:pt x="14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6" name="Полилиния 45"/>
                <p:cNvSpPr/>
                <p:nvPr/>
              </p:nvSpPr>
              <p:spPr>
                <a:xfrm>
                  <a:off x="7693560" y="23040"/>
                  <a:ext cx="1174680" cy="2636639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3264" h="7325">
                      <a:moveTo>
                        <a:pt x="1930" y="6318"/>
                      </a:moveTo>
                      <a:lnTo>
                        <a:pt x="2204" y="5926"/>
                      </a:lnTo>
                      <a:lnTo>
                        <a:pt x="2865" y="5569"/>
                      </a:lnTo>
                      <a:lnTo>
                        <a:pt x="2456" y="5541"/>
                      </a:lnTo>
                      <a:lnTo>
                        <a:pt x="1991" y="5819"/>
                      </a:lnTo>
                      <a:lnTo>
                        <a:pt x="2275" y="5492"/>
                      </a:lnTo>
                      <a:lnTo>
                        <a:pt x="2819" y="5217"/>
                      </a:lnTo>
                      <a:lnTo>
                        <a:pt x="1129" y="180"/>
                      </a:lnTo>
                      <a:lnTo>
                        <a:pt x="471" y="246"/>
                      </a:lnTo>
                      <a:lnTo>
                        <a:pt x="0" y="432"/>
                      </a:lnTo>
                      <a:lnTo>
                        <a:pt x="481" y="26"/>
                      </a:lnTo>
                      <a:lnTo>
                        <a:pt x="1284" y="0"/>
                      </a:lnTo>
                      <a:lnTo>
                        <a:pt x="3251" y="5840"/>
                      </a:lnTo>
                      <a:lnTo>
                        <a:pt x="3114" y="6436"/>
                      </a:lnTo>
                      <a:lnTo>
                        <a:pt x="3264" y="7304"/>
                      </a:lnTo>
                      <a:lnTo>
                        <a:pt x="3015" y="7325"/>
                      </a:lnTo>
                      <a:lnTo>
                        <a:pt x="3089" y="7119"/>
                      </a:lnTo>
                      <a:lnTo>
                        <a:pt x="2974" y="6541"/>
                      </a:lnTo>
                      <a:lnTo>
                        <a:pt x="2610" y="6691"/>
                      </a:lnTo>
                      <a:lnTo>
                        <a:pt x="2472" y="6587"/>
                      </a:lnTo>
                      <a:lnTo>
                        <a:pt x="2883" y="6403"/>
                      </a:lnTo>
                      <a:lnTo>
                        <a:pt x="2724" y="6283"/>
                      </a:lnTo>
                      <a:lnTo>
                        <a:pt x="2956" y="6074"/>
                      </a:lnTo>
                      <a:lnTo>
                        <a:pt x="2587" y="6146"/>
                      </a:lnTo>
                      <a:lnTo>
                        <a:pt x="2756" y="587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7" name="Полилиния 46"/>
                <p:cNvSpPr/>
                <p:nvPr/>
              </p:nvSpPr>
              <p:spPr>
                <a:xfrm>
                  <a:off x="8376479" y="1860119"/>
                  <a:ext cx="384480" cy="2257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069" h="628">
                      <a:moveTo>
                        <a:pt x="88" y="628"/>
                      </a:moveTo>
                      <a:lnTo>
                        <a:pt x="368" y="335"/>
                      </a:lnTo>
                      <a:lnTo>
                        <a:pt x="1069" y="100"/>
                      </a:lnTo>
                      <a:lnTo>
                        <a:pt x="1026" y="0"/>
                      </a:lnTo>
                      <a:lnTo>
                        <a:pt x="563" y="99"/>
                      </a:lnTo>
                      <a:lnTo>
                        <a:pt x="0" y="51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8" name="Полилиния 47"/>
                <p:cNvSpPr/>
                <p:nvPr/>
              </p:nvSpPr>
              <p:spPr>
                <a:xfrm>
                  <a:off x="8294760" y="1657799"/>
                  <a:ext cx="402480" cy="24372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19" h="678">
                      <a:moveTo>
                        <a:pt x="43" y="678"/>
                      </a:moveTo>
                      <a:lnTo>
                        <a:pt x="469" y="320"/>
                      </a:lnTo>
                      <a:lnTo>
                        <a:pt x="1119" y="215"/>
                      </a:lnTo>
                      <a:lnTo>
                        <a:pt x="1041" y="0"/>
                      </a:lnTo>
                      <a:lnTo>
                        <a:pt x="498" y="183"/>
                      </a:lnTo>
                      <a:lnTo>
                        <a:pt x="0" y="5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49" name="Полилиния 48"/>
                <p:cNvSpPr/>
                <p:nvPr/>
              </p:nvSpPr>
              <p:spPr>
                <a:xfrm>
                  <a:off x="7802280" y="309600"/>
                  <a:ext cx="415800" cy="23688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56" h="659">
                      <a:moveTo>
                        <a:pt x="59" y="659"/>
                      </a:moveTo>
                      <a:lnTo>
                        <a:pt x="449" y="323"/>
                      </a:lnTo>
                      <a:lnTo>
                        <a:pt x="1156" y="192"/>
                      </a:lnTo>
                      <a:lnTo>
                        <a:pt x="1083" y="0"/>
                      </a:lnTo>
                      <a:lnTo>
                        <a:pt x="449" y="168"/>
                      </a:lnTo>
                      <a:lnTo>
                        <a:pt x="0" y="50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  <p:sp>
              <p:nvSpPr>
                <p:cNvPr id="50" name="Полилиния 49"/>
                <p:cNvSpPr/>
                <p:nvPr/>
              </p:nvSpPr>
              <p:spPr>
                <a:xfrm>
                  <a:off x="7737119" y="147240"/>
                  <a:ext cx="411840" cy="239400"/>
                </a:xfrm>
                <a:custGeom>
                  <a:avLst/>
                  <a:gdLst/>
                  <a:ahLst/>
                  <a:cxnLst>
                    <a:cxn ang="3cd4">
                      <a:pos x="hc" y="t"/>
                    </a:cxn>
                    <a:cxn ang="cd2">
                      <a:pos x="l" y="vc"/>
                    </a:cxn>
                    <a:cxn ang="cd4">
                      <a:pos x="hc" y="b"/>
                    </a:cxn>
                    <a:cxn ang="0">
                      <a:pos x="r" y="vc"/>
                    </a:cxn>
                  </a:cxnLst>
                  <a:rect l="l" t="t" r="r" b="b"/>
                  <a:pathLst>
                    <a:path w="1145" h="666">
                      <a:moveTo>
                        <a:pt x="84" y="666"/>
                      </a:moveTo>
                      <a:lnTo>
                        <a:pt x="406" y="366"/>
                      </a:lnTo>
                      <a:lnTo>
                        <a:pt x="1145" y="141"/>
                      </a:lnTo>
                      <a:lnTo>
                        <a:pt x="1076" y="0"/>
                      </a:lnTo>
                      <a:lnTo>
                        <a:pt x="327" y="239"/>
                      </a:lnTo>
                      <a:lnTo>
                        <a:pt x="0" y="5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  <a:prstDash val="solid"/>
                </a:ln>
              </p:spPr>
              <p:txBody>
                <a:bodyPr vert="horz" wrap="square" lIns="90000" tIns="46800" rIns="90000" bIns="46800" anchor="ctr" anchorCtr="0" compatLnSpc="1"/>
                <a:lstStyle/>
                <a:p>
                  <a:pPr marL="0" marR="0" lvl="0" indent="0" algn="l" rtl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>
                      <a:tab pos="0" algn="l"/>
                      <a:tab pos="448919" algn="l"/>
                      <a:tab pos="898199" algn="l"/>
                      <a:tab pos="1347480" algn="l"/>
                      <a:tab pos="1796760" algn="l"/>
                      <a:tab pos="2246040" algn="l"/>
                      <a:tab pos="2695320" algn="l"/>
                      <a:tab pos="3144600" algn="l"/>
                      <a:tab pos="3593880" algn="l"/>
                      <a:tab pos="4043159" algn="l"/>
                      <a:tab pos="4492440" algn="l"/>
                      <a:tab pos="4941719" algn="l"/>
                      <a:tab pos="5391000" algn="l"/>
                      <a:tab pos="5840280" algn="l"/>
                      <a:tab pos="6289560" algn="l"/>
                      <a:tab pos="6738840" algn="l"/>
                      <a:tab pos="7188120" algn="l"/>
                      <a:tab pos="7637400" algn="l"/>
                      <a:tab pos="8086679" algn="l"/>
                      <a:tab pos="8535960" algn="l"/>
                      <a:tab pos="8985240" algn="l"/>
                    </a:tabLst>
                  </a:pPr>
                  <a:endParaRPr lang="ru-RU" sz="1800" b="0" i="0" u="none" strike="noStrike" baseline="0">
                    <a:ln>
                      <a:noFill/>
                    </a:ln>
                    <a:solidFill>
                      <a:srgbClr val="FFFFFF"/>
                    </a:solidFill>
                    <a:latin typeface="Arial" pitchFamily="18"/>
                    <a:ea typeface="Microsoft YaHei" pitchFamily="2"/>
                    <a:cs typeface="Microsoft YaHei" pitchFamily="2"/>
                  </a:endParaRPr>
                </a:p>
              </p:txBody>
            </p:sp>
          </p:grpSp>
        </p:grpSp>
        <p:sp>
          <p:nvSpPr>
            <p:cNvPr id="51" name="Line 51"/>
            <p:cNvSpPr/>
            <p:nvPr/>
          </p:nvSpPr>
          <p:spPr>
            <a:xfrm>
              <a:off x="7730999" y="133200"/>
              <a:ext cx="65161" cy="15084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ru-RU" sz="4400" b="0" i="0" u="none" strike="noStrike" baseline="0">
          <a:ln>
            <a:noFill/>
          </a:ln>
          <a:solidFill>
            <a:srgbClr val="000000"/>
          </a:solidFill>
          <a:latin typeface="Comic Sans MS" pitchFamily="66"/>
          <a:ea typeface="Microsoft YaHei" pitchFamily="2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ru-RU" sz="3200" b="0" i="0" u="none" strike="noStrike" baseline="0">
          <a:ln>
            <a:noFill/>
          </a:ln>
          <a:solidFill>
            <a:srgbClr val="000000"/>
          </a:solidFill>
          <a:latin typeface="Comic Sans MS" pitchFamily="66"/>
          <a:ea typeface="Microsoft YaHei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C82ED"/>
            </a:gs>
            <a:gs pos="100000">
              <a:srgbClr val="DDFAED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лилиния 1"/>
          <p:cNvSpPr/>
          <p:nvPr/>
        </p:nvSpPr>
        <p:spPr>
          <a:xfrm>
            <a:off x="20520" y="12600"/>
            <a:ext cx="8896320" cy="67802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713" h="18835">
                <a:moveTo>
                  <a:pt x="17500" y="0"/>
                </a:moveTo>
                <a:lnTo>
                  <a:pt x="0" y="5074"/>
                </a:lnTo>
                <a:lnTo>
                  <a:pt x="13451" y="18835"/>
                </a:lnTo>
                <a:lnTo>
                  <a:pt x="24713" y="5855"/>
                </a:lnTo>
                <a:close/>
              </a:path>
            </a:pathLst>
          </a:custGeom>
          <a:solidFill>
            <a:srgbClr val="FFEF66"/>
          </a:solidFill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95120" y="235080"/>
            <a:ext cx="3786479" cy="1776240"/>
            <a:chOff x="195120" y="235080"/>
            <a:chExt cx="3786479" cy="1776240"/>
          </a:xfrm>
        </p:grpSpPr>
        <p:sp>
          <p:nvSpPr>
            <p:cNvPr id="4" name="Полилиния 3"/>
            <p:cNvSpPr/>
            <p:nvPr/>
          </p:nvSpPr>
          <p:spPr>
            <a:xfrm>
              <a:off x="280800" y="281160"/>
              <a:ext cx="3570120" cy="16128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918" h="4481">
                  <a:moveTo>
                    <a:pt x="9918" y="4275"/>
                  </a:moveTo>
                  <a:lnTo>
                    <a:pt x="8868" y="3441"/>
                  </a:lnTo>
                  <a:lnTo>
                    <a:pt x="6945" y="2272"/>
                  </a:lnTo>
                  <a:lnTo>
                    <a:pt x="886" y="0"/>
                  </a:lnTo>
                  <a:lnTo>
                    <a:pt x="287" y="216"/>
                  </a:lnTo>
                  <a:lnTo>
                    <a:pt x="0" y="898"/>
                  </a:lnTo>
                  <a:lnTo>
                    <a:pt x="349" y="1677"/>
                  </a:lnTo>
                  <a:lnTo>
                    <a:pt x="7119" y="4426"/>
                  </a:lnTo>
                  <a:lnTo>
                    <a:pt x="8606" y="4253"/>
                  </a:lnTo>
                  <a:lnTo>
                    <a:pt x="9805" y="4481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5" name="Полилиния 4"/>
            <p:cNvSpPr/>
            <p:nvPr/>
          </p:nvSpPr>
          <p:spPr>
            <a:xfrm>
              <a:off x="263160" y="414360"/>
              <a:ext cx="3560760" cy="159696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9892" h="4437">
                  <a:moveTo>
                    <a:pt x="854" y="0"/>
                  </a:moveTo>
                  <a:lnTo>
                    <a:pt x="8301" y="2804"/>
                  </a:lnTo>
                  <a:lnTo>
                    <a:pt x="8906" y="3447"/>
                  </a:lnTo>
                  <a:lnTo>
                    <a:pt x="9892" y="4280"/>
                  </a:lnTo>
                  <a:lnTo>
                    <a:pt x="9761" y="4437"/>
                  </a:lnTo>
                  <a:lnTo>
                    <a:pt x="8420" y="4253"/>
                  </a:lnTo>
                  <a:lnTo>
                    <a:pt x="7141" y="4382"/>
                  </a:lnTo>
                  <a:lnTo>
                    <a:pt x="261" y="1610"/>
                  </a:lnTo>
                  <a:lnTo>
                    <a:pt x="0" y="810"/>
                  </a:lnTo>
                  <a:lnTo>
                    <a:pt x="286" y="17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752040" y="546120"/>
              <a:ext cx="2360520" cy="14572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558" h="4049">
                  <a:moveTo>
                    <a:pt x="0" y="1761"/>
                  </a:moveTo>
                  <a:lnTo>
                    <a:pt x="5764" y="4049"/>
                  </a:lnTo>
                  <a:lnTo>
                    <a:pt x="5870" y="2894"/>
                  </a:lnTo>
                  <a:lnTo>
                    <a:pt x="6558" y="2287"/>
                  </a:lnTo>
                  <a:lnTo>
                    <a:pt x="487" y="0"/>
                  </a:lnTo>
                  <a:lnTo>
                    <a:pt x="0" y="688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95120" y="235080"/>
              <a:ext cx="3786479" cy="1714319"/>
              <a:chOff x="195120" y="235080"/>
              <a:chExt cx="3786479" cy="1714319"/>
            </a:xfrm>
          </p:grpSpPr>
          <p:sp>
            <p:nvSpPr>
              <p:cNvPr id="8" name="Полилиния 7"/>
              <p:cNvSpPr/>
              <p:nvPr/>
            </p:nvSpPr>
            <p:spPr>
              <a:xfrm>
                <a:off x="3182400" y="1482479"/>
                <a:ext cx="334800" cy="33804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31" h="940">
                    <a:moveTo>
                      <a:pt x="683" y="0"/>
                    </a:moveTo>
                    <a:lnTo>
                      <a:pt x="248" y="358"/>
                    </a:lnTo>
                    <a:lnTo>
                      <a:pt x="0" y="940"/>
                    </a:lnTo>
                    <a:lnTo>
                      <a:pt x="497" y="869"/>
                    </a:lnTo>
                    <a:lnTo>
                      <a:pt x="639" y="456"/>
                    </a:lnTo>
                    <a:lnTo>
                      <a:pt x="931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195120" y="235080"/>
                <a:ext cx="3786479" cy="171431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0519" h="4763">
                    <a:moveTo>
                      <a:pt x="974" y="0"/>
                    </a:moveTo>
                    <a:lnTo>
                      <a:pt x="393" y="281"/>
                    </a:lnTo>
                    <a:lnTo>
                      <a:pt x="0" y="1125"/>
                    </a:lnTo>
                    <a:lnTo>
                      <a:pt x="418" y="1937"/>
                    </a:lnTo>
                    <a:lnTo>
                      <a:pt x="7383" y="4692"/>
                    </a:lnTo>
                    <a:lnTo>
                      <a:pt x="8882" y="4519"/>
                    </a:lnTo>
                    <a:lnTo>
                      <a:pt x="10094" y="4763"/>
                    </a:lnTo>
                    <a:lnTo>
                      <a:pt x="10519" y="4373"/>
                    </a:lnTo>
                    <a:lnTo>
                      <a:pt x="9382" y="3593"/>
                    </a:lnTo>
                    <a:lnTo>
                      <a:pt x="8919" y="2771"/>
                    </a:lnTo>
                    <a:lnTo>
                      <a:pt x="8551" y="2852"/>
                    </a:lnTo>
                    <a:lnTo>
                      <a:pt x="8988" y="3593"/>
                    </a:lnTo>
                    <a:lnTo>
                      <a:pt x="9856" y="4384"/>
                    </a:lnTo>
                    <a:lnTo>
                      <a:pt x="8826" y="4259"/>
                    </a:lnTo>
                    <a:lnTo>
                      <a:pt x="7614" y="4405"/>
                    </a:lnTo>
                    <a:lnTo>
                      <a:pt x="7839" y="3518"/>
                    </a:lnTo>
                    <a:lnTo>
                      <a:pt x="8357" y="2911"/>
                    </a:lnTo>
                    <a:lnTo>
                      <a:pt x="7751" y="2987"/>
                    </a:lnTo>
                    <a:lnTo>
                      <a:pt x="7277" y="3561"/>
                    </a:lnTo>
                    <a:lnTo>
                      <a:pt x="7114" y="4281"/>
                    </a:lnTo>
                    <a:lnTo>
                      <a:pt x="668" y="1677"/>
                    </a:lnTo>
                    <a:lnTo>
                      <a:pt x="499" y="1163"/>
                    </a:lnTo>
                    <a:lnTo>
                      <a:pt x="643" y="514"/>
                    </a:lnTo>
                    <a:lnTo>
                      <a:pt x="13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>
                <a:off x="514439" y="250560"/>
                <a:ext cx="2674800" cy="9730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7431" h="2704">
                    <a:moveTo>
                      <a:pt x="624" y="0"/>
                    </a:moveTo>
                    <a:lnTo>
                      <a:pt x="7431" y="2649"/>
                    </a:lnTo>
                    <a:lnTo>
                      <a:pt x="6719" y="2704"/>
                    </a:lnTo>
                    <a:lnTo>
                      <a:pt x="0" y="14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11" name="Полилиния 10"/>
              <p:cNvSpPr/>
              <p:nvPr/>
            </p:nvSpPr>
            <p:spPr>
              <a:xfrm>
                <a:off x="649440" y="398160"/>
                <a:ext cx="358560" cy="64908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97" h="1804">
                    <a:moveTo>
                      <a:pt x="722" y="0"/>
                    </a:moveTo>
                    <a:lnTo>
                      <a:pt x="118" y="570"/>
                    </a:lnTo>
                    <a:lnTo>
                      <a:pt x="0" y="1238"/>
                    </a:lnTo>
                    <a:lnTo>
                      <a:pt x="205" y="1690"/>
                    </a:lnTo>
                    <a:lnTo>
                      <a:pt x="585" y="1804"/>
                    </a:lnTo>
                    <a:lnTo>
                      <a:pt x="473" y="829"/>
                    </a:lnTo>
                    <a:lnTo>
                      <a:pt x="997" y="9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12" name="Полилиния 11"/>
              <p:cNvSpPr/>
              <p:nvPr/>
            </p:nvSpPr>
            <p:spPr>
              <a:xfrm>
                <a:off x="1343160" y="851040"/>
                <a:ext cx="1095120" cy="5760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043" h="1601">
                    <a:moveTo>
                      <a:pt x="87" y="183"/>
                    </a:moveTo>
                    <a:lnTo>
                      <a:pt x="995" y="356"/>
                    </a:lnTo>
                    <a:lnTo>
                      <a:pt x="2016" y="741"/>
                    </a:lnTo>
                    <a:lnTo>
                      <a:pt x="2738" y="1314"/>
                    </a:lnTo>
                    <a:lnTo>
                      <a:pt x="2028" y="1244"/>
                    </a:lnTo>
                    <a:lnTo>
                      <a:pt x="864" y="789"/>
                    </a:lnTo>
                    <a:lnTo>
                      <a:pt x="311" y="432"/>
                    </a:lnTo>
                    <a:lnTo>
                      <a:pt x="665" y="881"/>
                    </a:lnTo>
                    <a:lnTo>
                      <a:pt x="1692" y="1460"/>
                    </a:lnTo>
                    <a:lnTo>
                      <a:pt x="2899" y="1601"/>
                    </a:lnTo>
                    <a:lnTo>
                      <a:pt x="3043" y="1211"/>
                    </a:lnTo>
                    <a:lnTo>
                      <a:pt x="2451" y="649"/>
                    </a:lnTo>
                    <a:lnTo>
                      <a:pt x="1057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7721279" y="4478040"/>
            <a:ext cx="1080720" cy="767159"/>
            <a:chOff x="7721279" y="4478040"/>
            <a:chExt cx="1080720" cy="767159"/>
          </a:xfrm>
        </p:grpSpPr>
        <p:sp>
          <p:nvSpPr>
            <p:cNvPr id="14" name="Полилиния 13"/>
            <p:cNvSpPr/>
            <p:nvPr/>
          </p:nvSpPr>
          <p:spPr>
            <a:xfrm>
              <a:off x="7837919" y="4528800"/>
              <a:ext cx="880920" cy="67356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48" h="1872">
                  <a:moveTo>
                    <a:pt x="34" y="1872"/>
                  </a:moveTo>
                  <a:lnTo>
                    <a:pt x="392" y="1749"/>
                  </a:lnTo>
                  <a:lnTo>
                    <a:pt x="962" y="1471"/>
                  </a:lnTo>
                  <a:lnTo>
                    <a:pt x="2412" y="383"/>
                  </a:lnTo>
                  <a:lnTo>
                    <a:pt x="2448" y="208"/>
                  </a:lnTo>
                  <a:lnTo>
                    <a:pt x="2324" y="36"/>
                  </a:lnTo>
                  <a:lnTo>
                    <a:pt x="2083" y="0"/>
                  </a:lnTo>
                  <a:lnTo>
                    <a:pt x="411" y="1185"/>
                  </a:lnTo>
                  <a:lnTo>
                    <a:pt x="233" y="1563"/>
                  </a:lnTo>
                  <a:lnTo>
                    <a:pt x="0" y="1813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7812360" y="4502520"/>
              <a:ext cx="878400" cy="6742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441" h="1874">
                  <a:moveTo>
                    <a:pt x="2399" y="385"/>
                  </a:moveTo>
                  <a:lnTo>
                    <a:pt x="615" y="1721"/>
                  </a:lnTo>
                  <a:lnTo>
                    <a:pt x="368" y="1767"/>
                  </a:lnTo>
                  <a:lnTo>
                    <a:pt x="19" y="1874"/>
                  </a:lnTo>
                  <a:lnTo>
                    <a:pt x="0" y="1818"/>
                  </a:lnTo>
                  <a:lnTo>
                    <a:pt x="243" y="1529"/>
                  </a:lnTo>
                  <a:lnTo>
                    <a:pt x="401" y="1207"/>
                  </a:lnTo>
                  <a:lnTo>
                    <a:pt x="2095" y="0"/>
                  </a:lnTo>
                  <a:lnTo>
                    <a:pt x="2329" y="60"/>
                  </a:lnTo>
                  <a:lnTo>
                    <a:pt x="2441" y="225"/>
                  </a:lnTo>
                  <a:close/>
                </a:path>
              </a:pathLst>
            </a:custGeom>
            <a:solidFill>
              <a:srgbClr val="703DFF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7957080" y="4569480"/>
              <a:ext cx="636480" cy="52956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769" h="1472">
                  <a:moveTo>
                    <a:pt x="1412" y="0"/>
                  </a:moveTo>
                  <a:lnTo>
                    <a:pt x="0" y="1015"/>
                  </a:lnTo>
                  <a:lnTo>
                    <a:pt x="267" y="1216"/>
                  </a:lnTo>
                  <a:lnTo>
                    <a:pt x="312" y="1472"/>
                  </a:lnTo>
                  <a:lnTo>
                    <a:pt x="1769" y="383"/>
                  </a:lnTo>
                  <a:lnTo>
                    <a:pt x="1673" y="163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  <a:prstDash val="solid"/>
            </a:ln>
          </p:spPr>
          <p:txBody>
            <a:bodyPr vert="horz" wrap="square" lIns="90000" tIns="46800" rIns="90000" bIns="46800" anchor="ctr" anchorCtr="0" compatLnSpc="1"/>
            <a:lstStyle/>
            <a:p>
              <a:pPr marL="0" marR="0" lvl="0" indent="0" algn="l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>
                  <a:tab pos="0" algn="l"/>
                  <a:tab pos="448919" algn="l"/>
                  <a:tab pos="898199" algn="l"/>
                  <a:tab pos="1347480" algn="l"/>
                  <a:tab pos="1796760" algn="l"/>
                  <a:tab pos="2246040" algn="l"/>
                  <a:tab pos="2695320" algn="l"/>
                  <a:tab pos="3144600" algn="l"/>
                  <a:tab pos="3593880" algn="l"/>
                  <a:tab pos="4043159" algn="l"/>
                  <a:tab pos="4492440" algn="l"/>
                  <a:tab pos="4941719" algn="l"/>
                  <a:tab pos="5391000" algn="l"/>
                  <a:tab pos="5840280" algn="l"/>
                  <a:tab pos="6289560" algn="l"/>
                  <a:tab pos="6738840" algn="l"/>
                  <a:tab pos="7188120" algn="l"/>
                  <a:tab pos="7637400" algn="l"/>
                  <a:tab pos="8086679" algn="l"/>
                  <a:tab pos="8535960" algn="l"/>
                  <a:tab pos="8985240" algn="l"/>
                </a:tabLst>
              </a:pPr>
              <a:endParaRPr lang="ru-RU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Microsoft YaHei" pitchFamily="2"/>
                <a:cs typeface="Microsoft YaHei" pitchFamily="2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7721279" y="4478040"/>
              <a:ext cx="1080720" cy="767159"/>
              <a:chOff x="7721279" y="4478040"/>
              <a:chExt cx="1080720" cy="767159"/>
            </a:xfrm>
          </p:grpSpPr>
          <p:sp>
            <p:nvSpPr>
              <p:cNvPr id="18" name="Полилиния 17"/>
              <p:cNvSpPr/>
              <p:nvPr/>
            </p:nvSpPr>
            <p:spPr>
              <a:xfrm>
                <a:off x="7812000" y="5056200"/>
                <a:ext cx="87120" cy="14184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243" h="395">
                    <a:moveTo>
                      <a:pt x="243" y="360"/>
                    </a:moveTo>
                    <a:lnTo>
                      <a:pt x="200" y="177"/>
                    </a:lnTo>
                    <a:lnTo>
                      <a:pt x="56" y="0"/>
                    </a:lnTo>
                    <a:lnTo>
                      <a:pt x="0" y="141"/>
                    </a:lnTo>
                    <a:lnTo>
                      <a:pt x="107" y="258"/>
                    </a:lnTo>
                    <a:lnTo>
                      <a:pt x="157" y="39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19" name="Полилиния 18"/>
              <p:cNvSpPr/>
              <p:nvPr/>
            </p:nvSpPr>
            <p:spPr>
              <a:xfrm>
                <a:off x="7721279" y="4478040"/>
                <a:ext cx="1080720" cy="767159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3003" h="2132">
                    <a:moveTo>
                      <a:pt x="2999" y="531"/>
                    </a:moveTo>
                    <a:lnTo>
                      <a:pt x="3003" y="325"/>
                    </a:lnTo>
                    <a:lnTo>
                      <a:pt x="2797" y="54"/>
                    </a:lnTo>
                    <a:lnTo>
                      <a:pt x="2470" y="0"/>
                    </a:lnTo>
                    <a:lnTo>
                      <a:pt x="461" y="1255"/>
                    </a:lnTo>
                    <a:lnTo>
                      <a:pt x="274" y="1678"/>
                    </a:lnTo>
                    <a:lnTo>
                      <a:pt x="0" y="1945"/>
                    </a:lnTo>
                    <a:lnTo>
                      <a:pt x="55" y="2132"/>
                    </a:lnTo>
                    <a:lnTo>
                      <a:pt x="489" y="1993"/>
                    </a:lnTo>
                    <a:lnTo>
                      <a:pt x="826" y="2038"/>
                    </a:lnTo>
                    <a:lnTo>
                      <a:pt x="861" y="1926"/>
                    </a:lnTo>
                    <a:lnTo>
                      <a:pt x="552" y="1891"/>
                    </a:lnTo>
                    <a:lnTo>
                      <a:pt x="159" y="1958"/>
                    </a:lnTo>
                    <a:lnTo>
                      <a:pt x="366" y="1716"/>
                    </a:lnTo>
                    <a:lnTo>
                      <a:pt x="515" y="1373"/>
                    </a:lnTo>
                    <a:lnTo>
                      <a:pt x="763" y="1608"/>
                    </a:lnTo>
                    <a:lnTo>
                      <a:pt x="872" y="1864"/>
                    </a:lnTo>
                    <a:lnTo>
                      <a:pt x="947" y="1692"/>
                    </a:lnTo>
                    <a:lnTo>
                      <a:pt x="840" y="1454"/>
                    </a:lnTo>
                    <a:lnTo>
                      <a:pt x="636" y="1268"/>
                    </a:lnTo>
                    <a:lnTo>
                      <a:pt x="2512" y="117"/>
                    </a:lnTo>
                    <a:lnTo>
                      <a:pt x="2704" y="176"/>
                    </a:lnTo>
                    <a:lnTo>
                      <a:pt x="2889" y="343"/>
                    </a:lnTo>
                    <a:lnTo>
                      <a:pt x="2937" y="6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20" name="Полилиния 19"/>
              <p:cNvSpPr/>
              <p:nvPr/>
            </p:nvSpPr>
            <p:spPr>
              <a:xfrm>
                <a:off x="8082719" y="4632120"/>
                <a:ext cx="719280" cy="51552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1999" h="1433">
                    <a:moveTo>
                      <a:pt x="1944" y="191"/>
                    </a:moveTo>
                    <a:lnTo>
                      <a:pt x="0" y="1433"/>
                    </a:lnTo>
                    <a:lnTo>
                      <a:pt x="99" y="1238"/>
                    </a:lnTo>
                    <a:lnTo>
                      <a:pt x="1999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21" name="Полилиния 20"/>
              <p:cNvSpPr/>
              <p:nvPr/>
            </p:nvSpPr>
            <p:spPr>
              <a:xfrm>
                <a:off x="8542080" y="4549319"/>
                <a:ext cx="197640" cy="18612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550" h="518">
                    <a:moveTo>
                      <a:pt x="550" y="466"/>
                    </a:moveTo>
                    <a:lnTo>
                      <a:pt x="465" y="199"/>
                    </a:lnTo>
                    <a:lnTo>
                      <a:pt x="273" y="38"/>
                    </a:lnTo>
                    <a:lnTo>
                      <a:pt x="97" y="0"/>
                    </a:lnTo>
                    <a:lnTo>
                      <a:pt x="0" y="74"/>
                    </a:lnTo>
                    <a:lnTo>
                      <a:pt x="327" y="239"/>
                    </a:lnTo>
                    <a:lnTo>
                      <a:pt x="477" y="5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  <p:sp>
            <p:nvSpPr>
              <p:cNvPr id="22" name="Полилиния 21"/>
              <p:cNvSpPr/>
              <p:nvPr/>
            </p:nvSpPr>
            <p:spPr>
              <a:xfrm>
                <a:off x="8139240" y="4747320"/>
                <a:ext cx="351000" cy="201600"/>
              </a:xfrm>
              <a:custGeom>
                <a:avLst/>
                <a:gdLst/>
                <a:ahLst/>
                <a:cxnLst>
                  <a:cxn ang="3cd4">
                    <a:pos x="hc" y="t"/>
                  </a:cxn>
                  <a:cxn ang="cd2">
                    <a:pos x="l" y="vc"/>
                  </a:cxn>
                  <a:cxn ang="cd4">
                    <a:pos x="hc" y="b"/>
                  </a:cxn>
                  <a:cxn ang="0">
                    <a:pos x="r" y="vc"/>
                  </a:cxn>
                </a:cxnLst>
                <a:rect l="l" t="t" r="r" b="b"/>
                <a:pathLst>
                  <a:path w="976" h="561">
                    <a:moveTo>
                      <a:pt x="904" y="0"/>
                    </a:moveTo>
                    <a:lnTo>
                      <a:pt x="702" y="200"/>
                    </a:lnTo>
                    <a:lnTo>
                      <a:pt x="416" y="388"/>
                    </a:lnTo>
                    <a:lnTo>
                      <a:pt x="118" y="462"/>
                    </a:lnTo>
                    <a:lnTo>
                      <a:pt x="255" y="292"/>
                    </a:lnTo>
                    <a:lnTo>
                      <a:pt x="587" y="81"/>
                    </a:lnTo>
                    <a:lnTo>
                      <a:pt x="789" y="8"/>
                    </a:lnTo>
                    <a:lnTo>
                      <a:pt x="589" y="12"/>
                    </a:lnTo>
                    <a:lnTo>
                      <a:pt x="240" y="163"/>
                    </a:lnTo>
                    <a:lnTo>
                      <a:pt x="0" y="447"/>
                    </a:lnTo>
                    <a:lnTo>
                      <a:pt x="100" y="561"/>
                    </a:lnTo>
                    <a:lnTo>
                      <a:pt x="375" y="519"/>
                    </a:lnTo>
                    <a:lnTo>
                      <a:pt x="776" y="269"/>
                    </a:lnTo>
                    <a:lnTo>
                      <a:pt x="976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  <a:prstDash val="solid"/>
              </a:ln>
            </p:spPr>
            <p:txBody>
              <a:bodyPr vert="horz" wrap="square" lIns="90000" tIns="46800" rIns="90000" bIns="46800" anchor="ctr" anchorCtr="0" compatLnSpc="1"/>
              <a:lstStyle/>
              <a:p>
                <a:pPr marL="0" marR="0" lvl="0" indent="0" algn="l" rtl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tabLst>
                    <a:tab pos="0" algn="l"/>
                    <a:tab pos="448919" algn="l"/>
                    <a:tab pos="898199" algn="l"/>
                    <a:tab pos="1347480" algn="l"/>
                    <a:tab pos="1796760" algn="l"/>
                    <a:tab pos="2246040" algn="l"/>
                    <a:tab pos="2695320" algn="l"/>
                    <a:tab pos="3144600" algn="l"/>
                    <a:tab pos="3593880" algn="l"/>
                    <a:tab pos="4043159" algn="l"/>
                    <a:tab pos="4492440" algn="l"/>
                    <a:tab pos="4941719" algn="l"/>
                    <a:tab pos="5391000" algn="l"/>
                    <a:tab pos="5840280" algn="l"/>
                    <a:tab pos="6289560" algn="l"/>
                    <a:tab pos="6738840" algn="l"/>
                    <a:tab pos="7188120" algn="l"/>
                    <a:tab pos="7637400" algn="l"/>
                    <a:tab pos="8086679" algn="l"/>
                    <a:tab pos="8535960" algn="l"/>
                    <a:tab pos="8985240" algn="l"/>
                  </a:tabLst>
                </a:pPr>
                <a:endParaRPr lang="ru-RU" sz="1800" b="0" i="0" u="none" strike="noStrike" baseline="0">
                  <a:ln>
                    <a:noFill/>
                  </a:ln>
                  <a:solidFill>
                    <a:srgbClr val="FFFFFF"/>
                  </a:solidFill>
                  <a:latin typeface="Arial" pitchFamily="18"/>
                  <a:ea typeface="Microsoft YaHei" pitchFamily="2"/>
                  <a:cs typeface="Microsoft YaHei" pitchFamily="2"/>
                </a:endParaRPr>
              </a:p>
            </p:txBody>
          </p:sp>
        </p:grpSp>
      </p:grpSp>
      <p:sp>
        <p:nvSpPr>
          <p:cNvPr id="23" name="Полилиния 22"/>
          <p:cNvSpPr/>
          <p:nvPr/>
        </p:nvSpPr>
        <p:spPr>
          <a:xfrm>
            <a:off x="901440" y="5054759"/>
            <a:ext cx="6807240" cy="72359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910" h="2011">
                <a:moveTo>
                  <a:pt x="0" y="0"/>
                </a:moveTo>
                <a:cubicBezTo>
                  <a:pt x="599" y="189"/>
                  <a:pt x="2451" y="1023"/>
                  <a:pt x="3598" y="1129"/>
                </a:cubicBezTo>
                <a:cubicBezTo>
                  <a:pt x="4745" y="1235"/>
                  <a:pt x="6116" y="547"/>
                  <a:pt x="6879" y="635"/>
                </a:cubicBezTo>
                <a:cubicBezTo>
                  <a:pt x="7642" y="723"/>
                  <a:pt x="7607" y="1654"/>
                  <a:pt x="8184" y="1658"/>
                </a:cubicBezTo>
                <a:cubicBezTo>
                  <a:pt x="8762" y="1663"/>
                  <a:pt x="9102" y="613"/>
                  <a:pt x="10336" y="670"/>
                </a:cubicBezTo>
                <a:cubicBezTo>
                  <a:pt x="11571" y="727"/>
                  <a:pt x="14164" y="2025"/>
                  <a:pt x="15593" y="2011"/>
                </a:cubicBezTo>
                <a:cubicBezTo>
                  <a:pt x="17022" y="1998"/>
                  <a:pt x="18367" y="829"/>
                  <a:pt x="18910" y="600"/>
                </a:cubicBezTo>
              </a:path>
            </a:pathLst>
          </a:custGeom>
          <a:noFill/>
          <a:ln w="76320">
            <a:solidFill>
              <a:srgbClr val="703DFF"/>
            </a:solidFill>
            <a:prstDash val="solid"/>
            <a:round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4076640" y="1953360"/>
            <a:ext cx="889199" cy="3578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471" h="995">
                <a:moveTo>
                  <a:pt x="0" y="76"/>
                </a:moveTo>
                <a:cubicBezTo>
                  <a:pt x="450" y="328"/>
                  <a:pt x="904" y="584"/>
                  <a:pt x="1235" y="571"/>
                </a:cubicBezTo>
                <a:cubicBezTo>
                  <a:pt x="1566" y="557"/>
                  <a:pt x="1769" y="-65"/>
                  <a:pt x="1976" y="5"/>
                </a:cubicBezTo>
                <a:cubicBezTo>
                  <a:pt x="2184" y="76"/>
                  <a:pt x="2387" y="822"/>
                  <a:pt x="2471" y="995"/>
                </a:cubicBezTo>
              </a:path>
            </a:pathLst>
          </a:custGeom>
          <a:noFill/>
          <a:ln w="114480">
            <a:solidFill>
              <a:srgbClr val="FF0000"/>
            </a:solidFill>
            <a:prstDash val="solid"/>
            <a:round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25" name="Заголовок 24"/>
          <p:cNvSpPr txBox="1">
            <a:spLocks noGrp="1"/>
          </p:cNvSpPr>
          <p:nvPr>
            <p:ph type="title"/>
          </p:nvPr>
        </p:nvSpPr>
        <p:spPr>
          <a:xfrm>
            <a:off x="685440" y="151920"/>
            <a:ext cx="6869160" cy="15987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26" name="Текст 25"/>
          <p:cNvSpPr txBox="1">
            <a:spLocks noGrp="1"/>
          </p:cNvSpPr>
          <p:nvPr>
            <p:ph type="body" idx="1"/>
          </p:nvPr>
        </p:nvSpPr>
        <p:spPr>
          <a:xfrm>
            <a:off x="685799" y="1828800"/>
            <a:ext cx="7694640" cy="365616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t" anchorCtr="0" compatLnSpc="1"/>
          <a:lstStyle>
            <a:defPPr marL="342720" marR="0" lvl="0" indent="-342720" algn="l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ru-RU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defPPr>
            <a:lvl1pPr marL="342720" marR="0" lvl="0" indent="-342720" algn="l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ru-RU" sz="32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1pPr>
            <a:lvl2pPr marL="742680" marR="0" lvl="1" indent="-285480" algn="l" hangingPunct="0">
              <a:lnSpc>
                <a:spcPct val="100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898200" algn="l"/>
                <a:tab pos="1347480" algn="l"/>
                <a:tab pos="1796760" algn="l"/>
                <a:tab pos="2246040" algn="l"/>
                <a:tab pos="2694960" algn="l"/>
                <a:tab pos="3144240" algn="l"/>
                <a:tab pos="3593520" algn="l"/>
                <a:tab pos="4042800" algn="l"/>
                <a:tab pos="4492080" algn="l"/>
                <a:tab pos="4941360" algn="l"/>
                <a:tab pos="5390640" algn="l"/>
                <a:tab pos="5839920" algn="l"/>
                <a:tab pos="6289200" algn="l"/>
                <a:tab pos="6738480" algn="l"/>
                <a:tab pos="7187759" algn="l"/>
                <a:tab pos="7637040" algn="l"/>
                <a:tab pos="8086320" algn="l"/>
                <a:tab pos="8535600" algn="l"/>
                <a:tab pos="8984880" algn="l"/>
                <a:tab pos="9434160" algn="l"/>
              </a:tabLst>
              <a:defRPr lang="ru-RU" sz="2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2pPr>
            <a:lvl3pPr marL="1143000" marR="0" lvl="2" indent="-228600" algn="l" hangingPunct="0">
              <a:lnSpc>
                <a:spcPct val="100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47480" algn="l"/>
                <a:tab pos="1796760" algn="l"/>
                <a:tab pos="2246040" algn="l"/>
                <a:tab pos="2695319" algn="l"/>
                <a:tab pos="3144599" algn="l"/>
                <a:tab pos="3593880" algn="l"/>
                <a:tab pos="4043160" algn="l"/>
                <a:tab pos="4492440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19" algn="l"/>
                <a:tab pos="7637400" algn="l"/>
                <a:tab pos="8086679" algn="l"/>
                <a:tab pos="8535960" algn="l"/>
                <a:tab pos="8985240" algn="l"/>
                <a:tab pos="9434160" algn="l"/>
                <a:tab pos="9883440" algn="l"/>
              </a:tabLst>
              <a:defRPr lang="ru-RU" sz="24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3pPr>
            <a:lvl4pPr marL="1600199" marR="0" lvl="3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59" algn="l"/>
                <a:tab pos="8985240" algn="l"/>
                <a:tab pos="9434160" algn="l"/>
                <a:tab pos="9883440" algn="l"/>
                <a:tab pos="1033272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4pPr>
            <a:lvl5pPr marL="2057400" marR="0" lvl="4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5pPr>
            <a:lvl6pPr marL="2057400" marR="0" lvl="5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6pPr>
            <a:lvl7pPr marL="2057400" marR="0" lvl="6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7pPr>
            <a:lvl8pPr marL="2057400" marR="0" lvl="7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8pPr>
            <a:lvl9pPr marL="2057400" marR="0" lvl="8" indent="-228600" algn="l" hangingPunct="0">
              <a:lnSpc>
                <a:spcPct val="100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ru-RU" sz="20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7" name="Text Box 26"/>
          <p:cNvSpPr/>
          <p:nvPr/>
        </p:nvSpPr>
        <p:spPr>
          <a:xfrm>
            <a:off x="685799" y="6248520"/>
            <a:ext cx="1905120" cy="457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28" name="Text Box 27"/>
          <p:cNvSpPr/>
          <p:nvPr/>
        </p:nvSpPr>
        <p:spPr>
          <a:xfrm>
            <a:off x="3124079" y="6248520"/>
            <a:ext cx="2895839" cy="4572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marL="0" marR="0" indent="0" algn="ctr" rtl="0" hangingPunct="0">
        <a:lnSpc>
          <a:spcPct val="100000"/>
        </a:lnSpc>
        <a:spcBef>
          <a:spcPts val="0"/>
        </a:spcBef>
        <a:spcAft>
          <a:spcPts val="0"/>
        </a:spcAft>
        <a:tabLst>
          <a:tab pos="0" algn="l"/>
          <a:tab pos="448919" algn="l"/>
          <a:tab pos="898199" algn="l"/>
          <a:tab pos="1347480" algn="l"/>
          <a:tab pos="1796760" algn="l"/>
          <a:tab pos="2246040" algn="l"/>
          <a:tab pos="2695320" algn="l"/>
          <a:tab pos="3144600" algn="l"/>
          <a:tab pos="3593880" algn="l"/>
          <a:tab pos="4043159" algn="l"/>
          <a:tab pos="4492440" algn="l"/>
          <a:tab pos="4941719" algn="l"/>
          <a:tab pos="5391000" algn="l"/>
          <a:tab pos="5840280" algn="l"/>
          <a:tab pos="6289560" algn="l"/>
          <a:tab pos="6738840" algn="l"/>
          <a:tab pos="7188120" algn="l"/>
          <a:tab pos="7637400" algn="l"/>
          <a:tab pos="8086679" algn="l"/>
          <a:tab pos="8535960" algn="l"/>
          <a:tab pos="8985240" algn="l"/>
        </a:tabLst>
        <a:defRPr lang="ru-RU" sz="4400" b="0" i="0" u="none" strike="noStrike" kern="1200" baseline="0">
          <a:ln>
            <a:noFill/>
          </a:ln>
          <a:solidFill>
            <a:srgbClr val="000000"/>
          </a:solidFill>
          <a:latin typeface="Comic Sans MS" pitchFamily="66"/>
          <a:ea typeface="Microsoft YaHei" pitchFamily="2"/>
        </a:defRPr>
      </a:lvl1pPr>
    </p:titleStyle>
    <p:bodyStyle>
      <a:lvl1pPr marL="342720" marR="0" indent="-342720" algn="l" rtl="0" hangingPunct="0">
        <a:lnSpc>
          <a:spcPct val="100000"/>
        </a:lnSpc>
        <a:spcBef>
          <a:spcPts val="799"/>
        </a:spcBef>
        <a:spcAft>
          <a:spcPts val="0"/>
        </a:spcAft>
        <a:tabLst>
          <a:tab pos="342720" algn="l"/>
          <a:tab pos="448920" algn="l"/>
          <a:tab pos="898200" algn="l"/>
          <a:tab pos="1347480" algn="l"/>
          <a:tab pos="1796760" algn="l"/>
          <a:tab pos="2246040" algn="l"/>
          <a:tab pos="2695320" algn="l"/>
          <a:tab pos="3144600" algn="l"/>
          <a:tab pos="3593879" algn="l"/>
          <a:tab pos="4043160" algn="l"/>
          <a:tab pos="4492439" algn="l"/>
          <a:tab pos="4941360" algn="l"/>
          <a:tab pos="5390640" algn="l"/>
          <a:tab pos="5839920" algn="l"/>
          <a:tab pos="6289200" algn="l"/>
          <a:tab pos="6738479" algn="l"/>
          <a:tab pos="7187760" algn="l"/>
          <a:tab pos="7637039" algn="l"/>
          <a:tab pos="8086320" algn="l"/>
          <a:tab pos="8535600" algn="l"/>
          <a:tab pos="8984880" algn="l"/>
        </a:tabLst>
        <a:defRPr lang="ru-RU" sz="3200" b="0" i="0" u="none" strike="noStrike" kern="1200" baseline="0">
          <a:ln>
            <a:noFill/>
          </a:ln>
          <a:solidFill>
            <a:srgbClr val="000000"/>
          </a:solidFill>
          <a:latin typeface="Comic Sans MS" pitchFamily="66"/>
          <a:ea typeface="Microsoft YaHei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microsoft.com/office/2007/relationships/media" Target="NULL" TargetMode="External"/><Relationship Id="rId7" Type="http://schemas.openxmlformats.org/officeDocument/2006/relationships/slideLayout" Target="../slideLayouts/slideLayout7.xml"/><Relationship Id="rId2" Type="http://schemas.openxmlformats.org/officeDocument/2006/relationships/audio" Target="sp_vayut_d_ti_oj_v_l_s_kalina%20(freemp3now.me).mp3" TargetMode="External"/><Relationship Id="rId1" Type="http://schemas.microsoft.com/office/2007/relationships/media" Target="NULL" TargetMode="External"/><Relationship Id="rId6" Type="http://schemas.microsoft.com/office/2007/relationships/media" Target="NULL" TargetMode="External"/><Relationship Id="rId11" Type="http://schemas.openxmlformats.org/officeDocument/2006/relationships/image" Target="../media/image20.png"/><Relationship Id="rId5" Type="http://schemas.openxmlformats.org/officeDocument/2006/relationships/audio" Target="file:///C:\Users\User\Downloads\sp_vayut_d_ti_oj_v_l_s_kalina%20(freemp3now.me).mp3" TargetMode="External"/><Relationship Id="rId10" Type="http://schemas.openxmlformats.org/officeDocument/2006/relationships/image" Target="../media/image19.emf"/><Relationship Id="rId4" Type="http://schemas.microsoft.com/office/2007/relationships/media" Target="NULL" TargetMode="External"/><Relationship Id="rId9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microsoft.com/office/2007/relationships/media" Target="NULL" TargetMode="External"/><Relationship Id="rId7" Type="http://schemas.openxmlformats.org/officeDocument/2006/relationships/notesSlide" Target="../notesSlides/notesSlide19.xml"/><Relationship Id="rId2" Type="http://schemas.openxmlformats.org/officeDocument/2006/relationships/audio" Target="&#1087;&#1072;&#1074;&#1083;&#1086;%20&#1079;&#1110;&#1073;&#1088;&#1086;&#1074;%20&#1073;&#1110;&#1083;&#1080;&#1081;%20&#1094;&#1074;&#1110;&#1090;%20&#1085;&#1072;%20&#1082;&#1072;&#1083;&#1080;&#1085;&#1110;.mp3" TargetMode="External"/><Relationship Id="rId1" Type="http://schemas.microsoft.com/office/2007/relationships/media" Target="NULL" TargetMode="External"/><Relationship Id="rId6" Type="http://schemas.openxmlformats.org/officeDocument/2006/relationships/slideLayout" Target="../slideLayouts/slideLayout7.xml"/><Relationship Id="rId5" Type="http://schemas.openxmlformats.org/officeDocument/2006/relationships/audio" Target="file:///C:\Users\User\Downloads\natal-ya-maj-chervona-kalina_(eee.fm)-14.7-166.mp3" TargetMode="External"/><Relationship Id="rId4" Type="http://schemas.microsoft.com/office/2007/relationships/media" Target="file:///C:\Users\User\Downloads\natal-ya-maj-chervona-kalina_(eee.fm)-14.7-166.mp3" TargetMode="External"/><Relationship Id="rId9" Type="http://schemas.openxmlformats.org/officeDocument/2006/relationships/image" Target="../media/image19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NULL" TargetMode="External"/><Relationship Id="rId7" Type="http://schemas.openxmlformats.org/officeDocument/2006/relationships/image" Target="../media/image19.emf"/><Relationship Id="rId2" Type="http://schemas.openxmlformats.org/officeDocument/2006/relationships/audio" Target="&#1087;&#1072;&#1074;&#1083;&#1086;%20&#1079;&#1110;&#1073;&#1088;&#1086;&#1074;%20&#1073;&#1110;&#1083;&#1080;&#1081;%20&#1094;&#1074;&#1110;&#1090;%20&#1085;&#1072;%20&#1082;&#1072;&#1083;&#1080;&#1085;&#1110;.mp3" TargetMode="External"/><Relationship Id="rId1" Type="http://schemas.microsoft.com/office/2007/relationships/media" Target="NULL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240" y="1579680"/>
            <a:ext cx="8213760" cy="3748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6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Тематичне заняття в 2 класі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6000" b="0" i="0" u="none" strike="noStrike" baseline="0">
                <a:ln>
                  <a:noFill/>
                </a:ln>
                <a:solidFill>
                  <a:srgbClr val="FF0000"/>
                </a:solidFill>
                <a:latin typeface="Arial" pitchFamily="18"/>
                <a:ea typeface="Microsoft YaHei" pitchFamily="2"/>
                <a:cs typeface="Times New Roman" pitchFamily="18"/>
              </a:rPr>
              <a:t>«Калина – символ України»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4000" y="1800000"/>
            <a:ext cx="7171199" cy="2589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12000" b="1" i="0" u="none" strike="noStrike" spc="0" baseline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icrosoft YaHei" pitchFamily="2"/>
              </a:rPr>
              <a:t>Калина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4400" b="1" i="0" u="none" strike="noStrike" spc="0" baseline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icrosoft YaHei" pitchFamily="2"/>
              </a:rPr>
              <a:t>символ українського народу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0240" y="1007999"/>
            <a:ext cx="7835759" cy="947519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800" b="1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Росте на всій території Україні, особливо в поліській та лісостеповій зонах.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0000" y="2014200"/>
            <a:ext cx="5903999" cy="424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800" y="1080000"/>
            <a:ext cx="8026199" cy="947519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8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Калина – це гарний плодовий і декоративний чагарник.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2088000"/>
            <a:ext cx="7488000" cy="460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/>
          <p:nvPr/>
        </p:nvSpPr>
        <p:spPr>
          <a:xfrm>
            <a:off x="457559" y="160056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="t" anchorCtr="0" compatLnSpc="1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638"/>
              </a:spcBef>
              <a:spcAft>
                <a:spcPts val="1417"/>
              </a:spcAft>
              <a:buClr>
                <a:srgbClr val="990000"/>
              </a:buClr>
              <a:buSzPct val="45000"/>
              <a:buFont typeface="Arial" pitchFamily="32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3200" b="0" i="0" u="none" strike="noStrike" spc="0" baseline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icrosoft YaHei" pitchFamily="2"/>
              </a:rPr>
              <a:t>Колись, у сиву давнину, калина уособлювала народження Всесвіту, була 		символом вогняної трійці: 			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38"/>
              </a:spcBef>
              <a:spcAft>
                <a:spcPts val="1417"/>
              </a:spcAft>
              <a:buClr>
                <a:srgbClr val="990000"/>
              </a:buClr>
              <a:buSzPct val="45000"/>
              <a:buFont typeface="Arial" pitchFamily="32"/>
              <a:buChar char="•"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3200" b="0" i="0" u="none" strike="noStrike" spc="0" baseline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icrosoft YaHei" pitchFamily="2"/>
              </a:rPr>
              <a:t>Сонця, Місяця й Зорі. Тому і назву свою одержала від давньої назви Сонця – Коло.</a:t>
            </a:r>
          </a:p>
          <a:p>
            <a:pPr marL="0" marR="0" lvl="0" indent="0" algn="l" rtl="0" hangingPunct="1">
              <a:lnSpc>
                <a:spcPct val="100000"/>
              </a:lnSpc>
              <a:spcBef>
                <a:spcPts val="638"/>
              </a:spcBef>
              <a:spcAft>
                <a:spcPts val="1417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3200" b="0" i="0" u="none" strike="noStrike" spc="0" baseline="0">
                <a:ln>
                  <a:noFill/>
                </a:ln>
                <a:solidFill>
                  <a:srgbClr val="000000"/>
                </a:solidFill>
                <a:latin typeface="Calibri" pitchFamily="18"/>
                <a:ea typeface="Microsoft YaHei" pitchFamily="2"/>
                <a:cs typeface="Microsoft YaHei" pitchFamily="2"/>
              </a:rPr>
              <a:t>    Символ кола – це вічність.</a:t>
            </a:r>
          </a:p>
        </p:txBody>
      </p:sp>
      <p:sp>
        <p:nvSpPr>
          <p:cNvPr id="3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432000" y="803880"/>
            <a:ext cx="4571640" cy="796680"/>
          </a:xfrm>
          <a:ln w="0">
            <a:solidFill>
              <a:srgbClr val="CC0000"/>
            </a:solidFill>
            <a:prstDash val="solid"/>
          </a:ln>
        </p:spPr>
        <p:txBody>
          <a:bodyPr tIns="45000" bIns="45000" anchor="t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lvl="0" hangingPunct="1"/>
            <a:r>
              <a:rPr lang="ru-RU" b="1">
                <a:latin typeface="Calibri" pitchFamily="66"/>
              </a:rPr>
              <a:t>Калина - символ</a:t>
            </a:r>
          </a:p>
        </p:txBody>
      </p:sp>
      <p:sp>
        <p:nvSpPr>
          <p:cNvPr id="4" name="Полилиния 3"/>
          <p:cNvSpPr/>
          <p:nvPr/>
        </p:nvSpPr>
        <p:spPr>
          <a:xfrm>
            <a:off x="6479640" y="4464000"/>
            <a:ext cx="1928160" cy="1499399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57" h="4166">
                <a:moveTo>
                  <a:pt x="2678" y="0"/>
                </a:moveTo>
                <a:cubicBezTo>
                  <a:pt x="4196" y="0"/>
                  <a:pt x="5357" y="902"/>
                  <a:pt x="5357" y="2083"/>
                </a:cubicBezTo>
                <a:cubicBezTo>
                  <a:pt x="5357" y="3264"/>
                  <a:pt x="4196" y="4166"/>
                  <a:pt x="2678" y="4166"/>
                </a:cubicBezTo>
                <a:cubicBezTo>
                  <a:pt x="1160" y="4166"/>
                  <a:pt x="0" y="3264"/>
                  <a:pt x="0" y="2083"/>
                </a:cubicBezTo>
                <a:cubicBezTo>
                  <a:pt x="0" y="902"/>
                  <a:pt x="1160" y="0"/>
                  <a:pt x="2678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25560">
            <a:solidFill>
              <a:srgbClr val="3A5F8B"/>
            </a:solidFill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0" y="5256000"/>
            <a:ext cx="2087640" cy="160164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800" h="4450">
                <a:moveTo>
                  <a:pt x="2900" y="0"/>
                </a:moveTo>
                <a:cubicBezTo>
                  <a:pt x="4544" y="0"/>
                  <a:pt x="5800" y="964"/>
                  <a:pt x="5800" y="2225"/>
                </a:cubicBezTo>
                <a:cubicBezTo>
                  <a:pt x="5800" y="3486"/>
                  <a:pt x="4544" y="4450"/>
                  <a:pt x="2900" y="4450"/>
                </a:cubicBezTo>
                <a:cubicBezTo>
                  <a:pt x="1256" y="4450"/>
                  <a:pt x="0" y="3486"/>
                  <a:pt x="0" y="2225"/>
                </a:cubicBezTo>
                <a:cubicBezTo>
                  <a:pt x="0" y="964"/>
                  <a:pt x="1256" y="0"/>
                  <a:pt x="2900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5560">
            <a:solidFill>
              <a:srgbClr val="3A5F8B"/>
            </a:solidFill>
            <a:prstDash val="solid"/>
          </a:ln>
        </p:spPr>
        <p:txBody>
          <a:bodyPr vert="horz" wrap="square" lIns="90000" tIns="45000" rIns="90000" bIns="45000" anchor="ctr" anchorCtr="1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1800" b="0" i="0" u="none" strike="noStrike" baseline="0">
              <a:ln>
                <a:noFill/>
              </a:ln>
              <a:solidFill>
                <a:srgbClr val="FFFFFF"/>
              </a:solidFill>
              <a:latin typeface="Arial" pitchFamily="18"/>
              <a:ea typeface="Microsoft YaHei" pitchFamily="2"/>
              <a:cs typeface="Microsoft YaHei" pitchFamily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40" y="1029600"/>
            <a:ext cx="9057960" cy="11304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800" b="1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Плоди калини стали символом мужності людей, що віддали своє життя боротьбі за Україну</a:t>
            </a:r>
            <a:r>
              <a:rPr lang="ru-RU" sz="4000" b="0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2232000"/>
            <a:ext cx="8352000" cy="446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80000"/>
            <a:ext cx="8763840" cy="137412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800" b="1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Завдяки червоним ягодам, які нагадують краплі крові, калина в українців стала символом пролитої козацької крові.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88000" y="2448000"/>
            <a:ext cx="4824000" cy="42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9880" y="1368000"/>
            <a:ext cx="8813879" cy="947519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800" b="1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Калина ма</a:t>
            </a:r>
            <a:r>
              <a:rPr lang="uk-UA" sz="2800" b="1" i="0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є чудові лікувальні властивості. Лікує грип, бронхіт, ангіну.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224000" y="2448000"/>
            <a:ext cx="3456000" cy="280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5184000" y="2448000"/>
            <a:ext cx="3240000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280" y="1007999"/>
            <a:ext cx="8559720" cy="1252439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b" anchorCtr="0" compatLnSpc="1"/>
          <a:lstStyle>
            <a:defPPr lvl="0">
              <a:buNone/>
            </a:defPPr>
            <a:lvl1pPr lvl="0">
              <a:buNone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800" b="1" i="1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…</a:t>
            </a:r>
            <a:r>
              <a:rPr lang="uk-UA" sz="2400" b="1" i="1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одна калина за вікном, одна родина за столом, одна стежина, що додому йшла сама….</a:t>
            </a:r>
            <a:br>
              <a:rPr lang="uk-UA" sz="2400" b="1" i="1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</a:br>
            <a:r>
              <a:rPr lang="uk-UA" sz="2400" b="1" i="1" u="none" strike="noStrike" baseline="0">
                <a:ln>
                  <a:noFill/>
                </a:ln>
                <a:solidFill>
                  <a:srgbClr val="000000"/>
                </a:solidFill>
                <a:latin typeface="Comic Sans MS" pitchFamily="66"/>
                <a:ea typeface="Microsoft YaHei" pitchFamily="2"/>
                <a:cs typeface="Microsoft YaHei" pitchFamily="2"/>
              </a:rPr>
              <a:t>І Україна, бо в нас іншої нема…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15999" y="2448000"/>
            <a:ext cx="5544000" cy="2875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880" y="1152000"/>
            <a:ext cx="8871120" cy="11872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4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VI</a:t>
            </a:r>
            <a:r>
              <a:rPr lang="ru-RU" sz="4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. </a:t>
            </a:r>
            <a:r>
              <a:rPr lang="uk-UA" sz="4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Фізкультхвилинка</a:t>
            </a:r>
            <a:r>
              <a:rPr lang="uk-UA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9">
            <a:lum/>
            <a:alphaModFix/>
          </a:blip>
          <a:srcRect/>
          <a:stretch>
            <a:fillRect/>
          </a:stretch>
        </p:blipFill>
        <p:spPr>
          <a:xfrm>
            <a:off x="0" y="538200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0" y="6768000"/>
            <a:ext cx="144000" cy="90000"/>
          </a:xfrm>
          <a:prstGeom prst="rect">
            <a:avLst/>
          </a:prstGeom>
          <a:solidFill>
            <a:srgbClr val="CFE7F5"/>
          </a:solidFill>
          <a:ln w="0">
            <a:solidFill>
              <a:srgbClr val="808080"/>
            </a:solidFill>
            <a:prstDash val="solid"/>
          </a:ln>
        </p:spPr>
      </p:pic>
      <p:pic>
        <p:nvPicPr>
          <p:cNvPr id="5" name=""/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71640" y="6768000"/>
            <a:ext cx="215640" cy="144000"/>
          </a:xfrm>
          <a:prstGeom prst="rect">
            <a:avLst/>
          </a:prstGeom>
          <a:solidFill>
            <a:srgbClr val="CFE7F5"/>
          </a:solidFill>
          <a:ln w="0">
            <a:solidFill>
              <a:srgbClr val="808080"/>
            </a:solidFill>
            <a:prstDash val="solid"/>
          </a:ln>
        </p:spPr>
      </p:pic>
      <p:pic>
        <p:nvPicPr>
          <p:cNvPr id="6" name=""/>
          <p:cNvPicPr>
            <a:picLocks noChangeAspect="1"/>
          </p:cNvPicPr>
          <p:nvPr/>
        </p:nvPicPr>
        <p:blipFill>
          <a:blip r:embed="rId11">
            <a:lum/>
            <a:alphaModFix/>
          </a:blip>
          <a:srcRect/>
          <a:stretch>
            <a:fillRect/>
          </a:stretch>
        </p:blipFill>
        <p:spPr>
          <a:xfrm>
            <a:off x="2232000" y="2015999"/>
            <a:ext cx="4548600" cy="4342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80" y="936000"/>
            <a:ext cx="8619119" cy="7268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3200" b="1" i="0" u="none" strike="noStrike" baseline="0">
                <a:ln>
                  <a:noFill/>
                </a:ln>
                <a:solidFill>
                  <a:srgbClr val="0000CC"/>
                </a:solidFill>
                <a:latin typeface="Arial" pitchFamily="34"/>
                <a:ea typeface="Times New Roman" pitchFamily="18"/>
                <a:cs typeface="Times New Roman" pitchFamily="18"/>
              </a:rPr>
              <a:t>VII. Робота в групах.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Times New Roman" pitchFamily="18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3200" b="0" i="0" u="none" strike="noStrike" baseline="0">
                <a:ln>
                  <a:noFill/>
                </a:ln>
                <a:solidFill>
                  <a:srgbClr val="C5000B"/>
                </a:solidFill>
                <a:latin typeface="Arial" pitchFamily="34"/>
                <a:ea typeface="Times New Roman" pitchFamily="18"/>
                <a:cs typeface="Times New Roman" pitchFamily="18"/>
              </a:rPr>
              <a:t>І група.</a:t>
            </a:r>
            <a:r>
              <a:rPr lang="uk-UA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 Доповни віршовані рядки.                                                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Times New Roman" pitchFamily="18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3200" b="0" i="0" u="none" strike="noStrike" baseline="0">
                <a:ln>
                  <a:noFill/>
                </a:ln>
                <a:solidFill>
                  <a:srgbClr val="FFFF00"/>
                </a:solidFill>
                <a:latin typeface="Arial" pitchFamily="34"/>
                <a:ea typeface="Times New Roman" pitchFamily="18"/>
                <a:cs typeface="Times New Roman" pitchFamily="18"/>
              </a:rPr>
              <a:t>ІІ група.</a:t>
            </a:r>
            <a:r>
              <a:rPr lang="uk-UA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 Скласти  прислів</a:t>
            </a:r>
            <a:r>
              <a:rPr lang="ru-RU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’</a:t>
            </a:r>
            <a:r>
              <a:rPr lang="uk-UA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я.                                                          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Times New Roman" pitchFamily="18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3200" b="0" i="0" u="none" strike="noStrike" baseline="0">
                <a:ln>
                  <a:noFill/>
                </a:ln>
                <a:solidFill>
                  <a:srgbClr val="006600"/>
                </a:solidFill>
                <a:latin typeface="Arial" pitchFamily="34"/>
                <a:ea typeface="Times New Roman" pitchFamily="18"/>
                <a:cs typeface="Times New Roman" pitchFamily="18"/>
              </a:rPr>
              <a:t>ІІІ група.</a:t>
            </a:r>
            <a:r>
              <a:rPr lang="uk-UA" sz="3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34"/>
                <a:ea typeface="Times New Roman" pitchFamily="18"/>
                <a:cs typeface="Times New Roman" pitchFamily="18"/>
              </a:rPr>
              <a:t> Скласти  речення.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0" y="547200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6650999"/>
            <a:ext cx="72000" cy="207000"/>
          </a:xfrm>
          <a:prstGeom prst="rect">
            <a:avLst/>
          </a:prstGeom>
          <a:solidFill>
            <a:srgbClr val="CFE7F5"/>
          </a:solidFill>
          <a:ln w="0">
            <a:solidFill>
              <a:srgbClr val="808080"/>
            </a:solidFill>
            <a:prstDash val="solid"/>
          </a:ln>
        </p:spPr>
      </p:pic>
      <p:pic>
        <p:nvPicPr>
          <p:cNvPr id="5" name=""/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2000" y="6983640"/>
            <a:ext cx="360" cy="360"/>
          </a:xfrm>
          <a:prstGeom prst="rect">
            <a:avLst/>
          </a:prstGeom>
          <a:solidFill>
            <a:srgbClr val="CFE7F5"/>
          </a:solidFill>
          <a:ln w="0">
            <a:solidFill>
              <a:srgbClr val="808080"/>
            </a:solidFill>
            <a:prstDash val="soli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000" y="191520"/>
            <a:ext cx="9360000" cy="67924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600" b="1" i="0" u="none" strike="noStrike" baseline="0" dirty="0" smtClean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Ранкова</a:t>
            </a:r>
            <a:r>
              <a:rPr lang="uk-UA" sz="2600" b="1" i="0" u="none" strike="noStrike" dirty="0" smtClean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 зустріч</a:t>
            </a:r>
            <a:endParaRPr lang="uk-UA" sz="2600" b="1" i="0" u="none" strike="noStrike" baseline="0" dirty="0">
              <a:ln>
                <a:noFill/>
              </a:ln>
              <a:solidFill>
                <a:srgbClr val="111111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2600" b="1" i="0" u="none" strike="noStrike" baseline="0" dirty="0">
              <a:ln>
                <a:noFill/>
              </a:ln>
              <a:solidFill>
                <a:srgbClr val="111111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600" b="1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Хід заняття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2600" b="0" i="0" u="none" strike="noStrike" baseline="0" dirty="0">
              <a:ln>
                <a:noFill/>
              </a:ln>
              <a:solidFill>
                <a:srgbClr val="111111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6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І. а) Привітання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Вчитель: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Треба разом привітатись: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Діти: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Добрий день!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Вчитель: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Дружно голосно сказати: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Діти: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Добрий день!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2200" b="0" i="0" u="none" strike="noStrike" baseline="0" dirty="0">
              <a:ln>
                <a:noFill/>
              </a:ln>
              <a:solidFill>
                <a:srgbClr val="111111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0" i="0" u="none" strike="noStrike" baseline="0" dirty="0">
                <a:ln>
                  <a:noFill/>
                </a:ln>
                <a:solidFill>
                  <a:srgbClr val="111111"/>
                </a:solidFill>
                <a:latin typeface="Arial" pitchFamily="18"/>
                <a:ea typeface="Microsoft YaHei" pitchFamily="2"/>
                <a:cs typeface="Times New Roman" pitchFamily="18"/>
              </a:rPr>
              <a:t>                           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1600" b="0" i="0" u="none" strike="noStrike" baseline="0" dirty="0">
              <a:ln>
                <a:noFill/>
              </a:ln>
              <a:solidFill>
                <a:srgbClr val="111111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248000" y="2271600"/>
            <a:ext cx="4202640" cy="312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16000" y="1080000"/>
            <a:ext cx="8784000" cy="103535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41148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2600" b="1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  <a:p>
            <a:pPr marL="0" marR="0" lvl="0" indent="41148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2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34"/>
              <a:ea typeface="Arial" pitchFamily="34"/>
              <a:cs typeface="Arial" pitchFamily="34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5328000"/>
            <a:ext cx="1584000" cy="14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584000" y="864000"/>
            <a:ext cx="5903999" cy="511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-7920" y="5382000"/>
            <a:ext cx="2015999" cy="1475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4000" y="986760"/>
            <a:ext cx="892800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3200" b="0" i="0" u="none" strike="noStrike" baseline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Microsoft YaHei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3200" b="0" i="0" u="none" strike="noStrike" baseline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Microsoft YaHei" pitchFamily="2"/>
            </a:endParaRPr>
          </a:p>
          <a:p>
            <a:pPr marL="0" marR="0" lvl="0" indent="0" algn="ctr" rtl="0" hangingPunct="0">
              <a:lnSpc>
                <a:spcPct val="100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ru-RU" sz="3200" b="0" i="0" u="none" strike="noStrike" baseline="0">
              <a:ln>
                <a:noFill/>
              </a:ln>
              <a:solidFill>
                <a:srgbClr val="000000"/>
              </a:solidFill>
              <a:latin typeface="Comic Sans MS" pitchFamily="66"/>
              <a:ea typeface="Microsoft YaHei" pitchFamily="2"/>
              <a:cs typeface="Microsoft YaHei" pitchFamily="2"/>
            </a:endParaRPr>
          </a:p>
        </p:txBody>
      </p:sp>
      <p:pic>
        <p:nvPicPr>
          <p:cNvPr id="4" name=""/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920" y="6858000"/>
            <a:ext cx="151920" cy="45000"/>
          </a:xfrm>
          <a:prstGeom prst="rect">
            <a:avLst/>
          </a:prstGeom>
          <a:solidFill>
            <a:srgbClr val="CFE7F5"/>
          </a:solidFill>
          <a:ln w="0">
            <a:solidFill>
              <a:srgbClr val="808080"/>
            </a:solidFill>
            <a:prstDash val="solid"/>
          </a:ln>
        </p:spPr>
      </p:pic>
      <p:sp>
        <p:nvSpPr>
          <p:cNvPr id="5" name="TextBox 4"/>
          <p:cNvSpPr txBox="1"/>
          <p:nvPr/>
        </p:nvSpPr>
        <p:spPr>
          <a:xfrm>
            <a:off x="1152000" y="854279"/>
            <a:ext cx="7703999" cy="67057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350640" marR="0" lvl="0" indent="449639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350640" algn="l"/>
                <a:tab pos="799559" algn="l"/>
                <a:tab pos="1248839" algn="l"/>
                <a:tab pos="1698120" algn="l"/>
                <a:tab pos="2147400" algn="l"/>
                <a:tab pos="2596680" algn="l"/>
                <a:tab pos="3045960" algn="l"/>
                <a:tab pos="3495240" algn="l"/>
                <a:tab pos="3944520" algn="l"/>
                <a:tab pos="4393799" algn="l"/>
                <a:tab pos="4843080" algn="l"/>
                <a:tab pos="5292359" algn="l"/>
                <a:tab pos="5741640" algn="l"/>
                <a:tab pos="6190920" algn="l"/>
                <a:tab pos="6640200" algn="l"/>
                <a:tab pos="7089480" algn="l"/>
                <a:tab pos="7538760" algn="l"/>
                <a:tab pos="7988040" algn="l"/>
                <a:tab pos="8437319" algn="l"/>
                <a:tab pos="8886600" algn="l"/>
                <a:tab pos="933588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Добро творити на Землі                             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Людині лиш дано</a:t>
            </a:r>
            <a:r>
              <a:rPr lang="uk-UA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.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І навіть діточки малі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Всі знають це давно,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Краса і море доброти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Оточує нас всіх.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Подібним будь до сонця ти,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Щоб зазвучав твій сміх.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Щоб ти освітлював всім шлях,</a:t>
            </a:r>
          </a:p>
          <a:p>
            <a:pPr marL="0" marR="0" lvl="0" indent="80028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Як сонце з висоти.</a:t>
            </a:r>
          </a:p>
          <a:p>
            <a:pPr marL="800280" marR="0" lvl="0" indent="0" algn="l" rtl="0" hangingPunct="0">
              <a:lnSpc>
                <a:spcPct val="100000"/>
              </a:lnSpc>
              <a:spcBef>
                <a:spcPts val="510"/>
              </a:spcBef>
              <a:spcAft>
                <a:spcPts val="0"/>
              </a:spcAft>
              <a:buNone/>
              <a:tabLst>
                <a:tab pos="800280" algn="l"/>
                <a:tab pos="1249199" algn="l"/>
                <a:tab pos="1698479" algn="l"/>
                <a:tab pos="2147760" algn="l"/>
                <a:tab pos="2597040" algn="l"/>
                <a:tab pos="3046320" algn="l"/>
                <a:tab pos="3495600" algn="l"/>
                <a:tab pos="3944880" algn="l"/>
                <a:tab pos="4394160" algn="l"/>
                <a:tab pos="4843439" algn="l"/>
                <a:tab pos="5292720" algn="l"/>
                <a:tab pos="5741999" algn="l"/>
                <a:tab pos="6191280" algn="l"/>
                <a:tab pos="6640560" algn="l"/>
                <a:tab pos="7089840" algn="l"/>
                <a:tab pos="7539120" algn="l"/>
                <a:tab pos="7988400" algn="l"/>
                <a:tab pos="8437680" algn="l"/>
                <a:tab pos="8886959" algn="l"/>
                <a:tab pos="9336240" algn="l"/>
                <a:tab pos="9785520" algn="l"/>
              </a:tabLst>
            </a:pP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Хай сяє усмішка в очах.</a:t>
            </a:r>
            <a:b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</a:br>
            <a:r>
              <a:rPr lang="ru-RU" sz="2600" b="0" i="1" u="none" strike="noStrike" baseline="0">
                <a:ln>
                  <a:noFill/>
                </a:ln>
                <a:solidFill>
                  <a:srgbClr val="C5000B"/>
                </a:solidFill>
                <a:latin typeface="Comic Sans MS" pitchFamily="66"/>
                <a:ea typeface="Arial" pitchFamily="34"/>
                <a:cs typeface="Arial" pitchFamily="34"/>
              </a:rPr>
              <a:t>Будь завжди добрим ти!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00" y="61560"/>
            <a:ext cx="9127800" cy="6670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4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4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б) Гра «Приємні побажання».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6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432080" y="2014200"/>
            <a:ext cx="5983920" cy="360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72000"/>
            <a:ext cx="9254520" cy="69328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6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6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26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26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II</a:t>
            </a:r>
            <a:r>
              <a:rPr lang="uk-UA" sz="26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. Виступ синоптика.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                                                                                                              </a:t>
            </a:r>
          </a:p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375280" y="2015999"/>
            <a:ext cx="4176720" cy="3755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400" y="715680"/>
            <a:ext cx="9129600" cy="109548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ІІІ. 1) Вправа «Очікування».</a:t>
            </a:r>
          </a:p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0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 </a:t>
            </a:r>
            <a:r>
              <a:rPr lang="uk-UA" sz="22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 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327640"/>
            <a:ext cx="1800360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2106720" y="1811160"/>
            <a:ext cx="4157279" cy="4092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5327640"/>
            <a:ext cx="1800360" cy="147599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7480" y="895680"/>
            <a:ext cx="9129600" cy="5166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2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2) Вправа «Сюрприз».</a:t>
            </a:r>
          </a:p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20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                         </a:t>
            </a:r>
          </a:p>
        </p:txBody>
      </p:sp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1872000" y="1728000"/>
            <a:ext cx="5040000" cy="36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3760" y="1027799"/>
            <a:ext cx="6060240" cy="3292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 а) Загадка.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2000" b="1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55240" y="1479240"/>
            <a:ext cx="5072760" cy="4568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0" y="5327279"/>
            <a:ext cx="1800360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0000" y="1044359"/>
            <a:ext cx="4307760" cy="39564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uk-UA" sz="20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б) Малюнок калини пальчиками.</a:t>
            </a: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989360" y="1960920"/>
            <a:ext cx="5714640" cy="394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0" y="5327279"/>
            <a:ext cx="1800360" cy="147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640" y="216000"/>
            <a:ext cx="8730360" cy="520812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5000" rIns="90000" bIns="45000" anchorCtr="0" compatLnSpc="1"/>
          <a:lstStyle/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3200" b="1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en-US" sz="32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IV</a:t>
            </a:r>
            <a:r>
              <a:rPr lang="uk-UA" sz="3200" b="1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Times New Roman" pitchFamily="18"/>
              </a:rPr>
              <a:t>. «Крісло автора».</a:t>
            </a: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16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  <a:p>
            <a:pPr marL="0" marR="0" lvl="0" indent="0" algn="l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uk-UA" sz="32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Times New Roman" pitchFamily="18"/>
            </a:endParaRPr>
          </a:p>
        </p:txBody>
      </p:sp>
      <p:pic>
        <p:nvPicPr>
          <p:cNvPr id="3" name="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-360" y="5400000"/>
            <a:ext cx="2015999" cy="1475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168000" y="1732680"/>
            <a:ext cx="3862439" cy="5035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звание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230</Words>
  <Application>Microsoft Office PowerPoint</Application>
  <PresentationFormat>Экран (4:3)</PresentationFormat>
  <Paragraphs>67</Paragraphs>
  <Slides>21</Slides>
  <Notes>21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Обычный</vt:lpstr>
      <vt:lpstr>Название1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Калина - символ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Формування розумових здібностей дітей через особистісно орієнтоване навчання за програмою «Крок за кроком».</dc:title>
  <dc:creator>Teacher</dc:creator>
  <cp:lastModifiedBy>Пользователь</cp:lastModifiedBy>
  <cp:revision>63</cp:revision>
  <cp:lastPrinted>2016-12-11T15:18:53Z</cp:lastPrinted>
  <dcterms:created xsi:type="dcterms:W3CDTF">2009-05-05T09:53:00Z</dcterms:created>
  <dcterms:modified xsi:type="dcterms:W3CDTF">2018-03-12T16:16:57Z</dcterms:modified>
</cp:coreProperties>
</file>