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0B2DA-BF5D-4FA8-B200-DEC8BE692FBE}" type="datetimeFigureOut">
              <a:rPr lang="ru-RU" smtClean="0"/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8F393-80B2-447D-B53B-FF51F8E3F898}" type="slidenum">
              <a:rPr lang="ru-RU" smtClean="0"/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8000">
        <p:blinds dir="vert"/>
        <p:sndAc>
          <p:stSnd>
            <p:snd r:embed="rId2" name="chimes.wav"/>
          </p:stSnd>
        </p:sndAc>
      </p:transition>
    </mc:Choice>
    <mc:Fallback>
      <p:transition advClick="0" advTm="8000">
        <p:blinds dir="vert"/>
        <p:sndAc>
          <p:stSnd>
            <p:snd r:embed="rId2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0B2DA-BF5D-4FA8-B200-DEC8BE692FB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8F393-80B2-447D-B53B-FF51F8E3F898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8000">
        <p:blinds dir="vert"/>
        <p:sndAc>
          <p:stSnd>
            <p:snd r:embed="rId2" name="chimes.wav"/>
          </p:stSnd>
        </p:sndAc>
      </p:transition>
    </mc:Choice>
    <mc:Fallback>
      <p:transition advClick="0" advTm="8000">
        <p:blinds dir="vert"/>
        <p:sndAc>
          <p:stSnd>
            <p:snd r:embed="rId2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0B2DA-BF5D-4FA8-B200-DEC8BE692FB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8F393-80B2-447D-B53B-FF51F8E3F898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8000">
        <p:blinds dir="vert"/>
        <p:sndAc>
          <p:stSnd>
            <p:snd r:embed="rId2" name="chimes.wav"/>
          </p:stSnd>
        </p:sndAc>
      </p:transition>
    </mc:Choice>
    <mc:Fallback>
      <p:transition advClick="0" advTm="8000">
        <p:blinds dir="vert"/>
        <p:sndAc>
          <p:stSnd>
            <p:snd r:embed="rId2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0B2DA-BF5D-4FA8-B200-DEC8BE692FB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8F393-80B2-447D-B53B-FF51F8E3F898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8000">
        <p:blinds dir="vert"/>
        <p:sndAc>
          <p:stSnd>
            <p:snd r:embed="rId2" name="chimes.wav"/>
          </p:stSnd>
        </p:sndAc>
      </p:transition>
    </mc:Choice>
    <mc:Fallback>
      <p:transition advClick="0" advTm="8000">
        <p:blinds dir="vert"/>
        <p:sndAc>
          <p:stSnd>
            <p:snd r:embed="rId2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025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0B2DA-BF5D-4FA8-B200-DEC8BE692FB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3E8F393-80B2-447D-B53B-FF51F8E3F898}" type="slidenum">
              <a:rPr lang="ru-RU" smtClean="0"/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250" advClick="0" advTm="8000">
        <p:blinds dir="vert"/>
        <p:sndAc>
          <p:stSnd>
            <p:snd r:embed="rId2" name="chimes.wav"/>
          </p:stSnd>
        </p:sndAc>
      </p:transition>
    </mc:Choice>
    <mc:Fallback>
      <p:transition advClick="0" advTm="8000">
        <p:blinds dir="vert"/>
        <p:sndAc>
          <p:stSnd>
            <p:snd r:embed="rId2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0B2DA-BF5D-4FA8-B200-DEC8BE692FB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8F393-80B2-447D-B53B-FF51F8E3F898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8000">
        <p:blinds dir="vert"/>
        <p:sndAc>
          <p:stSnd>
            <p:snd r:embed="rId2" name="chimes.wav"/>
          </p:stSnd>
        </p:sndAc>
      </p:transition>
    </mc:Choice>
    <mc:Fallback>
      <p:transition advClick="0" advTm="8000">
        <p:blinds dir="vert"/>
        <p:sndAc>
          <p:stSnd>
            <p:snd r:embed="rId2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0B2DA-BF5D-4FA8-B200-DEC8BE692FBE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8F393-80B2-447D-B53B-FF51F8E3F898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8000">
        <p:blinds dir="vert"/>
        <p:sndAc>
          <p:stSnd>
            <p:snd r:embed="rId2" name="chimes.wav"/>
          </p:stSnd>
        </p:sndAc>
      </p:transition>
    </mc:Choice>
    <mc:Fallback>
      <p:transition advClick="0" advTm="8000">
        <p:blinds dir="vert"/>
        <p:sndAc>
          <p:stSnd>
            <p:snd r:embed="rId2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0B2DA-BF5D-4FA8-B200-DEC8BE692FBE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8F393-80B2-447D-B53B-FF51F8E3F898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8000">
        <p:blinds dir="vert"/>
        <p:sndAc>
          <p:stSnd>
            <p:snd r:embed="rId2" name="chimes.wav"/>
          </p:stSnd>
        </p:sndAc>
      </p:transition>
    </mc:Choice>
    <mc:Fallback>
      <p:transition advClick="0" advTm="8000">
        <p:blinds dir="vert"/>
        <p:sndAc>
          <p:stSnd>
            <p:snd r:embed="rId2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0B2DA-BF5D-4FA8-B200-DEC8BE692FBE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8F393-80B2-447D-B53B-FF51F8E3F898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8000">
        <p:blinds dir="vert"/>
        <p:sndAc>
          <p:stSnd>
            <p:snd r:embed="rId2" name="chimes.wav"/>
          </p:stSnd>
        </p:sndAc>
      </p:transition>
    </mc:Choice>
    <mc:Fallback>
      <p:transition advClick="0" advTm="8000">
        <p:blinds dir="vert"/>
        <p:sndAc>
          <p:stSnd>
            <p:snd r:embed="rId2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0B2DA-BF5D-4FA8-B200-DEC8BE692FB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8F393-80B2-447D-B53B-FF51F8E3F898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8000">
        <p:blinds dir="vert"/>
        <p:sndAc>
          <p:stSnd>
            <p:snd r:embed="rId2" name="chimes.wav"/>
          </p:stSnd>
        </p:sndAc>
      </p:transition>
    </mc:Choice>
    <mc:Fallback>
      <p:transition advClick="0" advTm="8000">
        <p:blinds dir="vert"/>
        <p:sndAc>
          <p:stSnd>
            <p:snd r:embed="rId2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0B2DA-BF5D-4FA8-B200-DEC8BE692FB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8F393-80B2-447D-B53B-FF51F8E3F898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8000">
        <p:blinds dir="vert"/>
        <p:sndAc>
          <p:stSnd>
            <p:snd r:embed="rId2" name="chimes.wav"/>
          </p:stSnd>
        </p:sndAc>
      </p:transition>
    </mc:Choice>
    <mc:Fallback>
      <p:transition advClick="0" advTm="8000">
        <p:blinds dir="vert"/>
        <p:sndAc>
          <p:stSnd>
            <p:snd r:embed="rId2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audio" Target="../media/audio1.wav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  <a:p>
            <a:pPr lvl="1" eaLnBrk="1" latinLnBrk="0" hangingPunct="1"/>
            <a:r>
              <a:rPr kumimoji="0" lang="ru-RU" smtClean="0"/>
              <a:t>Второй уровень</a:t>
            </a:r>
            <a:endParaRPr kumimoji="0" lang="ru-RU" smtClean="0"/>
          </a:p>
          <a:p>
            <a:pPr lvl="2" eaLnBrk="1" latinLnBrk="0" hangingPunct="1"/>
            <a:r>
              <a:rPr kumimoji="0" lang="ru-RU" smtClean="0"/>
              <a:t>Третий уровень</a:t>
            </a:r>
            <a:endParaRPr kumimoji="0" lang="ru-RU" smtClean="0"/>
          </a:p>
          <a:p>
            <a:pPr lvl="3" eaLnBrk="1" latinLnBrk="0" hangingPunct="1"/>
            <a:r>
              <a:rPr kumimoji="0" lang="ru-RU" smtClean="0"/>
              <a:t>Четвертый уровень</a:t>
            </a:r>
            <a:endParaRPr kumimoji="0" lang="ru-RU" smtClean="0"/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D00B2DA-BF5D-4FA8-B200-DEC8BE692FBE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3E8F393-80B2-447D-B53B-FF51F8E3F898}" type="slidenum">
              <a:rPr lang="ru-RU" smtClean="0"/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250" advClick="0" advTm="8000">
        <p:blinds dir="vert"/>
        <p:sndAc>
          <p:stSnd>
            <p:snd r:embed="rId12" name="chimes.wav"/>
          </p:stSnd>
        </p:sndAc>
      </p:transition>
    </mc:Choice>
    <mc:Fallback>
      <p:transition advClick="0" advTm="8000">
        <p:blinds dir="vert"/>
        <p:sndAc>
          <p:stSnd>
            <p:snd r:embed="rId12" name="chimes.wav"/>
          </p:stSnd>
        </p:sndAc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 panose="05020102010507070707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210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 panose="05020102010507070707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4110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 panose="05000000000000000000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185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 panose="05040102010807070707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590" indent="-182880" algn="l" rtl="0" eaLnBrk="1" latinLnBrk="0" hangingPunct="1">
        <a:spcBef>
          <a:spcPct val="20000"/>
        </a:spcBef>
        <a:buClr>
          <a:schemeClr val="tx1"/>
        </a:buClr>
        <a:buFont typeface="Wingdings 2" panose="05020102010507070707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665" indent="-182880" algn="l" rtl="0" eaLnBrk="1" latinLnBrk="0" hangingPunct="1">
        <a:spcBef>
          <a:spcPct val="20000"/>
        </a:spcBef>
        <a:buClr>
          <a:schemeClr val="tx1"/>
        </a:buClr>
        <a:buFont typeface="Wingdings 3" panose="05040102010807070707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 panose="05020102010507070707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255" indent="-182880" algn="l" rtl="0" eaLnBrk="1" latinLnBrk="0" hangingPunct="1">
        <a:spcBef>
          <a:spcPct val="20000"/>
        </a:spcBef>
        <a:buClr>
          <a:schemeClr val="tx1"/>
        </a:buClr>
        <a:buFont typeface="Wingdings 2" panose="05020102010507070707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550" indent="-182880" algn="l" rtl="0" eaLnBrk="1" latinLnBrk="0" hangingPunct="1">
        <a:spcBef>
          <a:spcPct val="20000"/>
        </a:spcBef>
        <a:buClr>
          <a:schemeClr val="tx1"/>
        </a:buClr>
        <a:buFont typeface="Wingdings 2" panose="05020102010507070707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audio1.wav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audio1.wav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1.wav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audio1.wav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audio1.wav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audio1.wav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audio1.wav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audio1.wav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audio1.wav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audio1.wav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audio1.wav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275" y="603885"/>
            <a:ext cx="8229600" cy="1055370"/>
          </a:xfrm>
        </p:spPr>
        <p:txBody>
          <a:bodyPr/>
          <a:lstStyle/>
          <a:p>
            <a:r>
              <a:rPr lang="uk-UA" dirty="0" smtClean="0"/>
              <a:t>10 переваг читання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08855"/>
            <a:ext cx="6400800" cy="1164590"/>
          </a:xfrm>
        </p:spPr>
        <p:txBody>
          <a:bodyPr>
            <a:normAutofit fontScale="90000" lnSpcReduction="20000"/>
          </a:bodyPr>
          <a:lstStyle/>
          <a:p>
            <a:r>
              <a:rPr lang="uk-UA" b="1" i="1" dirty="0" smtClean="0"/>
              <a:t>Підготувала бібліотекар філії Васильківська ЗОШ І-ІІ ступенів</a:t>
            </a:r>
            <a:endParaRPr lang="uk-UA" b="1" i="1" dirty="0" smtClean="0"/>
          </a:p>
          <a:p>
            <a:r>
              <a:rPr lang="uk-UA" b="1" i="1" dirty="0" smtClean="0"/>
              <a:t>Мартинова Інна Леонідівна</a:t>
            </a:r>
            <a:endParaRPr lang="ru-RU" b="1" i="1" dirty="0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4455" y="1750060"/>
            <a:ext cx="3986530" cy="2968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8000">
        <p:blinds dir="vert"/>
        <p:sndAc>
          <p:stSnd>
            <p:snd r:embed="rId2" name="chimes.wav"/>
          </p:stSnd>
        </p:sndAc>
      </p:transition>
    </mc:Choice>
    <mc:Fallback>
      <p:transition advClick="0" advTm="8000">
        <p:blinds dir="vert"/>
        <p:sndAc>
          <p:stSnd>
            <p:snd r:embed="rId2" name="chimes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/>
              <a:t>9. </a:t>
            </a:r>
            <a:r>
              <a:rPr lang="ru-RU" b="0" dirty="0" err="1" smtClean="0"/>
              <a:t>Заспокоєння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Уже той момент, коли </a:t>
            </a:r>
            <a:r>
              <a:rPr lang="ru-RU" dirty="0" err="1" smtClean="0"/>
              <a:t>ви</a:t>
            </a:r>
            <a:r>
              <a:rPr lang="ru-RU" dirty="0" smtClean="0"/>
              <a:t> берете до рук книгу, приносить </a:t>
            </a:r>
            <a:r>
              <a:rPr lang="ru-RU" dirty="0" err="1" smtClean="0"/>
              <a:t>релаксацію</a:t>
            </a:r>
            <a:r>
              <a:rPr lang="ru-RU" dirty="0" smtClean="0"/>
              <a:t>, а те, про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читаєте</a:t>
            </a:r>
            <a:r>
              <a:rPr lang="ru-RU" dirty="0" smtClean="0"/>
              <a:t>, </a:t>
            </a:r>
            <a:r>
              <a:rPr lang="ru-RU" dirty="0" err="1" smtClean="0"/>
              <a:t>здатне</a:t>
            </a:r>
            <a:r>
              <a:rPr lang="ru-RU" dirty="0" smtClean="0"/>
              <a:t> </a:t>
            </a:r>
            <a:r>
              <a:rPr lang="ru-RU" dirty="0" err="1" smtClean="0"/>
              <a:t>дати</a:t>
            </a:r>
            <a:r>
              <a:rPr lang="ru-RU" dirty="0" smtClean="0"/>
              <a:t> </a:t>
            </a:r>
            <a:r>
              <a:rPr lang="ru-RU" dirty="0" err="1" smtClean="0"/>
              <a:t>відчуття</a:t>
            </a:r>
            <a:r>
              <a:rPr lang="ru-RU" dirty="0" smtClean="0"/>
              <a:t> </a:t>
            </a:r>
            <a:r>
              <a:rPr lang="ru-RU" dirty="0" err="1" smtClean="0"/>
              <a:t>внутрішнього</a:t>
            </a:r>
            <a:r>
              <a:rPr lang="ru-RU" dirty="0" smtClean="0"/>
              <a:t> </a:t>
            </a:r>
            <a:r>
              <a:rPr lang="ru-RU" dirty="0" err="1" smtClean="0"/>
              <a:t>спокою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умиротворення</a:t>
            </a:r>
            <a:r>
              <a:rPr lang="ru-RU" dirty="0" smtClean="0"/>
              <a:t>. </a:t>
            </a: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тексти</a:t>
            </a:r>
            <a:r>
              <a:rPr lang="ru-RU" dirty="0" smtClean="0"/>
              <a:t> </a:t>
            </a:r>
            <a:r>
              <a:rPr lang="ru-RU" dirty="0" err="1" smtClean="0"/>
              <a:t>знижують</a:t>
            </a:r>
            <a:r>
              <a:rPr lang="ru-RU" dirty="0" smtClean="0"/>
              <a:t> </a:t>
            </a:r>
            <a:r>
              <a:rPr lang="ru-RU" dirty="0" err="1" smtClean="0"/>
              <a:t>кров’яний</a:t>
            </a:r>
            <a:r>
              <a:rPr lang="ru-RU" dirty="0" smtClean="0"/>
              <a:t> </a:t>
            </a:r>
            <a:r>
              <a:rPr lang="ru-RU" dirty="0" err="1" smtClean="0"/>
              <a:t>тиск</a:t>
            </a:r>
            <a:r>
              <a:rPr lang="ru-RU" dirty="0" smtClean="0"/>
              <a:t>, не </a:t>
            </a:r>
            <a:r>
              <a:rPr lang="ru-RU" dirty="0" err="1" smtClean="0"/>
              <a:t>кажучи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про те, </a:t>
            </a:r>
            <a:r>
              <a:rPr lang="ru-RU" dirty="0" err="1" smtClean="0"/>
              <a:t>що</a:t>
            </a:r>
            <a:r>
              <a:rPr lang="ru-RU" dirty="0" smtClean="0"/>
              <a:t> книги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саморозвитку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вирішувати</a:t>
            </a:r>
            <a:r>
              <a:rPr lang="ru-RU" dirty="0" smtClean="0"/>
              <a:t> </a:t>
            </a:r>
            <a:r>
              <a:rPr lang="ru-RU" dirty="0" err="1" smtClean="0"/>
              <a:t>конкретні</a:t>
            </a:r>
            <a:r>
              <a:rPr lang="ru-RU" dirty="0" smtClean="0"/>
              <a:t> </a:t>
            </a:r>
            <a:r>
              <a:rPr lang="ru-RU" dirty="0" err="1" smtClean="0"/>
              <a:t>проблеми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Замещающее содержимое 4" descr="25015413-open-book-with-magical-green-tree-and-rays-of-light-on-wooden-deck-Stock-Photo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4685665" y="1783080"/>
            <a:ext cx="4145280" cy="4146550"/>
          </a:xfrm>
          <a:prstGeom prst="rect">
            <a:avLst/>
          </a:prstGeom>
        </p:spPr>
      </p:pic>
    </p:spTree>
  </p:cSld>
  <p:clrMapOvr>
    <a:masterClrMapping/>
  </p:clrMapOvr>
  <p:transition advClick="0" advTm="8000">
    <p:blinds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/>
              <a:t>10. </a:t>
            </a:r>
            <a:r>
              <a:rPr lang="ru-RU" b="0" dirty="0" err="1" smtClean="0"/>
              <a:t>Розвага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Книги </a:t>
            </a:r>
            <a:r>
              <a:rPr lang="ru-RU" dirty="0" err="1" smtClean="0"/>
              <a:t>вдома</a:t>
            </a:r>
            <a:r>
              <a:rPr lang="ru-RU" dirty="0" smtClean="0"/>
              <a:t>, </a:t>
            </a:r>
            <a:r>
              <a:rPr lang="ru-RU" dirty="0" err="1" smtClean="0"/>
              <a:t>книги</a:t>
            </a:r>
            <a:r>
              <a:rPr lang="ru-RU" dirty="0" smtClean="0"/>
              <a:t> в </a:t>
            </a:r>
            <a:r>
              <a:rPr lang="ru-RU" dirty="0" err="1" smtClean="0"/>
              <a:t>Мережі</a:t>
            </a:r>
            <a:r>
              <a:rPr lang="ru-RU" dirty="0" smtClean="0"/>
              <a:t>, книги в </a:t>
            </a:r>
            <a:r>
              <a:rPr lang="ru-RU" dirty="0" err="1" smtClean="0"/>
              <a:t>бібліотеці</a:t>
            </a:r>
            <a:r>
              <a:rPr lang="ru-RU" dirty="0" smtClean="0"/>
              <a:t>. </a:t>
            </a:r>
            <a:r>
              <a:rPr lang="ru-RU" dirty="0" err="1" smtClean="0"/>
              <a:t>Різноманітність</a:t>
            </a:r>
            <a:r>
              <a:rPr lang="ru-RU" dirty="0" smtClean="0"/>
              <a:t> </a:t>
            </a:r>
            <a:r>
              <a:rPr lang="ru-RU" dirty="0" err="1" smtClean="0"/>
              <a:t>сюжетів</a:t>
            </a:r>
            <a:r>
              <a:rPr lang="ru-RU" dirty="0" smtClean="0"/>
              <a:t>, </a:t>
            </a:r>
            <a:r>
              <a:rPr lang="ru-RU" dirty="0" err="1" smtClean="0"/>
              <a:t>жанрів</a:t>
            </a:r>
            <a:r>
              <a:rPr lang="ru-RU" dirty="0" smtClean="0"/>
              <a:t>, </a:t>
            </a:r>
            <a:r>
              <a:rPr lang="ru-RU" dirty="0" err="1" smtClean="0"/>
              <a:t>форматів</a:t>
            </a:r>
            <a:r>
              <a:rPr lang="ru-RU" dirty="0" smtClean="0"/>
              <a:t>. З книгами </a:t>
            </a:r>
            <a:r>
              <a:rPr lang="ru-RU" dirty="0" err="1" smtClean="0"/>
              <a:t>джерело</a:t>
            </a:r>
            <a:r>
              <a:rPr lang="ru-RU" dirty="0" smtClean="0"/>
              <a:t> </a:t>
            </a:r>
            <a:r>
              <a:rPr lang="ru-RU" dirty="0" err="1" smtClean="0"/>
              <a:t>розваг</a:t>
            </a:r>
            <a:r>
              <a:rPr lang="ru-RU" dirty="0" smtClean="0"/>
              <a:t> не </a:t>
            </a:r>
            <a:r>
              <a:rPr lang="ru-RU" dirty="0" err="1" smtClean="0"/>
              <a:t>закінчується</a:t>
            </a:r>
            <a:r>
              <a:rPr lang="ru-RU" dirty="0" smtClean="0"/>
              <a:t> </a:t>
            </a:r>
            <a:r>
              <a:rPr lang="ru-RU" dirty="0" err="1" smtClean="0"/>
              <a:t>ніколи</a:t>
            </a:r>
            <a:r>
              <a:rPr lang="ru-RU" dirty="0" smtClean="0"/>
              <a:t>. І </a:t>
            </a:r>
            <a:r>
              <a:rPr lang="ru-RU" dirty="0" err="1" smtClean="0"/>
              <a:t>воно</a:t>
            </a:r>
            <a:r>
              <a:rPr lang="ru-RU" dirty="0" smtClean="0"/>
              <a:t> </a:t>
            </a:r>
            <a:r>
              <a:rPr lang="ru-RU" dirty="0" err="1" smtClean="0"/>
              <a:t>завжди</a:t>
            </a:r>
            <a:r>
              <a:rPr lang="ru-RU" dirty="0" smtClean="0"/>
              <a:t> </a:t>
            </a:r>
            <a:r>
              <a:rPr lang="ru-RU" dirty="0" err="1" smtClean="0"/>
              <a:t>доступне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Замещающее содержимое 4" descr="image (2)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4648200" y="1762760"/>
            <a:ext cx="4039235" cy="3496945"/>
          </a:xfrm>
          <a:prstGeom prst="rect">
            <a:avLst/>
          </a:prstGeom>
        </p:spPr>
      </p:pic>
    </p:spTree>
  </p:cSld>
  <p:clrMapOvr>
    <a:masterClrMapping/>
  </p:clrMapOvr>
  <p:transition advClick="0" advTm="8000">
    <p:blinds dir="vert"/>
    <p:sndAc>
      <p:stSnd>
        <p:snd r:embed="rId2" name="chimes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726565"/>
          </a:xfrm>
        </p:spPr>
        <p:txBody>
          <a:bodyPr>
            <a:normAutofit fontScale="90000"/>
          </a:bodyPr>
          <a:p>
            <a:r>
              <a:rPr lang="uk-UA" altLang="ru-RU"/>
              <a:t>     </a:t>
            </a:r>
            <a:r>
              <a:rPr lang="ru-RU" altLang="en-US"/>
              <a:t>«Учітес</a:t>
            </a:r>
            <a:r>
              <a:rPr lang="uk-UA" altLang="ru-RU"/>
              <a:t>ь</a:t>
            </a:r>
            <a:r>
              <a:rPr lang="ru-RU" altLang="en-US"/>
              <a:t>, читайте, і чужому     </a:t>
            </a:r>
            <a:br>
              <a:rPr lang="ru-RU" altLang="en-US"/>
            </a:br>
            <a:r>
              <a:rPr lang="ru-RU" altLang="en-US"/>
              <a:t>      научайтесь, й свого не </a:t>
            </a:r>
            <a:br>
              <a:rPr lang="ru-RU" altLang="en-US"/>
            </a:br>
            <a:r>
              <a:rPr lang="ru-RU" altLang="en-US"/>
              <a:t>     цурайтесь…»</a:t>
            </a:r>
            <a:endParaRPr lang="ru-RU" altLang="en-US"/>
          </a:p>
        </p:txBody>
      </p:sp>
      <p:pic>
        <p:nvPicPr>
          <p:cNvPr id="8" name="Замещающее содержимое 7"/>
          <p:cNvPicPr>
            <a:picLocks noChangeAspect="1"/>
          </p:cNvPicPr>
          <p:nvPr>
            <p:ph sz="half" idx="4294967295"/>
          </p:nvPr>
        </p:nvPicPr>
        <p:blipFill>
          <a:blip r:embed="rId1"/>
          <a:stretch>
            <a:fillRect/>
          </a:stretch>
        </p:blipFill>
        <p:spPr>
          <a:xfrm>
            <a:off x="2594610" y="2245995"/>
            <a:ext cx="4389755" cy="4387850"/>
          </a:xfrm>
          <a:prstGeom prst="rect">
            <a:avLst/>
          </a:prstGeom>
        </p:spPr>
      </p:pic>
    </p:spTree>
  </p:cSld>
  <p:clrMapOvr>
    <a:masterClrMapping/>
  </p:clrMapOvr>
  <p:transition advClick="0" advTm="8000">
    <p:blinds dir="vert"/>
    <p:sndAc>
      <p:stSnd>
        <p:snd r:embed="rId2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/>
              <a:t>1. </a:t>
            </a:r>
            <a:r>
              <a:rPr lang="ru-RU" b="0" dirty="0" err="1" smtClean="0"/>
              <a:t>Розумова</a:t>
            </a:r>
            <a:r>
              <a:rPr lang="ru-RU" b="0" dirty="0" smtClean="0"/>
              <a:t> </a:t>
            </a:r>
            <a:r>
              <a:rPr lang="ru-RU" b="0" dirty="0" err="1" smtClean="0"/>
              <a:t>стимуляція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Дослідження</a:t>
            </a:r>
            <a:r>
              <a:rPr lang="ru-RU" dirty="0" smtClean="0"/>
              <a:t> </a:t>
            </a:r>
            <a:r>
              <a:rPr lang="ru-RU" dirty="0" err="1" smtClean="0"/>
              <a:t>показують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постійна</a:t>
            </a:r>
            <a:r>
              <a:rPr lang="ru-RU" dirty="0" smtClean="0"/>
              <a:t> </a:t>
            </a:r>
            <a:r>
              <a:rPr lang="ru-RU" dirty="0" err="1" smtClean="0"/>
              <a:t>стимуляція</a:t>
            </a:r>
            <a:r>
              <a:rPr lang="ru-RU" dirty="0" smtClean="0"/>
              <a:t> </a:t>
            </a:r>
            <a:r>
              <a:rPr lang="ru-RU" dirty="0" err="1" smtClean="0"/>
              <a:t>мозку</a:t>
            </a:r>
            <a:r>
              <a:rPr lang="ru-RU" dirty="0" smtClean="0"/>
              <a:t>, </a:t>
            </a:r>
            <a:r>
              <a:rPr lang="ru-RU" dirty="0" err="1" smtClean="0"/>
              <a:t>чим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читання</a:t>
            </a:r>
            <a:r>
              <a:rPr lang="ru-RU" dirty="0" smtClean="0"/>
              <a:t>, </a:t>
            </a:r>
            <a:r>
              <a:rPr lang="ru-RU" dirty="0" err="1" smtClean="0"/>
              <a:t>знижує</a:t>
            </a:r>
            <a:r>
              <a:rPr lang="ru-RU" dirty="0" smtClean="0"/>
              <a:t> </a:t>
            </a:r>
            <a:r>
              <a:rPr lang="ru-RU" dirty="0" err="1" smtClean="0"/>
              <a:t>ризик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хвороби</a:t>
            </a:r>
            <a:r>
              <a:rPr lang="ru-RU" dirty="0" smtClean="0"/>
              <a:t> Альцгеймера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деменції</a:t>
            </a:r>
            <a:r>
              <a:rPr lang="ru-RU" dirty="0" smtClean="0"/>
              <a:t>. Так само, як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будь-якому</a:t>
            </a:r>
            <a:r>
              <a:rPr lang="ru-RU" dirty="0" smtClean="0"/>
              <a:t> </a:t>
            </a:r>
            <a:r>
              <a:rPr lang="ru-RU" dirty="0" err="1" smtClean="0"/>
              <a:t>м’язу</a:t>
            </a:r>
            <a:r>
              <a:rPr lang="ru-RU" dirty="0" smtClean="0"/>
              <a:t> </a:t>
            </a:r>
            <a:r>
              <a:rPr lang="ru-RU" dirty="0" err="1" smtClean="0"/>
              <a:t>людського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, </a:t>
            </a:r>
            <a:r>
              <a:rPr lang="ru-RU" dirty="0" err="1" smtClean="0"/>
              <a:t>мозку</a:t>
            </a:r>
            <a:r>
              <a:rPr lang="ru-RU" dirty="0" smtClean="0"/>
              <a:t> </a:t>
            </a:r>
            <a:r>
              <a:rPr lang="ru-RU" dirty="0" err="1" smtClean="0"/>
              <a:t>необхідне</a:t>
            </a:r>
            <a:r>
              <a:rPr lang="ru-RU" dirty="0" smtClean="0"/>
              <a:t> </a:t>
            </a:r>
            <a:r>
              <a:rPr lang="ru-RU" dirty="0" err="1" smtClean="0"/>
              <a:t>тренування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залишатися</a:t>
            </a:r>
            <a:r>
              <a:rPr lang="ru-RU" dirty="0" smtClean="0"/>
              <a:t> </a:t>
            </a:r>
            <a:r>
              <a:rPr lang="ru-RU" dirty="0" err="1" smtClean="0"/>
              <a:t>сильним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здоровим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depositphotos_7281878-stock-photo-mental-stimulation.jpg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4648200" y="1865573"/>
            <a:ext cx="4038600" cy="3995217"/>
          </a:xfrm>
        </p:spPr>
      </p:pic>
    </p:spTree>
  </p:cSld>
  <p:clrMapOvr>
    <a:masterClrMapping/>
  </p:clrMapOvr>
  <p:transition advClick="0" advTm="8000">
    <p:blinds dir="vert"/>
    <p:sndAc>
      <p:stSnd>
        <p:snd r:embed="rId2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/>
              <a:t>2. </a:t>
            </a:r>
            <a:r>
              <a:rPr lang="ru-RU" b="0" dirty="0" err="1" smtClean="0"/>
              <a:t>Зниження</a:t>
            </a:r>
            <a:r>
              <a:rPr lang="ru-RU" b="0" dirty="0" smtClean="0"/>
              <a:t> </a:t>
            </a:r>
            <a:r>
              <a:rPr lang="ru-RU" b="0" dirty="0" err="1" smtClean="0"/>
              <a:t>стресу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err="1" smtClean="0"/>
              <a:t>Неважливо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стрес</a:t>
            </a:r>
            <a:r>
              <a:rPr lang="ru-RU" dirty="0" smtClean="0"/>
              <a:t>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відчуваєте</a:t>
            </a:r>
            <a:r>
              <a:rPr lang="ru-RU" dirty="0" smtClean="0"/>
              <a:t> на </a:t>
            </a:r>
            <a:r>
              <a:rPr lang="ru-RU" dirty="0" err="1" smtClean="0"/>
              <a:t>роботі</a:t>
            </a:r>
            <a:r>
              <a:rPr lang="ru-RU" dirty="0" smtClean="0"/>
              <a:t>, в </a:t>
            </a:r>
            <a:r>
              <a:rPr lang="ru-RU" dirty="0" err="1" smtClean="0"/>
              <a:t>стосунках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десь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, </a:t>
            </a:r>
            <a:r>
              <a:rPr lang="ru-RU" dirty="0" err="1" smtClean="0"/>
              <a:t>щойно</a:t>
            </a:r>
            <a:r>
              <a:rPr lang="ru-RU" dirty="0" smtClean="0"/>
              <a:t> </a:t>
            </a:r>
            <a:r>
              <a:rPr lang="ru-RU" dirty="0" err="1" smtClean="0"/>
              <a:t>ви</a:t>
            </a:r>
            <a:r>
              <a:rPr lang="ru-RU" dirty="0" smtClean="0"/>
              <a:t> берете книгу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занурюєтеся</a:t>
            </a:r>
            <a:r>
              <a:rPr lang="ru-RU" dirty="0" smtClean="0"/>
              <a:t> в </a:t>
            </a:r>
            <a:r>
              <a:rPr lang="ru-RU" dirty="0" err="1" smtClean="0"/>
              <a:t>історію</a:t>
            </a:r>
            <a:r>
              <a:rPr lang="ru-RU" dirty="0" smtClean="0"/>
              <a:t>,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миттєво</a:t>
            </a:r>
            <a:r>
              <a:rPr lang="ru-RU" dirty="0" smtClean="0"/>
              <a:t> </a:t>
            </a:r>
            <a:r>
              <a:rPr lang="ru-RU" dirty="0" err="1" smtClean="0"/>
              <a:t>зникає</a:t>
            </a:r>
            <a:r>
              <a:rPr lang="ru-RU" dirty="0" smtClean="0"/>
              <a:t>, </a:t>
            </a:r>
            <a:r>
              <a:rPr lang="ru-RU" dirty="0" err="1" smtClean="0"/>
              <a:t>напруга</a:t>
            </a:r>
            <a:r>
              <a:rPr lang="ru-RU" dirty="0" smtClean="0"/>
              <a:t> </a:t>
            </a:r>
            <a:r>
              <a:rPr lang="ru-RU" dirty="0" err="1" smtClean="0"/>
              <a:t>відпускає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тіло</a:t>
            </a:r>
            <a:r>
              <a:rPr lang="ru-RU" dirty="0" smtClean="0"/>
              <a:t> </a:t>
            </a:r>
            <a:r>
              <a:rPr lang="ru-RU" dirty="0" err="1" smtClean="0"/>
              <a:t>розслабляється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depositphotos_23355758-stock-illustration-reducing-stress.jpg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4648200" y="1714488"/>
            <a:ext cx="4038600" cy="3411989"/>
          </a:xfrm>
        </p:spPr>
      </p:pic>
    </p:spTree>
  </p:cSld>
  <p:clrMapOvr>
    <a:masterClrMapping/>
  </p:clrMapOvr>
  <p:transition advClick="0" advTm="8000">
    <p:blinds dir="vert"/>
    <p:sndAc>
      <p:stSnd>
        <p:snd r:embed="rId2" name="chimes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/>
              <a:t>3. </a:t>
            </a:r>
            <a:r>
              <a:rPr lang="ru-RU" b="0" dirty="0" err="1" smtClean="0"/>
              <a:t>Знання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err="1" smtClean="0"/>
              <a:t>Що б</a:t>
            </a:r>
            <a:r>
              <a:rPr lang="ru-RU" dirty="0" smtClean="0"/>
              <a:t> </a:t>
            </a:r>
            <a:r>
              <a:rPr lang="ru-RU" dirty="0" err="1" smtClean="0"/>
              <a:t>ви</a:t>
            </a:r>
            <a:r>
              <a:rPr lang="ru-RU" dirty="0" smtClean="0"/>
              <a:t> не читали, голова </a:t>
            </a:r>
            <a:r>
              <a:rPr lang="ru-RU" dirty="0" err="1" smtClean="0"/>
              <a:t>наповнюється</a:t>
            </a:r>
            <a:r>
              <a:rPr lang="ru-RU" dirty="0" smtClean="0"/>
              <a:t> </a:t>
            </a:r>
            <a:r>
              <a:rPr lang="ru-RU" dirty="0" err="1" smtClean="0"/>
              <a:t>новими</a:t>
            </a:r>
            <a:r>
              <a:rPr lang="ru-RU" dirty="0" smtClean="0"/>
              <a:t> </a:t>
            </a:r>
            <a:r>
              <a:rPr lang="ru-RU" dirty="0" err="1" smtClean="0"/>
              <a:t>знаннями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ніколи</a:t>
            </a:r>
            <a:r>
              <a:rPr lang="ru-RU" dirty="0" smtClean="0"/>
              <a:t> не </a:t>
            </a:r>
            <a:r>
              <a:rPr lang="ru-RU" dirty="0" err="1" smtClean="0"/>
              <a:t>знаєте</a:t>
            </a:r>
            <a:r>
              <a:rPr lang="ru-RU" dirty="0" smtClean="0"/>
              <a:t>, в </a:t>
            </a:r>
            <a:r>
              <a:rPr lang="ru-RU" dirty="0" err="1" smtClean="0"/>
              <a:t>який</a:t>
            </a:r>
            <a:r>
              <a:rPr lang="ru-RU" dirty="0" smtClean="0"/>
              <a:t> момент вони вам </a:t>
            </a:r>
            <a:r>
              <a:rPr lang="ru-RU" dirty="0" err="1" smtClean="0"/>
              <a:t>знадобляться</a:t>
            </a:r>
            <a:r>
              <a:rPr lang="ru-RU" dirty="0" smtClean="0"/>
              <a:t>. Але </a:t>
            </a:r>
            <a:r>
              <a:rPr lang="ru-RU" dirty="0" err="1" smtClean="0"/>
              <a:t>чим</a:t>
            </a:r>
            <a:r>
              <a:rPr lang="ru-RU" dirty="0" smtClean="0"/>
              <a:t> </a:t>
            </a:r>
            <a:r>
              <a:rPr lang="ru-RU" dirty="0" err="1" smtClean="0"/>
              <a:t>знань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, </a:t>
            </a:r>
            <a:r>
              <a:rPr lang="ru-RU" dirty="0" err="1" smtClean="0"/>
              <a:t>тим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готові</a:t>
            </a:r>
            <a:r>
              <a:rPr lang="ru-RU" dirty="0" smtClean="0"/>
              <a:t> </a:t>
            </a:r>
            <a:r>
              <a:rPr lang="ru-RU" dirty="0" err="1" smtClean="0"/>
              <a:t>протистояти</a:t>
            </a:r>
            <a:r>
              <a:rPr lang="ru-RU" dirty="0" smtClean="0"/>
              <a:t> </a:t>
            </a:r>
            <a:r>
              <a:rPr lang="ru-RU" dirty="0" err="1" smtClean="0"/>
              <a:t>будь-яким</a:t>
            </a:r>
            <a:r>
              <a:rPr lang="ru-RU" dirty="0" smtClean="0"/>
              <a:t> </a:t>
            </a:r>
            <a:r>
              <a:rPr lang="ru-RU" dirty="0" err="1" smtClean="0"/>
              <a:t>перешкодам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45183313-student-sharing-her-knowledge-with-her-colleagues-Stock-Photo.jpg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4686300" y="1785926"/>
            <a:ext cx="4171980" cy="3786214"/>
          </a:xfrm>
        </p:spPr>
      </p:pic>
    </p:spTree>
  </p:cSld>
  <p:clrMapOvr>
    <a:masterClrMapping/>
  </p:clrMapOvr>
  <p:transition advClick="0" advTm="8000">
    <p:blinds dir="vert"/>
    <p:sndAc>
      <p:stSnd>
        <p:snd r:embed="rId2" name="chimes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/>
              <a:t>4. </a:t>
            </a:r>
            <a:r>
              <a:rPr lang="ru-RU" b="0" dirty="0" err="1" smtClean="0"/>
              <a:t>Розширення</a:t>
            </a:r>
            <a:r>
              <a:rPr lang="ru-RU" b="0" dirty="0" smtClean="0"/>
              <a:t> </a:t>
            </a:r>
            <a:r>
              <a:rPr lang="ru-RU" b="0" dirty="0" err="1" smtClean="0"/>
              <a:t>словникового</a:t>
            </a:r>
            <a:r>
              <a:rPr lang="ru-RU" b="0" dirty="0" smtClean="0"/>
              <a:t> запасу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Чим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читаєте</a:t>
            </a:r>
            <a:r>
              <a:rPr lang="ru-RU" dirty="0" smtClean="0"/>
              <a:t>, </a:t>
            </a:r>
            <a:r>
              <a:rPr lang="ru-RU" dirty="0" err="1" smtClean="0"/>
              <a:t>тим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змістовно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вишукано</a:t>
            </a:r>
            <a:r>
              <a:rPr lang="ru-RU" dirty="0" smtClean="0"/>
              <a:t> говорите. А </a:t>
            </a:r>
            <a:r>
              <a:rPr lang="ru-RU" dirty="0" err="1" smtClean="0"/>
              <a:t>це</a:t>
            </a:r>
            <a:r>
              <a:rPr lang="ru-RU" dirty="0" smtClean="0"/>
              <a:t> в свою </a:t>
            </a:r>
            <a:r>
              <a:rPr lang="ru-RU" dirty="0" err="1" smtClean="0"/>
              <a:t>чергу</a:t>
            </a:r>
            <a:r>
              <a:rPr lang="ru-RU" dirty="0" smtClean="0"/>
              <a:t> </a:t>
            </a:r>
            <a:r>
              <a:rPr lang="ru-RU" dirty="0" err="1" smtClean="0"/>
              <a:t>сприяє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більшій</a:t>
            </a:r>
            <a:r>
              <a:rPr lang="ru-RU" dirty="0" smtClean="0"/>
              <a:t> </a:t>
            </a:r>
            <a:r>
              <a:rPr lang="ru-RU" dirty="0" err="1" smtClean="0"/>
              <a:t>впевненості</a:t>
            </a:r>
            <a:r>
              <a:rPr lang="ru-RU" dirty="0" smtClean="0"/>
              <a:t> в </a:t>
            </a:r>
            <a:r>
              <a:rPr lang="ru-RU" dirty="0" err="1" smtClean="0"/>
              <a:t>собі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кар’єрним</a:t>
            </a:r>
            <a:r>
              <a:rPr lang="ru-RU" dirty="0" smtClean="0"/>
              <a:t> </a:t>
            </a:r>
            <a:r>
              <a:rPr lang="ru-RU" dirty="0" err="1" smtClean="0"/>
              <a:t>можливостям</a:t>
            </a:r>
            <a:r>
              <a:rPr lang="ru-RU" dirty="0" smtClean="0"/>
              <a:t>. До того ж,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черпаєте</a:t>
            </a:r>
            <a:r>
              <a:rPr lang="ru-RU" dirty="0" smtClean="0"/>
              <a:t> слова не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рідної</a:t>
            </a:r>
            <a:r>
              <a:rPr lang="ru-RU" dirty="0" smtClean="0"/>
              <a:t>, а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іноземних</a:t>
            </a:r>
            <a:r>
              <a:rPr lang="ru-RU" dirty="0" smtClean="0"/>
              <a:t> </a:t>
            </a:r>
            <a:r>
              <a:rPr lang="ru-RU" dirty="0" err="1" smtClean="0"/>
              <a:t>мов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ставить вас </a:t>
            </a:r>
            <a:r>
              <a:rPr lang="ru-RU" dirty="0" err="1" smtClean="0"/>
              <a:t>ще</a:t>
            </a:r>
            <a:r>
              <a:rPr lang="ru-RU" dirty="0" smtClean="0"/>
              <a:t> на </a:t>
            </a:r>
            <a:r>
              <a:rPr lang="ru-RU" dirty="0" err="1" smtClean="0"/>
              <a:t>щабель</a:t>
            </a:r>
            <a:r>
              <a:rPr lang="ru-RU" dirty="0" smtClean="0"/>
              <a:t> </a:t>
            </a:r>
            <a:r>
              <a:rPr lang="ru-RU" dirty="0" err="1" smtClean="0"/>
              <a:t>вище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Замещающее содержимое 4" descr="39844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4854575" y="1880235"/>
            <a:ext cx="3533775" cy="3966210"/>
          </a:xfrm>
          <a:prstGeom prst="rect">
            <a:avLst/>
          </a:prstGeom>
        </p:spPr>
      </p:pic>
    </p:spTree>
  </p:cSld>
  <p:clrMapOvr>
    <a:masterClrMapping/>
  </p:clrMapOvr>
  <p:transition advClick="0" advTm="8000">
    <p:blinds dir="vert"/>
    <p:sndAc>
      <p:stSnd>
        <p:snd r:embed="rId2" name="chimes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/>
              <a:t>5. </a:t>
            </a:r>
            <a:r>
              <a:rPr lang="ru-RU" b="0" dirty="0" err="1" smtClean="0"/>
              <a:t>Поліпшення</a:t>
            </a:r>
            <a:r>
              <a:rPr lang="ru-RU" b="0" dirty="0" smtClean="0"/>
              <a:t> </a:t>
            </a:r>
            <a:r>
              <a:rPr lang="ru-RU" b="0" dirty="0" err="1" smtClean="0"/>
              <a:t>пам’яті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Читаючи</a:t>
            </a:r>
            <a:r>
              <a:rPr lang="ru-RU" dirty="0" smtClean="0"/>
              <a:t> книгу,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запам’ятовуєте</a:t>
            </a:r>
            <a:r>
              <a:rPr lang="ru-RU" dirty="0" smtClean="0"/>
              <a:t> </a:t>
            </a:r>
            <a:r>
              <a:rPr lang="ru-RU" dirty="0" err="1" smtClean="0"/>
              <a:t>неймовірну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персонажів</a:t>
            </a:r>
            <a:r>
              <a:rPr lang="ru-RU" dirty="0" smtClean="0"/>
              <a:t>, </a:t>
            </a:r>
            <a:r>
              <a:rPr lang="ru-RU" dirty="0" err="1" smtClean="0"/>
              <a:t>їхні</a:t>
            </a:r>
            <a:r>
              <a:rPr lang="ru-RU" dirty="0" smtClean="0"/>
              <a:t> </a:t>
            </a:r>
            <a:r>
              <a:rPr lang="ru-RU" dirty="0" err="1" smtClean="0"/>
              <a:t>історії</a:t>
            </a:r>
            <a:r>
              <a:rPr lang="ru-RU" dirty="0" smtClean="0"/>
              <a:t>, </a:t>
            </a:r>
            <a:r>
              <a:rPr lang="ru-RU" dirty="0" err="1" smtClean="0"/>
              <a:t>почуття</a:t>
            </a:r>
            <a:r>
              <a:rPr lang="ru-RU" dirty="0" smtClean="0"/>
              <a:t>, </a:t>
            </a:r>
            <a:r>
              <a:rPr lang="ru-RU" dirty="0" err="1" smtClean="0"/>
              <a:t>масу</a:t>
            </a:r>
            <a:r>
              <a:rPr lang="ru-RU" dirty="0" smtClean="0"/>
              <a:t> </a:t>
            </a:r>
            <a:r>
              <a:rPr lang="ru-RU" dirty="0" err="1" smtClean="0"/>
              <a:t>підсюжетів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деталей. </a:t>
            </a:r>
            <a:r>
              <a:rPr lang="ru-RU" dirty="0" err="1" smtClean="0"/>
              <a:t>Ця</a:t>
            </a:r>
            <a:r>
              <a:rPr lang="ru-RU" dirty="0" smtClean="0"/>
              <a:t> нова </a:t>
            </a:r>
            <a:r>
              <a:rPr lang="ru-RU" dirty="0" err="1" smtClean="0"/>
              <a:t>інформація</a:t>
            </a:r>
            <a:r>
              <a:rPr lang="ru-RU" dirty="0" smtClean="0"/>
              <a:t> </a:t>
            </a:r>
            <a:r>
              <a:rPr lang="ru-RU" dirty="0" err="1" smtClean="0"/>
              <a:t>нашаровується</a:t>
            </a:r>
            <a:r>
              <a:rPr lang="ru-RU" dirty="0" smtClean="0"/>
              <a:t> на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наявну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формує</a:t>
            </a:r>
            <a:r>
              <a:rPr lang="ru-RU" dirty="0" smtClean="0"/>
              <a:t>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зв’язки</a:t>
            </a:r>
            <a:r>
              <a:rPr lang="ru-RU" dirty="0" smtClean="0"/>
              <a:t>,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чому</a:t>
            </a:r>
            <a:r>
              <a:rPr lang="ru-RU" dirty="0" smtClean="0"/>
              <a:t> </a:t>
            </a:r>
            <a:r>
              <a:rPr lang="ru-RU" dirty="0" err="1" smtClean="0"/>
              <a:t>запам’ятовується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краще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Замещающее содержимое 4" descr="uluchshit-pamyat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4648200" y="1740535"/>
            <a:ext cx="4233545" cy="3957955"/>
          </a:xfrm>
          <a:prstGeom prst="rect">
            <a:avLst/>
          </a:prstGeom>
        </p:spPr>
      </p:pic>
    </p:spTree>
  </p:cSld>
  <p:clrMapOvr>
    <a:masterClrMapping/>
  </p:clrMapOvr>
  <p:transition advClick="0" advTm="8000">
    <p:blinds dir="vert"/>
    <p:sndAc>
      <p:stSnd>
        <p:snd r:embed="rId2" name="chimes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/>
              <a:t>6. </a:t>
            </a:r>
            <a:r>
              <a:rPr lang="ru-RU" b="0" dirty="0" err="1" smtClean="0"/>
              <a:t>Розвиток</a:t>
            </a:r>
            <a:r>
              <a:rPr lang="ru-RU" b="0" dirty="0" smtClean="0"/>
              <a:t> </a:t>
            </a:r>
            <a:r>
              <a:rPr lang="ru-RU" b="0" dirty="0" err="1" smtClean="0"/>
              <a:t>аналітичних</a:t>
            </a:r>
            <a:r>
              <a:rPr lang="ru-RU" b="0" dirty="0" smtClean="0"/>
              <a:t> </a:t>
            </a:r>
            <a:r>
              <a:rPr lang="ru-RU" b="0" dirty="0" err="1" smtClean="0"/>
              <a:t>здібностей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доводилося</a:t>
            </a:r>
            <a:r>
              <a:rPr lang="ru-RU" dirty="0" smtClean="0"/>
              <a:t> вам </a:t>
            </a:r>
            <a:r>
              <a:rPr lang="ru-RU" dirty="0" err="1" smtClean="0"/>
              <a:t>читати</a:t>
            </a:r>
            <a:r>
              <a:rPr lang="ru-RU" dirty="0" smtClean="0"/>
              <a:t> детектив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розгадувати</a:t>
            </a:r>
            <a:r>
              <a:rPr lang="ru-RU" dirty="0" smtClean="0"/>
              <a:t> </a:t>
            </a:r>
            <a:r>
              <a:rPr lang="ru-RU" dirty="0" err="1" smtClean="0"/>
              <a:t>головну</a:t>
            </a:r>
            <a:r>
              <a:rPr lang="ru-RU" dirty="0" smtClean="0"/>
              <a:t> </a:t>
            </a:r>
            <a:r>
              <a:rPr lang="ru-RU" dirty="0" err="1" smtClean="0"/>
              <a:t>таємницю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до </a:t>
            </a:r>
            <a:r>
              <a:rPr lang="ru-RU" dirty="0" err="1" smtClean="0"/>
              <a:t>закінчення</a:t>
            </a:r>
            <a:r>
              <a:rPr lang="ru-RU" dirty="0" smtClean="0"/>
              <a:t> книги? </a:t>
            </a:r>
            <a:r>
              <a:rPr lang="ru-RU" dirty="0" err="1" smtClean="0"/>
              <a:t>Якщо</a:t>
            </a:r>
            <a:r>
              <a:rPr lang="ru-RU" dirty="0" smtClean="0"/>
              <a:t> так, значить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застосували</a:t>
            </a:r>
            <a:r>
              <a:rPr lang="ru-RU" dirty="0" smtClean="0"/>
              <a:t> </a:t>
            </a:r>
            <a:r>
              <a:rPr lang="ru-RU" dirty="0" err="1" smtClean="0"/>
              <a:t>критичне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аналітичне</a:t>
            </a:r>
            <a:r>
              <a:rPr lang="ru-RU" dirty="0" smtClean="0"/>
              <a:t> </a:t>
            </a:r>
            <a:r>
              <a:rPr lang="ru-RU" dirty="0" err="1" smtClean="0"/>
              <a:t>мислення</a:t>
            </a:r>
            <a:r>
              <a:rPr lang="ru-RU" dirty="0" smtClean="0"/>
              <a:t>, </a:t>
            </a:r>
            <a:r>
              <a:rPr lang="ru-RU" dirty="0" err="1" smtClean="0"/>
              <a:t>прийнявши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відсортувавши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наявні</a:t>
            </a:r>
            <a:r>
              <a:rPr lang="ru-RU" dirty="0" smtClean="0"/>
              <a:t> </a:t>
            </a:r>
            <a:r>
              <a:rPr lang="ru-RU" dirty="0" err="1" smtClean="0"/>
              <a:t>факти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припущення</a:t>
            </a:r>
            <a:r>
              <a:rPr lang="ru-RU" dirty="0" smtClean="0"/>
              <a:t>. </a:t>
            </a:r>
            <a:r>
              <a:rPr lang="ru-RU" dirty="0" err="1" smtClean="0"/>
              <a:t>Аналітичні</a:t>
            </a:r>
            <a:r>
              <a:rPr lang="ru-RU" dirty="0" smtClean="0"/>
              <a:t> </a:t>
            </a:r>
            <a:r>
              <a:rPr lang="ru-RU" dirty="0" err="1" smtClean="0"/>
              <a:t>здібності</a:t>
            </a:r>
            <a:r>
              <a:rPr lang="ru-RU" dirty="0" smtClean="0"/>
              <a:t> </a:t>
            </a:r>
            <a:r>
              <a:rPr lang="ru-RU" dirty="0" err="1" smtClean="0"/>
              <a:t>застосовуються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коли ми </a:t>
            </a:r>
            <a:r>
              <a:rPr lang="ru-RU" dirty="0" err="1" smtClean="0"/>
              <a:t>оцінюємо</a:t>
            </a:r>
            <a:r>
              <a:rPr lang="ru-RU" dirty="0" smtClean="0"/>
              <a:t> книжку в </a:t>
            </a:r>
            <a:r>
              <a:rPr lang="ru-RU" dirty="0" err="1" smtClean="0"/>
              <a:t>цілому</a:t>
            </a:r>
            <a:r>
              <a:rPr lang="ru-RU" dirty="0" smtClean="0"/>
              <a:t>: склад, сюжет, </a:t>
            </a:r>
            <a:r>
              <a:rPr lang="ru-RU" dirty="0" err="1" smtClean="0"/>
              <a:t>персонажів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далі</a:t>
            </a:r>
            <a:r>
              <a:rPr lang="ru-RU" dirty="0" smtClean="0"/>
              <a:t> </a:t>
            </a:r>
            <a:r>
              <a:rPr lang="ru-RU" dirty="0" err="1" smtClean="0"/>
              <a:t>можемо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обговорювати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іншими</a:t>
            </a:r>
            <a:r>
              <a:rPr lang="ru-RU" dirty="0" smtClean="0"/>
              <a:t>, </a:t>
            </a:r>
            <a:r>
              <a:rPr lang="ru-RU" dirty="0" err="1" smtClean="0"/>
              <a:t>обґрунтовуючи</a:t>
            </a:r>
            <a:r>
              <a:rPr lang="ru-RU" dirty="0" smtClean="0"/>
              <a:t> свою думку.</a:t>
            </a:r>
            <a:endParaRPr lang="ru-RU" dirty="0"/>
          </a:p>
        </p:txBody>
      </p:sp>
      <p:pic>
        <p:nvPicPr>
          <p:cNvPr id="7" name="Замещающее содержимое 6" descr="analitichni-zdibnosti_1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4824730" y="1709420"/>
            <a:ext cx="3862705" cy="3759835"/>
          </a:xfrm>
          <a:prstGeom prst="rect">
            <a:avLst/>
          </a:prstGeom>
        </p:spPr>
      </p:pic>
    </p:spTree>
  </p:cSld>
  <p:clrMapOvr>
    <a:masterClrMapping/>
  </p:clrMapOvr>
  <p:transition advClick="0" advTm="8000">
    <p:blinds dir="vert"/>
    <p:sndAc>
      <p:stSnd>
        <p:snd r:embed="rId2" name="chimes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/>
              <a:t>7. </a:t>
            </a:r>
            <a:r>
              <a:rPr lang="ru-RU" b="0" dirty="0" err="1" smtClean="0"/>
              <a:t>Посилення</a:t>
            </a:r>
            <a:r>
              <a:rPr lang="ru-RU" b="0" dirty="0" smtClean="0"/>
              <a:t> </a:t>
            </a:r>
            <a:r>
              <a:rPr lang="ru-RU" b="0" dirty="0" err="1" smtClean="0"/>
              <a:t>концентрації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сучасному</a:t>
            </a:r>
            <a:r>
              <a:rPr lang="ru-RU" dirty="0" smtClean="0"/>
              <a:t> </a:t>
            </a:r>
            <a:r>
              <a:rPr lang="ru-RU" dirty="0" err="1" smtClean="0"/>
              <a:t>божевільному</a:t>
            </a:r>
            <a:r>
              <a:rPr lang="ru-RU" dirty="0" smtClean="0"/>
              <a:t> </a:t>
            </a:r>
            <a:r>
              <a:rPr lang="ru-RU" dirty="0" err="1" smtClean="0"/>
              <a:t>світі</a:t>
            </a:r>
            <a:r>
              <a:rPr lang="ru-RU" dirty="0" smtClean="0"/>
              <a:t> </a:t>
            </a:r>
            <a:r>
              <a:rPr lang="ru-RU" dirty="0" err="1" smtClean="0"/>
              <a:t>інтернету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великою </a:t>
            </a:r>
            <a:r>
              <a:rPr lang="ru-RU" dirty="0" err="1" smtClean="0"/>
              <a:t>кількістю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багатозадачності</a:t>
            </a:r>
            <a:r>
              <a:rPr lang="ru-RU" dirty="0" smtClean="0"/>
              <a:t> </a:t>
            </a:r>
            <a:r>
              <a:rPr lang="ru-RU" dirty="0" err="1" smtClean="0"/>
              <a:t>увага</a:t>
            </a:r>
            <a:r>
              <a:rPr lang="ru-RU" dirty="0" smtClean="0"/>
              <a:t> </a:t>
            </a:r>
            <a:r>
              <a:rPr lang="ru-RU" dirty="0" err="1" smtClean="0"/>
              <a:t>частіше</a:t>
            </a:r>
            <a:r>
              <a:rPr lang="ru-RU" dirty="0" smtClean="0"/>
              <a:t> </a:t>
            </a:r>
            <a:r>
              <a:rPr lang="ru-RU" dirty="0" err="1" smtClean="0"/>
              <a:t>розсіюється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фокусується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в свою </a:t>
            </a:r>
            <a:r>
              <a:rPr lang="ru-RU" dirty="0" err="1" smtClean="0"/>
              <a:t>чергу</a:t>
            </a:r>
            <a:r>
              <a:rPr lang="ru-RU" dirty="0" smtClean="0"/>
              <a:t> </a:t>
            </a:r>
            <a:r>
              <a:rPr lang="ru-RU" dirty="0" err="1" smtClean="0"/>
              <a:t>підвищує</a:t>
            </a:r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стресу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знижує</a:t>
            </a:r>
            <a:r>
              <a:rPr lang="ru-RU" dirty="0" smtClean="0"/>
              <a:t> </a:t>
            </a:r>
            <a:r>
              <a:rPr lang="ru-RU" dirty="0" err="1" smtClean="0"/>
              <a:t>продуктивність</a:t>
            </a:r>
            <a:r>
              <a:rPr lang="ru-RU" dirty="0" smtClean="0"/>
              <a:t>. Коли ж ми </a:t>
            </a:r>
            <a:r>
              <a:rPr lang="ru-RU" dirty="0" err="1" smtClean="0"/>
              <a:t>читаємо</a:t>
            </a:r>
            <a:r>
              <a:rPr lang="ru-RU" dirty="0" smtClean="0"/>
              <a:t> книгу, вся </a:t>
            </a:r>
            <a:r>
              <a:rPr lang="ru-RU" dirty="0" err="1" smtClean="0"/>
              <a:t>увага</a:t>
            </a:r>
            <a:r>
              <a:rPr lang="ru-RU" dirty="0" smtClean="0"/>
              <a:t> </a:t>
            </a:r>
            <a:r>
              <a:rPr lang="ru-RU" dirty="0" err="1" smtClean="0"/>
              <a:t>зосереджена</a:t>
            </a:r>
            <a:r>
              <a:rPr lang="ru-RU" dirty="0" smtClean="0"/>
              <a:t> на </a:t>
            </a:r>
            <a:r>
              <a:rPr lang="ru-RU" dirty="0" err="1" smtClean="0"/>
              <a:t>історії</a:t>
            </a:r>
            <a:r>
              <a:rPr lang="ru-RU" dirty="0" smtClean="0"/>
              <a:t>, все </a:t>
            </a:r>
            <a:r>
              <a:rPr lang="ru-RU" dirty="0" err="1" smtClean="0"/>
              <a:t>зовнішнє</a:t>
            </a:r>
            <a:r>
              <a:rPr lang="ru-RU" dirty="0" smtClean="0"/>
              <a:t> </a:t>
            </a:r>
            <a:r>
              <a:rPr lang="ru-RU" dirty="0" err="1" smtClean="0"/>
              <a:t>випаровується</a:t>
            </a:r>
            <a:r>
              <a:rPr lang="ru-RU" dirty="0" smtClean="0"/>
              <a:t>. </a:t>
            </a:r>
            <a:r>
              <a:rPr lang="ru-RU" dirty="0" err="1" smtClean="0"/>
              <a:t>Спробуйте</a:t>
            </a:r>
            <a:r>
              <a:rPr lang="ru-RU" dirty="0" smtClean="0"/>
              <a:t> </a:t>
            </a:r>
            <a:r>
              <a:rPr lang="ru-RU" dirty="0" err="1" smtClean="0"/>
              <a:t>читати</a:t>
            </a:r>
            <a:r>
              <a:rPr lang="ru-RU" dirty="0" smtClean="0"/>
              <a:t> 15-20 </a:t>
            </a:r>
            <a:r>
              <a:rPr lang="ru-RU" dirty="0" err="1" smtClean="0"/>
              <a:t>хвилин</a:t>
            </a:r>
            <a:r>
              <a:rPr lang="ru-RU" dirty="0" smtClean="0"/>
              <a:t> перед </a:t>
            </a:r>
            <a:r>
              <a:rPr lang="ru-RU" dirty="0" err="1" smtClean="0"/>
              <a:t>роботою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будете </a:t>
            </a:r>
            <a:r>
              <a:rPr lang="ru-RU" dirty="0" err="1" smtClean="0"/>
              <a:t>здивовані</a:t>
            </a:r>
            <a:r>
              <a:rPr lang="ru-RU" dirty="0" smtClean="0"/>
              <a:t> </a:t>
            </a:r>
            <a:r>
              <a:rPr lang="ru-RU" dirty="0" err="1" smtClean="0"/>
              <a:t>рівнем</a:t>
            </a:r>
            <a:r>
              <a:rPr lang="ru-RU" dirty="0" smtClean="0"/>
              <a:t> </a:t>
            </a:r>
            <a:r>
              <a:rPr lang="ru-RU" dirty="0" err="1" smtClean="0"/>
              <a:t>концентрації</a:t>
            </a:r>
            <a:r>
              <a:rPr lang="ru-RU" dirty="0" smtClean="0"/>
              <a:t>, </a:t>
            </a:r>
            <a:r>
              <a:rPr lang="ru-RU" dirty="0" err="1" smtClean="0"/>
              <a:t>прийшовши</a:t>
            </a:r>
            <a:r>
              <a:rPr lang="ru-RU" dirty="0" smtClean="0"/>
              <a:t> в </a:t>
            </a:r>
            <a:r>
              <a:rPr lang="ru-RU" dirty="0" err="1" smtClean="0"/>
              <a:t>офіс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Замещающее содержимое 4" descr="yourspeechru_519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4648200" y="1773555"/>
            <a:ext cx="4038600" cy="3658235"/>
          </a:xfrm>
          <a:prstGeom prst="rect">
            <a:avLst/>
          </a:prstGeom>
        </p:spPr>
      </p:pic>
    </p:spTree>
  </p:cSld>
  <p:clrMapOvr>
    <a:masterClrMapping/>
  </p:clrMapOvr>
  <p:transition advClick="0" advTm="8000">
    <p:blinds dir="vert"/>
    <p:sndAc>
      <p:stSnd>
        <p:snd r:embed="rId2" name="chimes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/>
              <a:t>8. </a:t>
            </a:r>
            <a:r>
              <a:rPr lang="ru-RU" b="0" dirty="0" err="1" smtClean="0"/>
              <a:t>Поліпшення</a:t>
            </a:r>
            <a:r>
              <a:rPr lang="ru-RU" b="0" dirty="0" smtClean="0"/>
              <a:t> </a:t>
            </a:r>
            <a:r>
              <a:rPr lang="ru-RU" b="0" dirty="0" err="1" smtClean="0"/>
              <a:t>письмових</a:t>
            </a:r>
            <a:r>
              <a:rPr lang="ru-RU" b="0" dirty="0" smtClean="0"/>
              <a:t> </a:t>
            </a:r>
            <a:r>
              <a:rPr lang="ru-RU" b="0" dirty="0" err="1" smtClean="0"/>
              <a:t>навичок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 smtClean="0"/>
              <a:t>паралельно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розширенням</a:t>
            </a:r>
            <a:r>
              <a:rPr lang="ru-RU" dirty="0" smtClean="0"/>
              <a:t> </a:t>
            </a:r>
            <a:r>
              <a:rPr lang="ru-RU" dirty="0" err="1" smtClean="0"/>
              <a:t>словникового</a:t>
            </a:r>
            <a:r>
              <a:rPr lang="ru-RU" dirty="0" smtClean="0"/>
              <a:t> запасу. Добре написаний </a:t>
            </a:r>
            <a:r>
              <a:rPr lang="ru-RU" dirty="0" err="1" smtClean="0"/>
              <a:t>чужий</a:t>
            </a:r>
            <a:r>
              <a:rPr lang="ru-RU" dirty="0" smtClean="0"/>
              <a:t> текст </a:t>
            </a:r>
            <a:r>
              <a:rPr lang="ru-RU" dirty="0" err="1" smtClean="0"/>
              <a:t>впливає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на ваш </a:t>
            </a:r>
            <a:r>
              <a:rPr lang="ru-RU" dirty="0" err="1" smtClean="0"/>
              <a:t>власний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врешті-решт</a:t>
            </a:r>
            <a:r>
              <a:rPr lang="ru-RU" dirty="0" smtClean="0"/>
              <a:t> </a:t>
            </a:r>
            <a:r>
              <a:rPr lang="ru-RU" dirty="0" err="1" smtClean="0"/>
              <a:t>формує</a:t>
            </a:r>
            <a:r>
              <a:rPr lang="ru-RU" dirty="0" smtClean="0"/>
              <a:t> стиль, смак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стає</a:t>
            </a:r>
            <a:r>
              <a:rPr lang="ru-RU" dirty="0" smtClean="0"/>
              <a:t> </a:t>
            </a:r>
            <a:r>
              <a:rPr lang="ru-RU" dirty="0" err="1" smtClean="0"/>
              <a:t>звичкою</a:t>
            </a:r>
            <a:r>
              <a:rPr lang="ru-RU" dirty="0" smtClean="0"/>
              <a:t>. Так само як </a:t>
            </a:r>
            <a:r>
              <a:rPr lang="ru-RU" dirty="0" err="1" smtClean="0"/>
              <a:t>музиканти</a:t>
            </a:r>
            <a:r>
              <a:rPr lang="ru-RU" dirty="0" smtClean="0"/>
              <a:t> </a:t>
            </a:r>
            <a:r>
              <a:rPr lang="ru-RU" dirty="0" err="1" smtClean="0"/>
              <a:t>піддаються</a:t>
            </a:r>
            <a:r>
              <a:rPr lang="ru-RU" dirty="0" smtClean="0"/>
              <a:t> </a:t>
            </a:r>
            <a:r>
              <a:rPr lang="ru-RU" dirty="0" err="1" smtClean="0"/>
              <a:t>впливу</a:t>
            </a:r>
            <a:r>
              <a:rPr lang="ru-RU" dirty="0" smtClean="0"/>
              <a:t> один одного </a:t>
            </a:r>
            <a:r>
              <a:rPr lang="ru-RU" dirty="0" err="1" smtClean="0"/>
              <a:t>або</a:t>
            </a:r>
            <a:r>
              <a:rPr lang="ru-RU" dirty="0" smtClean="0"/>
              <a:t> художники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</a:t>
            </a:r>
            <a:r>
              <a:rPr lang="ru-RU" dirty="0" err="1" smtClean="0"/>
              <a:t>техніки</a:t>
            </a:r>
            <a:r>
              <a:rPr lang="ru-RU" dirty="0" smtClean="0"/>
              <a:t> </a:t>
            </a:r>
            <a:r>
              <a:rPr lang="ru-RU" dirty="0" err="1" smtClean="0"/>
              <a:t>відомих</a:t>
            </a:r>
            <a:r>
              <a:rPr lang="ru-RU" dirty="0" smtClean="0"/>
              <a:t> </a:t>
            </a:r>
            <a:r>
              <a:rPr lang="ru-RU" dirty="0" err="1" smtClean="0"/>
              <a:t>майстрів</a:t>
            </a:r>
            <a:r>
              <a:rPr lang="ru-RU" dirty="0" smtClean="0"/>
              <a:t>, так само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письменники</a:t>
            </a:r>
            <a:r>
              <a:rPr lang="ru-RU" dirty="0" smtClean="0"/>
              <a:t> </a:t>
            </a:r>
            <a:r>
              <a:rPr lang="ru-RU" dirty="0" err="1" smtClean="0"/>
              <a:t>вчать</a:t>
            </a:r>
            <a:r>
              <a:rPr lang="ru-RU" dirty="0" smtClean="0"/>
              <a:t> </a:t>
            </a:r>
            <a:r>
              <a:rPr lang="ru-RU" dirty="0" err="1" smtClean="0"/>
              <a:t>писати</a:t>
            </a:r>
            <a:r>
              <a:rPr lang="ru-RU" dirty="0" smtClean="0"/>
              <a:t> кожного </a:t>
            </a:r>
            <a:r>
              <a:rPr lang="ru-RU" dirty="0" err="1" smtClean="0"/>
              <a:t>з</a:t>
            </a:r>
            <a:r>
              <a:rPr lang="ru-RU" dirty="0" smtClean="0"/>
              <a:t> нас.</a:t>
            </a:r>
            <a:endParaRPr lang="ru-RU" dirty="0"/>
          </a:p>
        </p:txBody>
      </p:sp>
      <p:pic>
        <p:nvPicPr>
          <p:cNvPr id="5" name="Замещающее содержимое 4" descr="child-doing-homework-1024x535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4495800" y="1975485"/>
            <a:ext cx="4438650" cy="3254375"/>
          </a:xfrm>
          <a:prstGeom prst="rect">
            <a:avLst/>
          </a:prstGeom>
        </p:spPr>
      </p:pic>
    </p:spTree>
  </p:cSld>
  <p:clrMapOvr>
    <a:masterClrMapping/>
  </p:clrMapOvr>
  <p:transition advClick="0" advTm="8000">
    <p:blinds dir="vert"/>
    <p:sndAc>
      <p:stSnd>
        <p:snd r:embed="rId2" name="chimes.wav"/>
      </p:stSnd>
    </p:sndAc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2999</Words>
  <Application>WPS Presentation</Application>
  <PresentationFormat>Экран (4:3)</PresentationFormat>
  <Paragraphs>47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8" baseType="lpstr">
      <vt:lpstr>Arial</vt:lpstr>
      <vt:lpstr>SimSun</vt:lpstr>
      <vt:lpstr>Wingdings</vt:lpstr>
      <vt:lpstr>Wingdings 2</vt:lpstr>
      <vt:lpstr>Wingdings</vt:lpstr>
      <vt:lpstr>Wingdings 3</vt:lpstr>
      <vt:lpstr>Times New Roman</vt:lpstr>
      <vt:lpstr>Microsoft YaHei</vt:lpstr>
      <vt:lpstr/>
      <vt:lpstr>Arial Unicode MS</vt:lpstr>
      <vt:lpstr>Lucida Sans</vt:lpstr>
      <vt:lpstr>Lucida Sans Unicode</vt:lpstr>
      <vt:lpstr>Book Antiqua</vt:lpstr>
      <vt:lpstr>Calibri</vt:lpstr>
      <vt:lpstr>Segoe Print</vt:lpstr>
      <vt:lpstr>Апекс</vt:lpstr>
      <vt:lpstr>10 переваг читання</vt:lpstr>
      <vt:lpstr>1. Розумова стимуляція</vt:lpstr>
      <vt:lpstr>2. Зниження стресу</vt:lpstr>
      <vt:lpstr>3. Знання</vt:lpstr>
      <vt:lpstr>4. Розширення словникового запасу</vt:lpstr>
      <vt:lpstr>5. Поліпшення пам’яті</vt:lpstr>
      <vt:lpstr>6. Розвиток аналітичних здібностей</vt:lpstr>
      <vt:lpstr>7. Посилення концентрації</vt:lpstr>
      <vt:lpstr>8. Поліпшення письмових навичок</vt:lpstr>
      <vt:lpstr>9. Заспокоєння</vt:lpstr>
      <vt:lpstr>10. Розвага</vt:lpstr>
      <vt:lpstr>PowerPoint 演示文稿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переваг читання</dc:title>
  <dc:creator>Пользователь Windows</dc:creator>
  <cp:lastModifiedBy>pk</cp:lastModifiedBy>
  <cp:revision>5</cp:revision>
  <dcterms:created xsi:type="dcterms:W3CDTF">2018-02-28T16:24:00Z</dcterms:created>
  <dcterms:modified xsi:type="dcterms:W3CDTF">2018-02-28T18:07:05Z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1049-10.2.0.5908</vt:lpwstr>
  </property>
</Properties>
</file>