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7" r:id="rId11"/>
    <p:sldId id="265" r:id="rId12"/>
    <p:sldId id="270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16" y="908720"/>
            <a:ext cx="881216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93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r>
              <a:rPr lang="uk-UA" sz="9600" dirty="0" smtClean="0"/>
              <a:t>1857 рік</a:t>
            </a:r>
            <a:endParaRPr lang="uk-UA" sz="9600" dirty="0"/>
          </a:p>
        </p:txBody>
      </p:sp>
    </p:spTree>
    <p:extLst>
      <p:ext uri="{BB962C8B-B14F-4D97-AF65-F5344CB8AC3E}">
        <p14:creationId xmlns:p14="http://schemas.microsoft.com/office/powerpoint/2010/main" val="742607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4" y="548680"/>
            <a:ext cx="9125866" cy="570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79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118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22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46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7829"/>
            <a:ext cx="8424936" cy="673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3" y="404664"/>
            <a:ext cx="881016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38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0074"/>
            <a:ext cx="8892480" cy="656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4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892899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6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19" y="476672"/>
            <a:ext cx="8796877" cy="584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60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6"/>
            <a:ext cx="9144000" cy="684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3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7" y="162682"/>
            <a:ext cx="8876131" cy="658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25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3" y="260647"/>
            <a:ext cx="8990713" cy="629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34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2" y="404664"/>
            <a:ext cx="896375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240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2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1857 рік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Свєта</dc:creator>
  <cp:lastModifiedBy>Свєта</cp:lastModifiedBy>
  <cp:revision>3</cp:revision>
  <dcterms:created xsi:type="dcterms:W3CDTF">2017-03-05T14:00:16Z</dcterms:created>
  <dcterms:modified xsi:type="dcterms:W3CDTF">2017-03-05T14:24:24Z</dcterms:modified>
</cp:coreProperties>
</file>